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0"/>
  </p:notesMasterIdLst>
  <p:sldIdLst>
    <p:sldId id="256" r:id="rId3"/>
    <p:sldId id="258" r:id="rId4"/>
    <p:sldId id="260" r:id="rId5"/>
    <p:sldId id="291" r:id="rId6"/>
    <p:sldId id="261" r:id="rId7"/>
    <p:sldId id="262" r:id="rId8"/>
    <p:sldId id="292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3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67CE17-1D19-4473-B908-DF1F12E49A7E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6474CF-B855-455E-B4C7-8294A02FB5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530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c447d72f5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c447d72f5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c6b3148ae2_0_41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c6b3148ae2_0_41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3694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c6ea02406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c6ea02406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c6ea02406f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c6ea02406f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377EE7-829D-8DF3-01DB-AB7972A2B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8F979A2-0537-1CBC-1884-A17EF63D7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AD02A8-1C4A-6E95-5302-52F4376E4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AE9138-B87F-D696-83B1-F14032FBA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964E87-92E3-7110-8C55-6BF6E3611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656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32C2F9-C964-FB85-12C8-06F1C282A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27EF10-183A-CC4C-364E-553AF25DD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45B0FE-6467-4B1A-1F03-40B338848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1D573E-1DE5-F677-1326-202E9AF9B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9AAE5C-F756-D711-87AB-04A752654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7456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E56D7A2-EBBD-36F7-AA46-C20F0697BD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2C45CEF-CFBE-A0B6-4859-F798C8FCA2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5117C4-2E6E-7246-7EFF-4625B91D3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985A58-4E98-28F3-C3B1-82714268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D4F954-6023-526D-0BA8-C68579A01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011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5620533" y="1438000"/>
            <a:ext cx="4979200" cy="29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7466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689233" y="4306600"/>
            <a:ext cx="3732400" cy="10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ssistant"/>
              <a:buNone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-1649756">
            <a:off x="-352291" y="-100172"/>
            <a:ext cx="6251156" cy="7771360"/>
          </a:xfrm>
          <a:custGeom>
            <a:avLst/>
            <a:gdLst/>
            <a:ahLst/>
            <a:cxnLst/>
            <a:rect l="l" t="t" r="r" b="b"/>
            <a:pathLst>
              <a:path w="39817" h="49500" extrusionOk="0">
                <a:moveTo>
                  <a:pt x="2490" y="49499"/>
                </a:moveTo>
                <a:cubicBezTo>
                  <a:pt x="2464" y="49480"/>
                  <a:pt x="2432" y="49473"/>
                  <a:pt x="2399" y="49467"/>
                </a:cubicBezTo>
                <a:cubicBezTo>
                  <a:pt x="2309" y="49461"/>
                  <a:pt x="2231" y="49441"/>
                  <a:pt x="2140" y="49435"/>
                </a:cubicBezTo>
                <a:cubicBezTo>
                  <a:pt x="1881" y="49402"/>
                  <a:pt x="1628" y="49350"/>
                  <a:pt x="1375" y="49279"/>
                </a:cubicBezTo>
                <a:cubicBezTo>
                  <a:pt x="1362" y="49272"/>
                  <a:pt x="1342" y="49272"/>
                  <a:pt x="1330" y="49266"/>
                </a:cubicBezTo>
                <a:cubicBezTo>
                  <a:pt x="1310" y="49253"/>
                  <a:pt x="1297" y="49234"/>
                  <a:pt x="1297" y="49214"/>
                </a:cubicBezTo>
                <a:cubicBezTo>
                  <a:pt x="1297" y="49201"/>
                  <a:pt x="1323" y="49175"/>
                  <a:pt x="1342" y="49175"/>
                </a:cubicBezTo>
                <a:cubicBezTo>
                  <a:pt x="1375" y="49182"/>
                  <a:pt x="1407" y="49182"/>
                  <a:pt x="1440" y="49188"/>
                </a:cubicBezTo>
                <a:cubicBezTo>
                  <a:pt x="1660" y="49253"/>
                  <a:pt x="1887" y="49298"/>
                  <a:pt x="2114" y="49331"/>
                </a:cubicBezTo>
                <a:cubicBezTo>
                  <a:pt x="2367" y="49370"/>
                  <a:pt x="2607" y="49376"/>
                  <a:pt x="2860" y="49376"/>
                </a:cubicBezTo>
                <a:cubicBezTo>
                  <a:pt x="3119" y="49376"/>
                  <a:pt x="3372" y="49363"/>
                  <a:pt x="3625" y="49331"/>
                </a:cubicBezTo>
                <a:cubicBezTo>
                  <a:pt x="4053" y="49272"/>
                  <a:pt x="4475" y="49169"/>
                  <a:pt x="4890" y="49026"/>
                </a:cubicBezTo>
                <a:cubicBezTo>
                  <a:pt x="5590" y="48786"/>
                  <a:pt x="6251" y="48429"/>
                  <a:pt x="6855" y="47988"/>
                </a:cubicBezTo>
                <a:cubicBezTo>
                  <a:pt x="7516" y="47522"/>
                  <a:pt x="8100" y="46977"/>
                  <a:pt x="8618" y="46367"/>
                </a:cubicBezTo>
                <a:cubicBezTo>
                  <a:pt x="9332" y="45544"/>
                  <a:pt x="9915" y="44629"/>
                  <a:pt x="10382" y="43637"/>
                </a:cubicBezTo>
                <a:cubicBezTo>
                  <a:pt x="10758" y="42852"/>
                  <a:pt x="11057" y="42035"/>
                  <a:pt x="11297" y="41199"/>
                </a:cubicBezTo>
                <a:cubicBezTo>
                  <a:pt x="11472" y="40622"/>
                  <a:pt x="11608" y="40032"/>
                  <a:pt x="11731" y="39441"/>
                </a:cubicBezTo>
                <a:cubicBezTo>
                  <a:pt x="11815" y="39001"/>
                  <a:pt x="11900" y="38553"/>
                  <a:pt x="11978" y="38112"/>
                </a:cubicBezTo>
                <a:cubicBezTo>
                  <a:pt x="12042" y="37736"/>
                  <a:pt x="12101" y="37353"/>
                  <a:pt x="12159" y="36984"/>
                </a:cubicBezTo>
                <a:cubicBezTo>
                  <a:pt x="12205" y="36640"/>
                  <a:pt x="12263" y="36303"/>
                  <a:pt x="12315" y="35972"/>
                </a:cubicBezTo>
                <a:cubicBezTo>
                  <a:pt x="12354" y="35700"/>
                  <a:pt x="12386" y="35434"/>
                  <a:pt x="12425" y="35162"/>
                </a:cubicBezTo>
                <a:cubicBezTo>
                  <a:pt x="12464" y="34902"/>
                  <a:pt x="12496" y="34643"/>
                  <a:pt x="12542" y="34390"/>
                </a:cubicBezTo>
                <a:cubicBezTo>
                  <a:pt x="12548" y="34331"/>
                  <a:pt x="12555" y="34267"/>
                  <a:pt x="12561" y="34208"/>
                </a:cubicBezTo>
                <a:cubicBezTo>
                  <a:pt x="12561" y="34176"/>
                  <a:pt x="12587" y="34156"/>
                  <a:pt x="12561" y="34124"/>
                </a:cubicBezTo>
                <a:cubicBezTo>
                  <a:pt x="12548" y="34156"/>
                  <a:pt x="12555" y="34182"/>
                  <a:pt x="12574" y="34208"/>
                </a:cubicBezTo>
                <a:cubicBezTo>
                  <a:pt x="12548" y="34221"/>
                  <a:pt x="12529" y="34228"/>
                  <a:pt x="12522" y="34254"/>
                </a:cubicBezTo>
                <a:cubicBezTo>
                  <a:pt x="12496" y="34338"/>
                  <a:pt x="12483" y="34429"/>
                  <a:pt x="12457" y="34520"/>
                </a:cubicBezTo>
                <a:lnTo>
                  <a:pt x="12094" y="36173"/>
                </a:lnTo>
                <a:cubicBezTo>
                  <a:pt x="11880" y="37113"/>
                  <a:pt x="11653" y="38047"/>
                  <a:pt x="11381" y="38968"/>
                </a:cubicBezTo>
                <a:cubicBezTo>
                  <a:pt x="11115" y="39869"/>
                  <a:pt x="10797" y="40745"/>
                  <a:pt x="10408" y="41594"/>
                </a:cubicBezTo>
                <a:cubicBezTo>
                  <a:pt x="9967" y="42548"/>
                  <a:pt x="9442" y="43462"/>
                  <a:pt x="8813" y="44299"/>
                </a:cubicBezTo>
                <a:cubicBezTo>
                  <a:pt x="8346" y="44921"/>
                  <a:pt x="7827" y="45492"/>
                  <a:pt x="7257" y="46011"/>
                </a:cubicBezTo>
                <a:cubicBezTo>
                  <a:pt x="6647" y="46555"/>
                  <a:pt x="5992" y="47016"/>
                  <a:pt x="5259" y="47392"/>
                </a:cubicBezTo>
                <a:cubicBezTo>
                  <a:pt x="4760" y="47645"/>
                  <a:pt x="4241" y="47846"/>
                  <a:pt x="3696" y="47982"/>
                </a:cubicBezTo>
                <a:cubicBezTo>
                  <a:pt x="3385" y="48053"/>
                  <a:pt x="3074" y="48112"/>
                  <a:pt x="2750" y="48138"/>
                </a:cubicBezTo>
                <a:cubicBezTo>
                  <a:pt x="2542" y="48151"/>
                  <a:pt x="2335" y="48157"/>
                  <a:pt x="2134" y="48157"/>
                </a:cubicBezTo>
                <a:cubicBezTo>
                  <a:pt x="1842" y="48151"/>
                  <a:pt x="1550" y="48118"/>
                  <a:pt x="1258" y="48060"/>
                </a:cubicBezTo>
                <a:cubicBezTo>
                  <a:pt x="1239" y="48060"/>
                  <a:pt x="1226" y="48053"/>
                  <a:pt x="1213" y="48040"/>
                </a:cubicBezTo>
                <a:cubicBezTo>
                  <a:pt x="1200" y="48027"/>
                  <a:pt x="1193" y="48014"/>
                  <a:pt x="1200" y="47995"/>
                </a:cubicBezTo>
                <a:cubicBezTo>
                  <a:pt x="1206" y="47982"/>
                  <a:pt x="1213" y="47963"/>
                  <a:pt x="1232" y="47963"/>
                </a:cubicBezTo>
                <a:lnTo>
                  <a:pt x="1297" y="47963"/>
                </a:lnTo>
                <a:cubicBezTo>
                  <a:pt x="1401" y="47982"/>
                  <a:pt x="1505" y="47995"/>
                  <a:pt x="1621" y="48014"/>
                </a:cubicBezTo>
                <a:cubicBezTo>
                  <a:pt x="1959" y="48060"/>
                  <a:pt x="2302" y="48079"/>
                  <a:pt x="2639" y="48047"/>
                </a:cubicBezTo>
                <a:cubicBezTo>
                  <a:pt x="2847" y="48027"/>
                  <a:pt x="3041" y="48008"/>
                  <a:pt x="3243" y="47975"/>
                </a:cubicBezTo>
                <a:cubicBezTo>
                  <a:pt x="3671" y="47898"/>
                  <a:pt x="4092" y="47787"/>
                  <a:pt x="4501" y="47625"/>
                </a:cubicBezTo>
                <a:cubicBezTo>
                  <a:pt x="5149" y="47372"/>
                  <a:pt x="5746" y="47042"/>
                  <a:pt x="6316" y="46633"/>
                </a:cubicBezTo>
                <a:cubicBezTo>
                  <a:pt x="7010" y="46140"/>
                  <a:pt x="7626" y="45557"/>
                  <a:pt x="8177" y="44915"/>
                </a:cubicBezTo>
                <a:cubicBezTo>
                  <a:pt x="8910" y="44072"/>
                  <a:pt x="9513" y="43151"/>
                  <a:pt x="10026" y="42159"/>
                </a:cubicBezTo>
                <a:cubicBezTo>
                  <a:pt x="10441" y="41361"/>
                  <a:pt x="10778" y="40524"/>
                  <a:pt x="11070" y="39662"/>
                </a:cubicBezTo>
                <a:cubicBezTo>
                  <a:pt x="11284" y="39033"/>
                  <a:pt x="11459" y="38397"/>
                  <a:pt x="11634" y="37762"/>
                </a:cubicBezTo>
                <a:cubicBezTo>
                  <a:pt x="11828" y="37016"/>
                  <a:pt x="11991" y="36270"/>
                  <a:pt x="12159" y="35525"/>
                </a:cubicBezTo>
                <a:cubicBezTo>
                  <a:pt x="12347" y="34682"/>
                  <a:pt x="12522" y="33839"/>
                  <a:pt x="12723" y="32996"/>
                </a:cubicBezTo>
                <a:cubicBezTo>
                  <a:pt x="12736" y="32950"/>
                  <a:pt x="12743" y="32905"/>
                  <a:pt x="12743" y="32866"/>
                </a:cubicBezTo>
                <a:cubicBezTo>
                  <a:pt x="12749" y="32846"/>
                  <a:pt x="12756" y="32840"/>
                  <a:pt x="12756" y="32820"/>
                </a:cubicBezTo>
                <a:cubicBezTo>
                  <a:pt x="12769" y="32808"/>
                  <a:pt x="12756" y="32801"/>
                  <a:pt x="12749" y="32801"/>
                </a:cubicBezTo>
                <a:cubicBezTo>
                  <a:pt x="12743" y="32801"/>
                  <a:pt x="12736" y="32814"/>
                  <a:pt x="12736" y="32820"/>
                </a:cubicBezTo>
                <a:cubicBezTo>
                  <a:pt x="12736" y="32840"/>
                  <a:pt x="12743" y="32853"/>
                  <a:pt x="12743" y="32872"/>
                </a:cubicBezTo>
                <a:cubicBezTo>
                  <a:pt x="12736" y="32872"/>
                  <a:pt x="12717" y="32872"/>
                  <a:pt x="12717" y="32879"/>
                </a:cubicBezTo>
                <a:cubicBezTo>
                  <a:pt x="12704" y="32931"/>
                  <a:pt x="12678" y="32970"/>
                  <a:pt x="12671" y="33015"/>
                </a:cubicBezTo>
                <a:cubicBezTo>
                  <a:pt x="12496" y="33560"/>
                  <a:pt x="12321" y="34104"/>
                  <a:pt x="12153" y="34649"/>
                </a:cubicBezTo>
                <a:cubicBezTo>
                  <a:pt x="11900" y="35447"/>
                  <a:pt x="11647" y="36251"/>
                  <a:pt x="11361" y="37049"/>
                </a:cubicBezTo>
                <a:cubicBezTo>
                  <a:pt x="11070" y="37879"/>
                  <a:pt x="10758" y="38702"/>
                  <a:pt x="10382" y="39493"/>
                </a:cubicBezTo>
                <a:cubicBezTo>
                  <a:pt x="9915" y="40518"/>
                  <a:pt x="9351" y="41497"/>
                  <a:pt x="8696" y="42412"/>
                </a:cubicBezTo>
                <a:cubicBezTo>
                  <a:pt x="8268" y="43015"/>
                  <a:pt x="7795" y="43572"/>
                  <a:pt x="7289" y="44098"/>
                </a:cubicBezTo>
                <a:cubicBezTo>
                  <a:pt x="6628" y="44766"/>
                  <a:pt x="5901" y="45356"/>
                  <a:pt x="5097" y="45836"/>
                </a:cubicBezTo>
                <a:cubicBezTo>
                  <a:pt x="4578" y="46140"/>
                  <a:pt x="4034" y="46393"/>
                  <a:pt x="3450" y="46581"/>
                </a:cubicBezTo>
                <a:cubicBezTo>
                  <a:pt x="3113" y="46685"/>
                  <a:pt x="2769" y="46763"/>
                  <a:pt x="2425" y="46815"/>
                </a:cubicBezTo>
                <a:cubicBezTo>
                  <a:pt x="2023" y="46873"/>
                  <a:pt x="1628" y="46873"/>
                  <a:pt x="1232" y="46847"/>
                </a:cubicBezTo>
                <a:cubicBezTo>
                  <a:pt x="1193" y="46847"/>
                  <a:pt x="1141" y="46828"/>
                  <a:pt x="1103" y="46821"/>
                </a:cubicBezTo>
                <a:cubicBezTo>
                  <a:pt x="1083" y="46821"/>
                  <a:pt x="1064" y="46789"/>
                  <a:pt x="1070" y="46776"/>
                </a:cubicBezTo>
                <a:cubicBezTo>
                  <a:pt x="1070" y="46756"/>
                  <a:pt x="1103" y="46730"/>
                  <a:pt x="1116" y="46730"/>
                </a:cubicBezTo>
                <a:cubicBezTo>
                  <a:pt x="1141" y="46730"/>
                  <a:pt x="1174" y="46730"/>
                  <a:pt x="1200" y="46743"/>
                </a:cubicBezTo>
                <a:cubicBezTo>
                  <a:pt x="1498" y="46776"/>
                  <a:pt x="1796" y="46776"/>
                  <a:pt x="2101" y="46750"/>
                </a:cubicBezTo>
                <a:cubicBezTo>
                  <a:pt x="2594" y="46711"/>
                  <a:pt x="3074" y="46607"/>
                  <a:pt x="3547" y="46445"/>
                </a:cubicBezTo>
                <a:cubicBezTo>
                  <a:pt x="4189" y="46231"/>
                  <a:pt x="4779" y="45933"/>
                  <a:pt x="5350" y="45570"/>
                </a:cubicBezTo>
                <a:cubicBezTo>
                  <a:pt x="5966" y="45168"/>
                  <a:pt x="6530" y="44701"/>
                  <a:pt x="7049" y="44182"/>
                </a:cubicBezTo>
                <a:cubicBezTo>
                  <a:pt x="7756" y="43482"/>
                  <a:pt x="8366" y="42723"/>
                  <a:pt x="8917" y="41906"/>
                </a:cubicBezTo>
                <a:cubicBezTo>
                  <a:pt x="9513" y="41011"/>
                  <a:pt x="10019" y="40071"/>
                  <a:pt x="10454" y="39091"/>
                </a:cubicBezTo>
                <a:cubicBezTo>
                  <a:pt x="10771" y="38378"/>
                  <a:pt x="11050" y="37645"/>
                  <a:pt x="11310" y="36899"/>
                </a:cubicBezTo>
                <a:cubicBezTo>
                  <a:pt x="11575" y="36128"/>
                  <a:pt x="11815" y="35350"/>
                  <a:pt x="12062" y="34571"/>
                </a:cubicBezTo>
                <a:cubicBezTo>
                  <a:pt x="12302" y="33793"/>
                  <a:pt x="12548" y="33015"/>
                  <a:pt x="12808" y="32250"/>
                </a:cubicBezTo>
                <a:cubicBezTo>
                  <a:pt x="12885" y="32010"/>
                  <a:pt x="12970" y="31783"/>
                  <a:pt x="13048" y="31556"/>
                </a:cubicBezTo>
                <a:cubicBezTo>
                  <a:pt x="13067" y="31517"/>
                  <a:pt x="13067" y="31485"/>
                  <a:pt x="13060" y="31446"/>
                </a:cubicBezTo>
                <a:cubicBezTo>
                  <a:pt x="13067" y="31439"/>
                  <a:pt x="13073" y="31446"/>
                  <a:pt x="13067" y="31452"/>
                </a:cubicBezTo>
                <a:lnTo>
                  <a:pt x="13067" y="31446"/>
                </a:lnTo>
                <a:cubicBezTo>
                  <a:pt x="12950" y="31705"/>
                  <a:pt x="12834" y="31958"/>
                  <a:pt x="12717" y="32217"/>
                </a:cubicBezTo>
                <a:cubicBezTo>
                  <a:pt x="12393" y="32976"/>
                  <a:pt x="12062" y="33728"/>
                  <a:pt x="11738" y="34494"/>
                </a:cubicBezTo>
                <a:cubicBezTo>
                  <a:pt x="11407" y="35265"/>
                  <a:pt x="11083" y="36030"/>
                  <a:pt x="10726" y="36789"/>
                </a:cubicBezTo>
                <a:cubicBezTo>
                  <a:pt x="10350" y="37574"/>
                  <a:pt x="9954" y="38346"/>
                  <a:pt x="9507" y="39098"/>
                </a:cubicBezTo>
                <a:cubicBezTo>
                  <a:pt x="9020" y="39908"/>
                  <a:pt x="8495" y="40687"/>
                  <a:pt x="7912" y="41413"/>
                </a:cubicBezTo>
                <a:cubicBezTo>
                  <a:pt x="7386" y="42074"/>
                  <a:pt x="6816" y="42690"/>
                  <a:pt x="6193" y="43248"/>
                </a:cubicBezTo>
                <a:cubicBezTo>
                  <a:pt x="5635" y="43754"/>
                  <a:pt x="5032" y="44201"/>
                  <a:pt x="4390" y="44584"/>
                </a:cubicBezTo>
                <a:cubicBezTo>
                  <a:pt x="3872" y="44895"/>
                  <a:pt x="3333" y="45155"/>
                  <a:pt x="2756" y="45336"/>
                </a:cubicBezTo>
                <a:cubicBezTo>
                  <a:pt x="2412" y="45446"/>
                  <a:pt x="2075" y="45524"/>
                  <a:pt x="1725" y="45576"/>
                </a:cubicBezTo>
                <a:cubicBezTo>
                  <a:pt x="1505" y="45609"/>
                  <a:pt x="1297" y="45622"/>
                  <a:pt x="1077" y="45615"/>
                </a:cubicBezTo>
                <a:cubicBezTo>
                  <a:pt x="1051" y="45615"/>
                  <a:pt x="1018" y="45615"/>
                  <a:pt x="999" y="45609"/>
                </a:cubicBezTo>
                <a:cubicBezTo>
                  <a:pt x="979" y="45609"/>
                  <a:pt x="966" y="45589"/>
                  <a:pt x="966" y="45576"/>
                </a:cubicBezTo>
                <a:cubicBezTo>
                  <a:pt x="966" y="45557"/>
                  <a:pt x="979" y="45524"/>
                  <a:pt x="986" y="45518"/>
                </a:cubicBezTo>
                <a:cubicBezTo>
                  <a:pt x="1018" y="45518"/>
                  <a:pt x="1051" y="45511"/>
                  <a:pt x="1083" y="45511"/>
                </a:cubicBezTo>
                <a:cubicBezTo>
                  <a:pt x="1278" y="45511"/>
                  <a:pt x="1466" y="45492"/>
                  <a:pt x="1654" y="45466"/>
                </a:cubicBezTo>
                <a:cubicBezTo>
                  <a:pt x="1894" y="45433"/>
                  <a:pt x="2140" y="45388"/>
                  <a:pt x="2374" y="45330"/>
                </a:cubicBezTo>
                <a:cubicBezTo>
                  <a:pt x="3080" y="45142"/>
                  <a:pt x="3735" y="44850"/>
                  <a:pt x="4358" y="44487"/>
                </a:cubicBezTo>
                <a:cubicBezTo>
                  <a:pt x="4955" y="44136"/>
                  <a:pt x="5493" y="43728"/>
                  <a:pt x="6012" y="43274"/>
                </a:cubicBezTo>
                <a:cubicBezTo>
                  <a:pt x="6550" y="42794"/>
                  <a:pt x="7043" y="42275"/>
                  <a:pt x="7503" y="41724"/>
                </a:cubicBezTo>
                <a:cubicBezTo>
                  <a:pt x="8366" y="40713"/>
                  <a:pt x="9105" y="39617"/>
                  <a:pt x="9753" y="38462"/>
                </a:cubicBezTo>
                <a:cubicBezTo>
                  <a:pt x="10175" y="37717"/>
                  <a:pt x="10544" y="36958"/>
                  <a:pt x="10895" y="36180"/>
                </a:cubicBezTo>
                <a:cubicBezTo>
                  <a:pt x="11232" y="35427"/>
                  <a:pt x="11550" y="34662"/>
                  <a:pt x="11867" y="33903"/>
                </a:cubicBezTo>
                <a:cubicBezTo>
                  <a:pt x="12166" y="33190"/>
                  <a:pt x="12457" y="32477"/>
                  <a:pt x="12782" y="31776"/>
                </a:cubicBezTo>
                <a:cubicBezTo>
                  <a:pt x="12918" y="31478"/>
                  <a:pt x="13067" y="31180"/>
                  <a:pt x="13210" y="30875"/>
                </a:cubicBezTo>
                <a:cubicBezTo>
                  <a:pt x="13262" y="30778"/>
                  <a:pt x="13287" y="30681"/>
                  <a:pt x="13300" y="30583"/>
                </a:cubicBezTo>
                <a:cubicBezTo>
                  <a:pt x="13300" y="30577"/>
                  <a:pt x="13294" y="30570"/>
                  <a:pt x="13294" y="30570"/>
                </a:cubicBezTo>
                <a:cubicBezTo>
                  <a:pt x="13287" y="30570"/>
                  <a:pt x="13268" y="30570"/>
                  <a:pt x="13268" y="30577"/>
                </a:cubicBezTo>
                <a:cubicBezTo>
                  <a:pt x="13236" y="30616"/>
                  <a:pt x="13203" y="30668"/>
                  <a:pt x="13177" y="30713"/>
                </a:cubicBezTo>
                <a:cubicBezTo>
                  <a:pt x="12808" y="31316"/>
                  <a:pt x="12451" y="31926"/>
                  <a:pt x="12101" y="32542"/>
                </a:cubicBezTo>
                <a:lnTo>
                  <a:pt x="10985" y="34584"/>
                </a:lnTo>
                <a:cubicBezTo>
                  <a:pt x="10583" y="35304"/>
                  <a:pt x="10181" y="36024"/>
                  <a:pt x="9740" y="36731"/>
                </a:cubicBezTo>
                <a:cubicBezTo>
                  <a:pt x="9111" y="37762"/>
                  <a:pt x="8424" y="38754"/>
                  <a:pt x="7665" y="39694"/>
                </a:cubicBezTo>
                <a:cubicBezTo>
                  <a:pt x="7107" y="40395"/>
                  <a:pt x="6511" y="41069"/>
                  <a:pt x="5849" y="41685"/>
                </a:cubicBezTo>
                <a:cubicBezTo>
                  <a:pt x="5324" y="42185"/>
                  <a:pt x="4766" y="42645"/>
                  <a:pt x="4157" y="43060"/>
                </a:cubicBezTo>
                <a:cubicBezTo>
                  <a:pt x="3664" y="43404"/>
                  <a:pt x="3145" y="43696"/>
                  <a:pt x="2594" y="43929"/>
                </a:cubicBezTo>
                <a:cubicBezTo>
                  <a:pt x="2185" y="44098"/>
                  <a:pt x="1764" y="44234"/>
                  <a:pt x="1336" y="44325"/>
                </a:cubicBezTo>
                <a:cubicBezTo>
                  <a:pt x="1200" y="44357"/>
                  <a:pt x="1064" y="44376"/>
                  <a:pt x="921" y="44396"/>
                </a:cubicBezTo>
                <a:cubicBezTo>
                  <a:pt x="902" y="44396"/>
                  <a:pt x="882" y="44409"/>
                  <a:pt x="856" y="44396"/>
                </a:cubicBezTo>
                <a:cubicBezTo>
                  <a:pt x="843" y="44396"/>
                  <a:pt x="837" y="44383"/>
                  <a:pt x="824" y="44363"/>
                </a:cubicBezTo>
                <a:cubicBezTo>
                  <a:pt x="817" y="44350"/>
                  <a:pt x="837" y="44318"/>
                  <a:pt x="850" y="44312"/>
                </a:cubicBezTo>
                <a:cubicBezTo>
                  <a:pt x="902" y="44299"/>
                  <a:pt x="947" y="44286"/>
                  <a:pt x="999" y="44279"/>
                </a:cubicBezTo>
                <a:cubicBezTo>
                  <a:pt x="1440" y="44214"/>
                  <a:pt x="1881" y="44091"/>
                  <a:pt x="2302" y="43929"/>
                </a:cubicBezTo>
                <a:cubicBezTo>
                  <a:pt x="2886" y="43708"/>
                  <a:pt x="3431" y="43417"/>
                  <a:pt x="3949" y="43079"/>
                </a:cubicBezTo>
                <a:cubicBezTo>
                  <a:pt x="4572" y="42671"/>
                  <a:pt x="5143" y="42191"/>
                  <a:pt x="5687" y="41685"/>
                </a:cubicBezTo>
                <a:cubicBezTo>
                  <a:pt x="6174" y="41218"/>
                  <a:pt x="6628" y="40732"/>
                  <a:pt x="7069" y="40226"/>
                </a:cubicBezTo>
                <a:cubicBezTo>
                  <a:pt x="7963" y="39176"/>
                  <a:pt x="8774" y="38060"/>
                  <a:pt x="9513" y="36886"/>
                </a:cubicBezTo>
                <a:cubicBezTo>
                  <a:pt x="9954" y="36186"/>
                  <a:pt x="10356" y="35479"/>
                  <a:pt x="10752" y="34759"/>
                </a:cubicBezTo>
                <a:lnTo>
                  <a:pt x="11900" y="32671"/>
                </a:lnTo>
                <a:cubicBezTo>
                  <a:pt x="12289" y="31958"/>
                  <a:pt x="12691" y="31251"/>
                  <a:pt x="13132" y="30551"/>
                </a:cubicBezTo>
                <a:cubicBezTo>
                  <a:pt x="13210" y="30421"/>
                  <a:pt x="13294" y="30291"/>
                  <a:pt x="13372" y="30175"/>
                </a:cubicBezTo>
                <a:cubicBezTo>
                  <a:pt x="13404" y="30123"/>
                  <a:pt x="13430" y="30064"/>
                  <a:pt x="13443" y="30013"/>
                </a:cubicBezTo>
                <a:cubicBezTo>
                  <a:pt x="13463" y="29948"/>
                  <a:pt x="13488" y="29870"/>
                  <a:pt x="13501" y="29805"/>
                </a:cubicBezTo>
                <a:cubicBezTo>
                  <a:pt x="13501" y="29799"/>
                  <a:pt x="13501" y="29786"/>
                  <a:pt x="13488" y="29786"/>
                </a:cubicBezTo>
                <a:cubicBezTo>
                  <a:pt x="13476" y="29786"/>
                  <a:pt x="13476" y="29786"/>
                  <a:pt x="13469" y="29792"/>
                </a:cubicBezTo>
                <a:cubicBezTo>
                  <a:pt x="13443" y="29818"/>
                  <a:pt x="13430" y="29837"/>
                  <a:pt x="13404" y="29863"/>
                </a:cubicBezTo>
                <a:cubicBezTo>
                  <a:pt x="12872" y="30505"/>
                  <a:pt x="12360" y="31160"/>
                  <a:pt x="11880" y="31835"/>
                </a:cubicBezTo>
                <a:cubicBezTo>
                  <a:pt x="11381" y="32542"/>
                  <a:pt x="10882" y="33261"/>
                  <a:pt x="10389" y="33975"/>
                </a:cubicBezTo>
                <a:cubicBezTo>
                  <a:pt x="9896" y="34695"/>
                  <a:pt x="9390" y="35414"/>
                  <a:pt x="8871" y="36115"/>
                </a:cubicBezTo>
                <a:cubicBezTo>
                  <a:pt x="8333" y="36841"/>
                  <a:pt x="7769" y="37567"/>
                  <a:pt x="7179" y="38268"/>
                </a:cubicBezTo>
                <a:cubicBezTo>
                  <a:pt x="6550" y="39013"/>
                  <a:pt x="5888" y="39727"/>
                  <a:pt x="5188" y="40401"/>
                </a:cubicBezTo>
                <a:cubicBezTo>
                  <a:pt x="4715" y="40849"/>
                  <a:pt x="4228" y="41270"/>
                  <a:pt x="3709" y="41659"/>
                </a:cubicBezTo>
                <a:cubicBezTo>
                  <a:pt x="3230" y="42016"/>
                  <a:pt x="2737" y="42340"/>
                  <a:pt x="2211" y="42606"/>
                </a:cubicBezTo>
                <a:cubicBezTo>
                  <a:pt x="1790" y="42827"/>
                  <a:pt x="1349" y="43002"/>
                  <a:pt x="895" y="43131"/>
                </a:cubicBezTo>
                <a:cubicBezTo>
                  <a:pt x="850" y="43151"/>
                  <a:pt x="791" y="43164"/>
                  <a:pt x="746" y="43177"/>
                </a:cubicBezTo>
                <a:cubicBezTo>
                  <a:pt x="733" y="43177"/>
                  <a:pt x="713" y="43164"/>
                  <a:pt x="700" y="43151"/>
                </a:cubicBezTo>
                <a:cubicBezTo>
                  <a:pt x="688" y="43131"/>
                  <a:pt x="694" y="43099"/>
                  <a:pt x="713" y="43092"/>
                </a:cubicBezTo>
                <a:cubicBezTo>
                  <a:pt x="733" y="43066"/>
                  <a:pt x="765" y="43060"/>
                  <a:pt x="798" y="43054"/>
                </a:cubicBezTo>
                <a:cubicBezTo>
                  <a:pt x="1083" y="42969"/>
                  <a:pt x="1362" y="42872"/>
                  <a:pt x="1628" y="42762"/>
                </a:cubicBezTo>
                <a:cubicBezTo>
                  <a:pt x="2088" y="42561"/>
                  <a:pt x="2536" y="42321"/>
                  <a:pt x="2964" y="42048"/>
                </a:cubicBezTo>
                <a:cubicBezTo>
                  <a:pt x="3554" y="41672"/>
                  <a:pt x="4099" y="41244"/>
                  <a:pt x="4624" y="40784"/>
                </a:cubicBezTo>
                <a:cubicBezTo>
                  <a:pt x="5130" y="40336"/>
                  <a:pt x="5609" y="39857"/>
                  <a:pt x="6063" y="39364"/>
                </a:cubicBezTo>
                <a:cubicBezTo>
                  <a:pt x="7010" y="38346"/>
                  <a:pt x="7886" y="37263"/>
                  <a:pt x="8722" y="36147"/>
                </a:cubicBezTo>
                <a:cubicBezTo>
                  <a:pt x="9306" y="35369"/>
                  <a:pt x="9863" y="34571"/>
                  <a:pt x="10415" y="33774"/>
                </a:cubicBezTo>
                <a:cubicBezTo>
                  <a:pt x="10882" y="33080"/>
                  <a:pt x="11355" y="32399"/>
                  <a:pt x="11841" y="31718"/>
                </a:cubicBezTo>
                <a:cubicBezTo>
                  <a:pt x="12295" y="31096"/>
                  <a:pt x="12756" y="30479"/>
                  <a:pt x="13249" y="29883"/>
                </a:cubicBezTo>
                <a:cubicBezTo>
                  <a:pt x="13359" y="29760"/>
                  <a:pt x="13463" y="29630"/>
                  <a:pt x="13566" y="29507"/>
                </a:cubicBezTo>
                <a:cubicBezTo>
                  <a:pt x="13599" y="29468"/>
                  <a:pt x="13631" y="29416"/>
                  <a:pt x="13651" y="29371"/>
                </a:cubicBezTo>
                <a:lnTo>
                  <a:pt x="13722" y="29150"/>
                </a:lnTo>
                <a:cubicBezTo>
                  <a:pt x="13728" y="29124"/>
                  <a:pt x="13735" y="29105"/>
                  <a:pt x="13722" y="29072"/>
                </a:cubicBezTo>
                <a:lnTo>
                  <a:pt x="13728" y="29079"/>
                </a:lnTo>
                <a:lnTo>
                  <a:pt x="13722" y="29079"/>
                </a:lnTo>
                <a:cubicBezTo>
                  <a:pt x="13690" y="29079"/>
                  <a:pt x="13664" y="29111"/>
                  <a:pt x="13638" y="29124"/>
                </a:cubicBezTo>
                <a:cubicBezTo>
                  <a:pt x="13469" y="29280"/>
                  <a:pt x="13294" y="29442"/>
                  <a:pt x="13119" y="29598"/>
                </a:cubicBezTo>
                <a:cubicBezTo>
                  <a:pt x="12632" y="30051"/>
                  <a:pt x="12166" y="30531"/>
                  <a:pt x="11712" y="31024"/>
                </a:cubicBezTo>
                <a:cubicBezTo>
                  <a:pt x="11154" y="31634"/>
                  <a:pt x="10616" y="32250"/>
                  <a:pt x="10090" y="32879"/>
                </a:cubicBezTo>
                <a:lnTo>
                  <a:pt x="7976" y="35382"/>
                </a:lnTo>
                <a:cubicBezTo>
                  <a:pt x="7231" y="36257"/>
                  <a:pt x="6465" y="37126"/>
                  <a:pt x="5681" y="37969"/>
                </a:cubicBezTo>
                <a:cubicBezTo>
                  <a:pt x="5110" y="38579"/>
                  <a:pt x="4527" y="39169"/>
                  <a:pt x="3910" y="39727"/>
                </a:cubicBezTo>
                <a:cubicBezTo>
                  <a:pt x="3372" y="40226"/>
                  <a:pt x="2802" y="40687"/>
                  <a:pt x="2185" y="41102"/>
                </a:cubicBezTo>
                <a:cubicBezTo>
                  <a:pt x="1738" y="41400"/>
                  <a:pt x="1271" y="41666"/>
                  <a:pt x="778" y="41886"/>
                </a:cubicBezTo>
                <a:cubicBezTo>
                  <a:pt x="733" y="41899"/>
                  <a:pt x="688" y="41925"/>
                  <a:pt x="636" y="41945"/>
                </a:cubicBezTo>
                <a:cubicBezTo>
                  <a:pt x="616" y="41951"/>
                  <a:pt x="597" y="41951"/>
                  <a:pt x="571" y="41932"/>
                </a:cubicBezTo>
                <a:cubicBezTo>
                  <a:pt x="558" y="41925"/>
                  <a:pt x="551" y="41886"/>
                  <a:pt x="564" y="41880"/>
                </a:cubicBezTo>
                <a:cubicBezTo>
                  <a:pt x="584" y="41860"/>
                  <a:pt x="597" y="41854"/>
                  <a:pt x="623" y="41847"/>
                </a:cubicBezTo>
                <a:cubicBezTo>
                  <a:pt x="726" y="41795"/>
                  <a:pt x="843" y="41750"/>
                  <a:pt x="947" y="41692"/>
                </a:cubicBezTo>
                <a:cubicBezTo>
                  <a:pt x="1498" y="41426"/>
                  <a:pt x="2010" y="41102"/>
                  <a:pt x="2503" y="40745"/>
                </a:cubicBezTo>
                <a:cubicBezTo>
                  <a:pt x="3022" y="40369"/>
                  <a:pt x="3515" y="39954"/>
                  <a:pt x="3988" y="39519"/>
                </a:cubicBezTo>
                <a:cubicBezTo>
                  <a:pt x="4552" y="39001"/>
                  <a:pt x="5078" y="38449"/>
                  <a:pt x="5609" y="37879"/>
                </a:cubicBezTo>
                <a:cubicBezTo>
                  <a:pt x="6537" y="36873"/>
                  <a:pt x="7438" y="35849"/>
                  <a:pt x="8333" y="34798"/>
                </a:cubicBezTo>
                <a:cubicBezTo>
                  <a:pt x="8988" y="34033"/>
                  <a:pt x="9637" y="33255"/>
                  <a:pt x="10291" y="32483"/>
                </a:cubicBezTo>
                <a:cubicBezTo>
                  <a:pt x="10810" y="31874"/>
                  <a:pt x="11336" y="31277"/>
                  <a:pt x="11887" y="30693"/>
                </a:cubicBezTo>
                <a:cubicBezTo>
                  <a:pt x="12470" y="30077"/>
                  <a:pt x="13080" y="29481"/>
                  <a:pt x="13722" y="28923"/>
                </a:cubicBezTo>
                <a:cubicBezTo>
                  <a:pt x="13735" y="28910"/>
                  <a:pt x="13754" y="28891"/>
                  <a:pt x="13767" y="28884"/>
                </a:cubicBezTo>
                <a:cubicBezTo>
                  <a:pt x="13826" y="28845"/>
                  <a:pt x="13858" y="28793"/>
                  <a:pt x="13884" y="28729"/>
                </a:cubicBezTo>
                <a:cubicBezTo>
                  <a:pt x="13916" y="28638"/>
                  <a:pt x="13949" y="28541"/>
                  <a:pt x="13981" y="28456"/>
                </a:cubicBezTo>
                <a:cubicBezTo>
                  <a:pt x="13981" y="28443"/>
                  <a:pt x="13975" y="28437"/>
                  <a:pt x="13975" y="28430"/>
                </a:cubicBezTo>
                <a:lnTo>
                  <a:pt x="13955" y="28430"/>
                </a:lnTo>
                <a:cubicBezTo>
                  <a:pt x="13929" y="28443"/>
                  <a:pt x="13910" y="28456"/>
                  <a:pt x="13884" y="28469"/>
                </a:cubicBezTo>
                <a:cubicBezTo>
                  <a:pt x="13022" y="29027"/>
                  <a:pt x="12205" y="29636"/>
                  <a:pt x="11426" y="30304"/>
                </a:cubicBezTo>
                <a:cubicBezTo>
                  <a:pt x="10681" y="30940"/>
                  <a:pt x="9961" y="31614"/>
                  <a:pt x="9260" y="32302"/>
                </a:cubicBezTo>
                <a:cubicBezTo>
                  <a:pt x="8190" y="33365"/>
                  <a:pt x="7153" y="34461"/>
                  <a:pt x="6128" y="35557"/>
                </a:cubicBezTo>
                <a:cubicBezTo>
                  <a:pt x="5421" y="36309"/>
                  <a:pt x="4721" y="37055"/>
                  <a:pt x="4008" y="37794"/>
                </a:cubicBezTo>
                <a:cubicBezTo>
                  <a:pt x="3586" y="38222"/>
                  <a:pt x="3158" y="38650"/>
                  <a:pt x="2711" y="39059"/>
                </a:cubicBezTo>
                <a:cubicBezTo>
                  <a:pt x="2185" y="39532"/>
                  <a:pt x="1641" y="39980"/>
                  <a:pt x="1057" y="40388"/>
                </a:cubicBezTo>
                <a:cubicBezTo>
                  <a:pt x="895" y="40499"/>
                  <a:pt x="726" y="40602"/>
                  <a:pt x="558" y="40719"/>
                </a:cubicBezTo>
                <a:cubicBezTo>
                  <a:pt x="538" y="40725"/>
                  <a:pt x="519" y="40732"/>
                  <a:pt x="499" y="40732"/>
                </a:cubicBezTo>
                <a:cubicBezTo>
                  <a:pt x="486" y="40732"/>
                  <a:pt x="467" y="40725"/>
                  <a:pt x="461" y="40713"/>
                </a:cubicBezTo>
                <a:cubicBezTo>
                  <a:pt x="454" y="40700"/>
                  <a:pt x="461" y="40680"/>
                  <a:pt x="461" y="40661"/>
                </a:cubicBezTo>
                <a:cubicBezTo>
                  <a:pt x="461" y="40654"/>
                  <a:pt x="467" y="40648"/>
                  <a:pt x="486" y="40635"/>
                </a:cubicBezTo>
                <a:cubicBezTo>
                  <a:pt x="506" y="40622"/>
                  <a:pt x="532" y="40602"/>
                  <a:pt x="551" y="40596"/>
                </a:cubicBezTo>
                <a:cubicBezTo>
                  <a:pt x="1070" y="40272"/>
                  <a:pt x="1563" y="39902"/>
                  <a:pt x="2030" y="39500"/>
                </a:cubicBezTo>
                <a:cubicBezTo>
                  <a:pt x="2613" y="39013"/>
                  <a:pt x="3165" y="38495"/>
                  <a:pt x="3696" y="37963"/>
                </a:cubicBezTo>
                <a:cubicBezTo>
                  <a:pt x="4319" y="37327"/>
                  <a:pt x="4916" y="36679"/>
                  <a:pt x="5519" y="36030"/>
                </a:cubicBezTo>
                <a:cubicBezTo>
                  <a:pt x="6602" y="34857"/>
                  <a:pt x="7704" y="33709"/>
                  <a:pt x="8839" y="32574"/>
                </a:cubicBezTo>
                <a:cubicBezTo>
                  <a:pt x="9455" y="31965"/>
                  <a:pt x="10071" y="31355"/>
                  <a:pt x="10713" y="30778"/>
                </a:cubicBezTo>
                <a:cubicBezTo>
                  <a:pt x="11426" y="30142"/>
                  <a:pt x="12166" y="29533"/>
                  <a:pt x="12944" y="28975"/>
                </a:cubicBezTo>
                <a:cubicBezTo>
                  <a:pt x="13268" y="28735"/>
                  <a:pt x="13599" y="28508"/>
                  <a:pt x="13942" y="28294"/>
                </a:cubicBezTo>
                <a:cubicBezTo>
                  <a:pt x="13981" y="28268"/>
                  <a:pt x="14014" y="28242"/>
                  <a:pt x="14046" y="28216"/>
                </a:cubicBezTo>
                <a:cubicBezTo>
                  <a:pt x="14059" y="28203"/>
                  <a:pt x="14079" y="28184"/>
                  <a:pt x="14085" y="28171"/>
                </a:cubicBezTo>
                <a:cubicBezTo>
                  <a:pt x="14137" y="28054"/>
                  <a:pt x="14182" y="27944"/>
                  <a:pt x="14234" y="27821"/>
                </a:cubicBezTo>
                <a:lnTo>
                  <a:pt x="14234" y="27808"/>
                </a:lnTo>
                <a:cubicBezTo>
                  <a:pt x="14221" y="27795"/>
                  <a:pt x="14215" y="27795"/>
                  <a:pt x="14202" y="27795"/>
                </a:cubicBezTo>
                <a:cubicBezTo>
                  <a:pt x="14189" y="27795"/>
                  <a:pt x="14176" y="27808"/>
                  <a:pt x="14169" y="27808"/>
                </a:cubicBezTo>
                <a:cubicBezTo>
                  <a:pt x="13398" y="28164"/>
                  <a:pt x="12645" y="28541"/>
                  <a:pt x="11913" y="28981"/>
                </a:cubicBezTo>
                <a:cubicBezTo>
                  <a:pt x="11206" y="29409"/>
                  <a:pt x="10538" y="29870"/>
                  <a:pt x="9876" y="30369"/>
                </a:cubicBezTo>
                <a:cubicBezTo>
                  <a:pt x="9001" y="31024"/>
                  <a:pt x="8158" y="31738"/>
                  <a:pt x="7347" y="32477"/>
                </a:cubicBezTo>
                <a:cubicBezTo>
                  <a:pt x="6401" y="33333"/>
                  <a:pt x="5499" y="34241"/>
                  <a:pt x="4637" y="35174"/>
                </a:cubicBezTo>
                <a:cubicBezTo>
                  <a:pt x="4163" y="35687"/>
                  <a:pt x="3696" y="36206"/>
                  <a:pt x="3223" y="36711"/>
                </a:cubicBezTo>
                <a:cubicBezTo>
                  <a:pt x="2678" y="37308"/>
                  <a:pt x="2127" y="37892"/>
                  <a:pt x="1556" y="38456"/>
                </a:cubicBezTo>
                <a:cubicBezTo>
                  <a:pt x="1219" y="38780"/>
                  <a:pt x="876" y="39098"/>
                  <a:pt x="519" y="39403"/>
                </a:cubicBezTo>
                <a:cubicBezTo>
                  <a:pt x="474" y="39435"/>
                  <a:pt x="435" y="39467"/>
                  <a:pt x="389" y="39513"/>
                </a:cubicBezTo>
                <a:cubicBezTo>
                  <a:pt x="363" y="39526"/>
                  <a:pt x="331" y="39519"/>
                  <a:pt x="311" y="39487"/>
                </a:cubicBezTo>
                <a:cubicBezTo>
                  <a:pt x="305" y="39480"/>
                  <a:pt x="305" y="39461"/>
                  <a:pt x="311" y="39454"/>
                </a:cubicBezTo>
                <a:cubicBezTo>
                  <a:pt x="311" y="39448"/>
                  <a:pt x="324" y="39429"/>
                  <a:pt x="331" y="39429"/>
                </a:cubicBezTo>
                <a:lnTo>
                  <a:pt x="389" y="39370"/>
                </a:lnTo>
                <a:cubicBezTo>
                  <a:pt x="1057" y="38799"/>
                  <a:pt x="1686" y="38183"/>
                  <a:pt x="2289" y="37548"/>
                </a:cubicBezTo>
                <a:cubicBezTo>
                  <a:pt x="2840" y="36971"/>
                  <a:pt x="3379" y="36381"/>
                  <a:pt x="3923" y="35791"/>
                </a:cubicBezTo>
                <a:cubicBezTo>
                  <a:pt x="4416" y="35246"/>
                  <a:pt x="4916" y="34695"/>
                  <a:pt x="5434" y="34169"/>
                </a:cubicBezTo>
                <a:cubicBezTo>
                  <a:pt x="6692" y="32879"/>
                  <a:pt x="8028" y="31679"/>
                  <a:pt x="9455" y="30570"/>
                </a:cubicBezTo>
                <a:cubicBezTo>
                  <a:pt x="10246" y="29954"/>
                  <a:pt x="11070" y="29377"/>
                  <a:pt x="11932" y="28865"/>
                </a:cubicBezTo>
                <a:cubicBezTo>
                  <a:pt x="12587" y="28476"/>
                  <a:pt x="13262" y="28132"/>
                  <a:pt x="13949" y="27808"/>
                </a:cubicBezTo>
                <a:cubicBezTo>
                  <a:pt x="14066" y="27756"/>
                  <a:pt x="14176" y="27697"/>
                  <a:pt x="14286" y="27652"/>
                </a:cubicBezTo>
                <a:cubicBezTo>
                  <a:pt x="14312" y="27646"/>
                  <a:pt x="14338" y="27626"/>
                  <a:pt x="14344" y="27594"/>
                </a:cubicBezTo>
                <a:cubicBezTo>
                  <a:pt x="14403" y="27471"/>
                  <a:pt x="14461" y="27360"/>
                  <a:pt x="14507" y="27244"/>
                </a:cubicBezTo>
                <a:cubicBezTo>
                  <a:pt x="14494" y="27224"/>
                  <a:pt x="14468" y="27224"/>
                  <a:pt x="14448" y="27231"/>
                </a:cubicBezTo>
                <a:cubicBezTo>
                  <a:pt x="14312" y="27270"/>
                  <a:pt x="14182" y="27308"/>
                  <a:pt x="14046" y="27354"/>
                </a:cubicBezTo>
                <a:cubicBezTo>
                  <a:pt x="13404" y="27555"/>
                  <a:pt x="12775" y="27762"/>
                  <a:pt x="12159" y="28022"/>
                </a:cubicBezTo>
                <a:cubicBezTo>
                  <a:pt x="11303" y="28372"/>
                  <a:pt x="10486" y="28793"/>
                  <a:pt x="9695" y="29254"/>
                </a:cubicBezTo>
                <a:cubicBezTo>
                  <a:pt x="7976" y="30272"/>
                  <a:pt x="6401" y="31478"/>
                  <a:pt x="4980" y="32872"/>
                </a:cubicBezTo>
                <a:cubicBezTo>
                  <a:pt x="4351" y="33495"/>
                  <a:pt x="3748" y="34163"/>
                  <a:pt x="3178" y="34844"/>
                </a:cubicBezTo>
                <a:cubicBezTo>
                  <a:pt x="2639" y="35479"/>
                  <a:pt x="2114" y="36121"/>
                  <a:pt x="1576" y="36763"/>
                </a:cubicBezTo>
                <a:cubicBezTo>
                  <a:pt x="1187" y="37230"/>
                  <a:pt x="791" y="37704"/>
                  <a:pt x="376" y="38164"/>
                </a:cubicBezTo>
                <a:cubicBezTo>
                  <a:pt x="337" y="38216"/>
                  <a:pt x="298" y="38255"/>
                  <a:pt x="260" y="38294"/>
                </a:cubicBezTo>
                <a:cubicBezTo>
                  <a:pt x="240" y="38313"/>
                  <a:pt x="214" y="38313"/>
                  <a:pt x="201" y="38294"/>
                </a:cubicBezTo>
                <a:cubicBezTo>
                  <a:pt x="182" y="38281"/>
                  <a:pt x="175" y="38248"/>
                  <a:pt x="182" y="38235"/>
                </a:cubicBezTo>
                <a:cubicBezTo>
                  <a:pt x="201" y="38216"/>
                  <a:pt x="227" y="38183"/>
                  <a:pt x="240" y="38157"/>
                </a:cubicBezTo>
                <a:cubicBezTo>
                  <a:pt x="389" y="37995"/>
                  <a:pt x="532" y="37833"/>
                  <a:pt x="668" y="37665"/>
                </a:cubicBezTo>
                <a:cubicBezTo>
                  <a:pt x="1135" y="37133"/>
                  <a:pt x="1576" y="36595"/>
                  <a:pt x="2023" y="36050"/>
                </a:cubicBezTo>
                <a:cubicBezTo>
                  <a:pt x="2542" y="35414"/>
                  <a:pt x="3061" y="34792"/>
                  <a:pt x="3606" y="34176"/>
                </a:cubicBezTo>
                <a:cubicBezTo>
                  <a:pt x="4105" y="33612"/>
                  <a:pt x="4617" y="33060"/>
                  <a:pt x="5162" y="32529"/>
                </a:cubicBezTo>
                <a:cubicBezTo>
                  <a:pt x="6070" y="31666"/>
                  <a:pt x="7049" y="30869"/>
                  <a:pt x="8080" y="30155"/>
                </a:cubicBezTo>
                <a:cubicBezTo>
                  <a:pt x="8852" y="29623"/>
                  <a:pt x="9656" y="29124"/>
                  <a:pt x="10486" y="28683"/>
                </a:cubicBezTo>
                <a:cubicBezTo>
                  <a:pt x="11517" y="28138"/>
                  <a:pt x="12581" y="27691"/>
                  <a:pt x="13683" y="27334"/>
                </a:cubicBezTo>
                <a:cubicBezTo>
                  <a:pt x="13955" y="27244"/>
                  <a:pt x="14241" y="27159"/>
                  <a:pt x="14526" y="27075"/>
                </a:cubicBezTo>
                <a:cubicBezTo>
                  <a:pt x="14571" y="27062"/>
                  <a:pt x="14604" y="27036"/>
                  <a:pt x="14630" y="26984"/>
                </a:cubicBezTo>
                <a:cubicBezTo>
                  <a:pt x="14669" y="26900"/>
                  <a:pt x="14721" y="26816"/>
                  <a:pt x="14766" y="26725"/>
                </a:cubicBezTo>
                <a:cubicBezTo>
                  <a:pt x="14772" y="26712"/>
                  <a:pt x="14785" y="26686"/>
                  <a:pt x="14785" y="26673"/>
                </a:cubicBezTo>
                <a:cubicBezTo>
                  <a:pt x="14753" y="26647"/>
                  <a:pt x="14727" y="26653"/>
                  <a:pt x="14701" y="26660"/>
                </a:cubicBezTo>
                <a:cubicBezTo>
                  <a:pt x="14507" y="26692"/>
                  <a:pt x="14312" y="26725"/>
                  <a:pt x="14124" y="26757"/>
                </a:cubicBezTo>
                <a:cubicBezTo>
                  <a:pt x="13819" y="26816"/>
                  <a:pt x="13521" y="26880"/>
                  <a:pt x="13223" y="26939"/>
                </a:cubicBezTo>
                <a:cubicBezTo>
                  <a:pt x="12302" y="27127"/>
                  <a:pt x="11413" y="27393"/>
                  <a:pt x="10538" y="27723"/>
                </a:cubicBezTo>
                <a:cubicBezTo>
                  <a:pt x="9111" y="28262"/>
                  <a:pt x="7775" y="28956"/>
                  <a:pt x="6504" y="29818"/>
                </a:cubicBezTo>
                <a:cubicBezTo>
                  <a:pt x="5143" y="30745"/>
                  <a:pt x="3956" y="31861"/>
                  <a:pt x="2925" y="33145"/>
                </a:cubicBezTo>
                <a:cubicBezTo>
                  <a:pt x="2406" y="33806"/>
                  <a:pt x="1913" y="34474"/>
                  <a:pt x="1433" y="35168"/>
                </a:cubicBezTo>
                <a:cubicBezTo>
                  <a:pt x="1038" y="35739"/>
                  <a:pt x="636" y="36322"/>
                  <a:pt x="240" y="36899"/>
                </a:cubicBezTo>
                <a:cubicBezTo>
                  <a:pt x="214" y="36932"/>
                  <a:pt x="195" y="36971"/>
                  <a:pt x="169" y="37003"/>
                </a:cubicBezTo>
                <a:cubicBezTo>
                  <a:pt x="136" y="37055"/>
                  <a:pt x="104" y="37081"/>
                  <a:pt x="46" y="37055"/>
                </a:cubicBezTo>
                <a:cubicBezTo>
                  <a:pt x="33" y="37049"/>
                  <a:pt x="13" y="37055"/>
                  <a:pt x="0" y="37055"/>
                </a:cubicBezTo>
                <a:lnTo>
                  <a:pt x="0" y="37023"/>
                </a:lnTo>
                <a:cubicBezTo>
                  <a:pt x="33" y="37003"/>
                  <a:pt x="65" y="36984"/>
                  <a:pt x="84" y="36951"/>
                </a:cubicBezTo>
                <a:cubicBezTo>
                  <a:pt x="110" y="36906"/>
                  <a:pt x="143" y="36867"/>
                  <a:pt x="169" y="36828"/>
                </a:cubicBezTo>
                <a:cubicBezTo>
                  <a:pt x="603" y="36193"/>
                  <a:pt x="1038" y="35564"/>
                  <a:pt x="1472" y="34928"/>
                </a:cubicBezTo>
                <a:cubicBezTo>
                  <a:pt x="1887" y="34331"/>
                  <a:pt x="2315" y="33741"/>
                  <a:pt x="2769" y="33171"/>
                </a:cubicBezTo>
                <a:cubicBezTo>
                  <a:pt x="3158" y="32678"/>
                  <a:pt x="3573" y="32198"/>
                  <a:pt x="4021" y="31744"/>
                </a:cubicBezTo>
                <a:cubicBezTo>
                  <a:pt x="4669" y="31083"/>
                  <a:pt x="5382" y="30479"/>
                  <a:pt x="6135" y="29935"/>
                </a:cubicBezTo>
                <a:cubicBezTo>
                  <a:pt x="7976" y="28631"/>
                  <a:pt x="9980" y="27678"/>
                  <a:pt x="12159" y="27075"/>
                </a:cubicBezTo>
                <a:cubicBezTo>
                  <a:pt x="12639" y="26945"/>
                  <a:pt x="13132" y="26835"/>
                  <a:pt x="13618" y="26738"/>
                </a:cubicBezTo>
                <a:cubicBezTo>
                  <a:pt x="13988" y="26660"/>
                  <a:pt x="14364" y="26595"/>
                  <a:pt x="14747" y="26530"/>
                </a:cubicBezTo>
                <a:cubicBezTo>
                  <a:pt x="14792" y="26524"/>
                  <a:pt x="14844" y="26511"/>
                  <a:pt x="14889" y="26498"/>
                </a:cubicBezTo>
                <a:cubicBezTo>
                  <a:pt x="14915" y="26452"/>
                  <a:pt x="14948" y="26401"/>
                  <a:pt x="14974" y="26355"/>
                </a:cubicBezTo>
                <a:cubicBezTo>
                  <a:pt x="15382" y="25622"/>
                  <a:pt x="15849" y="24941"/>
                  <a:pt x="16374" y="24293"/>
                </a:cubicBezTo>
                <a:cubicBezTo>
                  <a:pt x="17023" y="23508"/>
                  <a:pt x="17743" y="22795"/>
                  <a:pt x="18573" y="22185"/>
                </a:cubicBezTo>
                <a:cubicBezTo>
                  <a:pt x="19202" y="21719"/>
                  <a:pt x="19882" y="21323"/>
                  <a:pt x="20615" y="21012"/>
                </a:cubicBezTo>
                <a:cubicBezTo>
                  <a:pt x="21121" y="20791"/>
                  <a:pt x="21653" y="20629"/>
                  <a:pt x="22191" y="20499"/>
                </a:cubicBezTo>
                <a:cubicBezTo>
                  <a:pt x="22509" y="20428"/>
                  <a:pt x="22833" y="20363"/>
                  <a:pt x="23151" y="20318"/>
                </a:cubicBezTo>
                <a:cubicBezTo>
                  <a:pt x="23345" y="20285"/>
                  <a:pt x="23546" y="20259"/>
                  <a:pt x="23747" y="20233"/>
                </a:cubicBezTo>
                <a:cubicBezTo>
                  <a:pt x="24033" y="20201"/>
                  <a:pt x="24312" y="20175"/>
                  <a:pt x="24590" y="20136"/>
                </a:cubicBezTo>
                <a:cubicBezTo>
                  <a:pt x="24960" y="20091"/>
                  <a:pt x="25304" y="20000"/>
                  <a:pt x="25628" y="19818"/>
                </a:cubicBezTo>
                <a:cubicBezTo>
                  <a:pt x="25861" y="19689"/>
                  <a:pt x="26069" y="19540"/>
                  <a:pt x="26225" y="19319"/>
                </a:cubicBezTo>
                <a:cubicBezTo>
                  <a:pt x="26276" y="19235"/>
                  <a:pt x="26328" y="19157"/>
                  <a:pt x="26374" y="19066"/>
                </a:cubicBezTo>
                <a:cubicBezTo>
                  <a:pt x="26432" y="18943"/>
                  <a:pt x="26490" y="18813"/>
                  <a:pt x="26523" y="18684"/>
                </a:cubicBezTo>
                <a:cubicBezTo>
                  <a:pt x="26594" y="18385"/>
                  <a:pt x="26659" y="18081"/>
                  <a:pt x="26711" y="17776"/>
                </a:cubicBezTo>
                <a:cubicBezTo>
                  <a:pt x="26743" y="17542"/>
                  <a:pt x="26776" y="17315"/>
                  <a:pt x="26789" y="17082"/>
                </a:cubicBezTo>
                <a:cubicBezTo>
                  <a:pt x="26821" y="16621"/>
                  <a:pt x="26847" y="16155"/>
                  <a:pt x="26815" y="15694"/>
                </a:cubicBezTo>
                <a:cubicBezTo>
                  <a:pt x="26815" y="15629"/>
                  <a:pt x="26808" y="15564"/>
                  <a:pt x="26808" y="15500"/>
                </a:cubicBezTo>
                <a:cubicBezTo>
                  <a:pt x="26795" y="15201"/>
                  <a:pt x="26776" y="14903"/>
                  <a:pt x="26743" y="14611"/>
                </a:cubicBezTo>
                <a:cubicBezTo>
                  <a:pt x="26717" y="14352"/>
                  <a:pt x="26692" y="14092"/>
                  <a:pt x="26659" y="13833"/>
                </a:cubicBezTo>
                <a:cubicBezTo>
                  <a:pt x="26633" y="13613"/>
                  <a:pt x="26601" y="13386"/>
                  <a:pt x="26581" y="13165"/>
                </a:cubicBezTo>
                <a:cubicBezTo>
                  <a:pt x="26555" y="12945"/>
                  <a:pt x="26523" y="12718"/>
                  <a:pt x="26497" y="12504"/>
                </a:cubicBezTo>
                <a:cubicBezTo>
                  <a:pt x="26471" y="12264"/>
                  <a:pt x="26439" y="12037"/>
                  <a:pt x="26419" y="11803"/>
                </a:cubicBezTo>
                <a:cubicBezTo>
                  <a:pt x="26400" y="11674"/>
                  <a:pt x="26387" y="11544"/>
                  <a:pt x="26374" y="11414"/>
                </a:cubicBezTo>
                <a:cubicBezTo>
                  <a:pt x="26361" y="11226"/>
                  <a:pt x="26348" y="11045"/>
                  <a:pt x="26328" y="10863"/>
                </a:cubicBezTo>
                <a:cubicBezTo>
                  <a:pt x="26302" y="10610"/>
                  <a:pt x="26296" y="10351"/>
                  <a:pt x="26283" y="10104"/>
                </a:cubicBezTo>
                <a:cubicBezTo>
                  <a:pt x="26276" y="9884"/>
                  <a:pt x="26276" y="9663"/>
                  <a:pt x="26283" y="9456"/>
                </a:cubicBezTo>
                <a:cubicBezTo>
                  <a:pt x="26283" y="9365"/>
                  <a:pt x="26296" y="9281"/>
                  <a:pt x="26296" y="9196"/>
                </a:cubicBezTo>
                <a:cubicBezTo>
                  <a:pt x="26302" y="8943"/>
                  <a:pt x="26328" y="8691"/>
                  <a:pt x="26348" y="8451"/>
                </a:cubicBezTo>
                <a:cubicBezTo>
                  <a:pt x="26374" y="8211"/>
                  <a:pt x="26406" y="7984"/>
                  <a:pt x="26445" y="7750"/>
                </a:cubicBezTo>
                <a:cubicBezTo>
                  <a:pt x="26594" y="6927"/>
                  <a:pt x="26847" y="6123"/>
                  <a:pt x="27191" y="5357"/>
                </a:cubicBezTo>
                <a:cubicBezTo>
                  <a:pt x="27774" y="4086"/>
                  <a:pt x="28585" y="2984"/>
                  <a:pt x="29636" y="2044"/>
                </a:cubicBezTo>
                <a:cubicBezTo>
                  <a:pt x="29713" y="1972"/>
                  <a:pt x="29804" y="1901"/>
                  <a:pt x="29895" y="1823"/>
                </a:cubicBezTo>
                <a:cubicBezTo>
                  <a:pt x="29908" y="1810"/>
                  <a:pt x="29934" y="1810"/>
                  <a:pt x="29947" y="1823"/>
                </a:cubicBezTo>
                <a:cubicBezTo>
                  <a:pt x="29966" y="1836"/>
                  <a:pt x="29973" y="1875"/>
                  <a:pt x="29966" y="1881"/>
                </a:cubicBezTo>
                <a:cubicBezTo>
                  <a:pt x="29940" y="1907"/>
                  <a:pt x="29914" y="1933"/>
                  <a:pt x="29895" y="1946"/>
                </a:cubicBezTo>
                <a:cubicBezTo>
                  <a:pt x="29700" y="2115"/>
                  <a:pt x="29512" y="2290"/>
                  <a:pt x="29324" y="2465"/>
                </a:cubicBezTo>
                <a:cubicBezTo>
                  <a:pt x="28475" y="3308"/>
                  <a:pt x="27800" y="4281"/>
                  <a:pt x="27301" y="5357"/>
                </a:cubicBezTo>
                <a:cubicBezTo>
                  <a:pt x="27009" y="5986"/>
                  <a:pt x="26782" y="6641"/>
                  <a:pt x="26627" y="7316"/>
                </a:cubicBezTo>
                <a:cubicBezTo>
                  <a:pt x="26562" y="7588"/>
                  <a:pt x="26510" y="7867"/>
                  <a:pt x="26478" y="8146"/>
                </a:cubicBezTo>
                <a:cubicBezTo>
                  <a:pt x="26400" y="8749"/>
                  <a:pt x="26374" y="9345"/>
                  <a:pt x="26380" y="9955"/>
                </a:cubicBezTo>
                <a:cubicBezTo>
                  <a:pt x="26393" y="10344"/>
                  <a:pt x="26406" y="10727"/>
                  <a:pt x="26439" y="11116"/>
                </a:cubicBezTo>
                <a:cubicBezTo>
                  <a:pt x="26458" y="11291"/>
                  <a:pt x="26465" y="11473"/>
                  <a:pt x="26490" y="11648"/>
                </a:cubicBezTo>
                <a:cubicBezTo>
                  <a:pt x="26510" y="11888"/>
                  <a:pt x="26542" y="12127"/>
                  <a:pt x="26568" y="12361"/>
                </a:cubicBezTo>
                <a:cubicBezTo>
                  <a:pt x="26594" y="12581"/>
                  <a:pt x="26620" y="12808"/>
                  <a:pt x="26653" y="13029"/>
                </a:cubicBezTo>
                <a:cubicBezTo>
                  <a:pt x="26672" y="13249"/>
                  <a:pt x="26698" y="13457"/>
                  <a:pt x="26730" y="13677"/>
                </a:cubicBezTo>
                <a:cubicBezTo>
                  <a:pt x="26750" y="13833"/>
                  <a:pt x="26763" y="13995"/>
                  <a:pt x="26789" y="14144"/>
                </a:cubicBezTo>
                <a:lnTo>
                  <a:pt x="26834" y="14631"/>
                </a:lnTo>
                <a:cubicBezTo>
                  <a:pt x="26854" y="14786"/>
                  <a:pt x="26867" y="14948"/>
                  <a:pt x="26880" y="15104"/>
                </a:cubicBezTo>
                <a:cubicBezTo>
                  <a:pt x="26912" y="15590"/>
                  <a:pt x="26925" y="16083"/>
                  <a:pt x="26912" y="16570"/>
                </a:cubicBezTo>
                <a:cubicBezTo>
                  <a:pt x="26899" y="16829"/>
                  <a:pt x="26886" y="17088"/>
                  <a:pt x="26860" y="17348"/>
                </a:cubicBezTo>
                <a:cubicBezTo>
                  <a:pt x="26854" y="17400"/>
                  <a:pt x="26847" y="17445"/>
                  <a:pt x="26860" y="17497"/>
                </a:cubicBezTo>
                <a:cubicBezTo>
                  <a:pt x="26893" y="17452"/>
                  <a:pt x="26899" y="17413"/>
                  <a:pt x="26912" y="17374"/>
                </a:cubicBezTo>
                <a:cubicBezTo>
                  <a:pt x="26964" y="17121"/>
                  <a:pt x="27016" y="16861"/>
                  <a:pt x="27055" y="16602"/>
                </a:cubicBezTo>
                <a:cubicBezTo>
                  <a:pt x="27087" y="16375"/>
                  <a:pt x="27113" y="16148"/>
                  <a:pt x="27139" y="15921"/>
                </a:cubicBezTo>
                <a:cubicBezTo>
                  <a:pt x="27152" y="15746"/>
                  <a:pt x="27171" y="15564"/>
                  <a:pt x="27178" y="15389"/>
                </a:cubicBezTo>
                <a:cubicBezTo>
                  <a:pt x="27191" y="15013"/>
                  <a:pt x="27210" y="14631"/>
                  <a:pt x="27204" y="14261"/>
                </a:cubicBezTo>
                <a:cubicBezTo>
                  <a:pt x="27191" y="13742"/>
                  <a:pt x="27184" y="13230"/>
                  <a:pt x="27158" y="12711"/>
                </a:cubicBezTo>
                <a:lnTo>
                  <a:pt x="27158" y="12679"/>
                </a:lnTo>
                <a:cubicBezTo>
                  <a:pt x="27145" y="12225"/>
                  <a:pt x="27132" y="11764"/>
                  <a:pt x="27113" y="11310"/>
                </a:cubicBezTo>
                <a:cubicBezTo>
                  <a:pt x="27107" y="11025"/>
                  <a:pt x="27094" y="10740"/>
                  <a:pt x="27094" y="10461"/>
                </a:cubicBezTo>
                <a:cubicBezTo>
                  <a:pt x="27087" y="10104"/>
                  <a:pt x="27107" y="9754"/>
                  <a:pt x="27126" y="9397"/>
                </a:cubicBezTo>
                <a:cubicBezTo>
                  <a:pt x="27184" y="8451"/>
                  <a:pt x="27340" y="7517"/>
                  <a:pt x="27606" y="6609"/>
                </a:cubicBezTo>
                <a:cubicBezTo>
                  <a:pt x="28014" y="5273"/>
                  <a:pt x="28643" y="4054"/>
                  <a:pt x="29538" y="2977"/>
                </a:cubicBezTo>
                <a:cubicBezTo>
                  <a:pt x="29901" y="2530"/>
                  <a:pt x="30304" y="2128"/>
                  <a:pt x="30751" y="1752"/>
                </a:cubicBezTo>
                <a:cubicBezTo>
                  <a:pt x="30790" y="1719"/>
                  <a:pt x="30822" y="1687"/>
                  <a:pt x="30868" y="1661"/>
                </a:cubicBezTo>
                <a:cubicBezTo>
                  <a:pt x="30881" y="1655"/>
                  <a:pt x="30900" y="1648"/>
                  <a:pt x="30913" y="1648"/>
                </a:cubicBezTo>
                <a:cubicBezTo>
                  <a:pt x="30933" y="1648"/>
                  <a:pt x="30946" y="1655"/>
                  <a:pt x="30952" y="1674"/>
                </a:cubicBezTo>
                <a:cubicBezTo>
                  <a:pt x="30965" y="1680"/>
                  <a:pt x="30965" y="1706"/>
                  <a:pt x="30952" y="1713"/>
                </a:cubicBezTo>
                <a:cubicBezTo>
                  <a:pt x="30939" y="1739"/>
                  <a:pt x="30913" y="1752"/>
                  <a:pt x="30900" y="1771"/>
                </a:cubicBezTo>
                <a:cubicBezTo>
                  <a:pt x="30816" y="1836"/>
                  <a:pt x="30738" y="1901"/>
                  <a:pt x="30660" y="1972"/>
                </a:cubicBezTo>
                <a:cubicBezTo>
                  <a:pt x="29901" y="2634"/>
                  <a:pt x="29266" y="3405"/>
                  <a:pt x="28747" y="4274"/>
                </a:cubicBezTo>
                <a:cubicBezTo>
                  <a:pt x="28183" y="5228"/>
                  <a:pt x="27768" y="6252"/>
                  <a:pt x="27515" y="7329"/>
                </a:cubicBezTo>
                <a:cubicBezTo>
                  <a:pt x="27437" y="7659"/>
                  <a:pt x="27379" y="8003"/>
                  <a:pt x="27340" y="8340"/>
                </a:cubicBezTo>
                <a:cubicBezTo>
                  <a:pt x="27301" y="8678"/>
                  <a:pt x="27269" y="9002"/>
                  <a:pt x="27243" y="9333"/>
                </a:cubicBezTo>
                <a:cubicBezTo>
                  <a:pt x="27204" y="9955"/>
                  <a:pt x="27204" y="10578"/>
                  <a:pt x="27217" y="11207"/>
                </a:cubicBezTo>
                <a:cubicBezTo>
                  <a:pt x="27230" y="11648"/>
                  <a:pt x="27249" y="12095"/>
                  <a:pt x="27269" y="12543"/>
                </a:cubicBezTo>
                <a:lnTo>
                  <a:pt x="27269" y="12607"/>
                </a:lnTo>
                <a:cubicBezTo>
                  <a:pt x="27282" y="13282"/>
                  <a:pt x="27314" y="13950"/>
                  <a:pt x="27308" y="14631"/>
                </a:cubicBezTo>
                <a:cubicBezTo>
                  <a:pt x="27301" y="15007"/>
                  <a:pt x="27282" y="15389"/>
                  <a:pt x="27256" y="15759"/>
                </a:cubicBezTo>
                <a:cubicBezTo>
                  <a:pt x="27243" y="16018"/>
                  <a:pt x="27210" y="16278"/>
                  <a:pt x="27178" y="16537"/>
                </a:cubicBezTo>
                <a:cubicBezTo>
                  <a:pt x="27120" y="16959"/>
                  <a:pt x="27048" y="17374"/>
                  <a:pt x="26931" y="17789"/>
                </a:cubicBezTo>
                <a:cubicBezTo>
                  <a:pt x="26918" y="17834"/>
                  <a:pt x="26912" y="17892"/>
                  <a:pt x="26893" y="17938"/>
                </a:cubicBezTo>
                <a:cubicBezTo>
                  <a:pt x="26893" y="17951"/>
                  <a:pt x="26893" y="17951"/>
                  <a:pt x="26906" y="17957"/>
                </a:cubicBezTo>
                <a:cubicBezTo>
                  <a:pt x="26931" y="17938"/>
                  <a:pt x="26944" y="17905"/>
                  <a:pt x="26951" y="17886"/>
                </a:cubicBezTo>
                <a:cubicBezTo>
                  <a:pt x="27068" y="17607"/>
                  <a:pt x="27165" y="17335"/>
                  <a:pt x="27243" y="17056"/>
                </a:cubicBezTo>
                <a:cubicBezTo>
                  <a:pt x="27405" y="16537"/>
                  <a:pt x="27528" y="16018"/>
                  <a:pt x="27606" y="15487"/>
                </a:cubicBezTo>
                <a:cubicBezTo>
                  <a:pt x="27664" y="15149"/>
                  <a:pt x="27703" y="14819"/>
                  <a:pt x="27736" y="14481"/>
                </a:cubicBezTo>
                <a:cubicBezTo>
                  <a:pt x="27787" y="13982"/>
                  <a:pt x="27820" y="13483"/>
                  <a:pt x="27833" y="12977"/>
                </a:cubicBezTo>
                <a:cubicBezTo>
                  <a:pt x="27852" y="12536"/>
                  <a:pt x="27859" y="12089"/>
                  <a:pt x="27865" y="11641"/>
                </a:cubicBezTo>
                <a:cubicBezTo>
                  <a:pt x="27878" y="11252"/>
                  <a:pt x="27885" y="10856"/>
                  <a:pt x="27898" y="10467"/>
                </a:cubicBezTo>
                <a:cubicBezTo>
                  <a:pt x="27917" y="10091"/>
                  <a:pt x="27930" y="9728"/>
                  <a:pt x="27963" y="9358"/>
                </a:cubicBezTo>
                <a:cubicBezTo>
                  <a:pt x="28047" y="8496"/>
                  <a:pt x="28183" y="7646"/>
                  <a:pt x="28416" y="6810"/>
                </a:cubicBezTo>
                <a:cubicBezTo>
                  <a:pt x="28721" y="5733"/>
                  <a:pt x="29156" y="4722"/>
                  <a:pt x="29765" y="3782"/>
                </a:cubicBezTo>
                <a:cubicBezTo>
                  <a:pt x="30193" y="3114"/>
                  <a:pt x="30699" y="2504"/>
                  <a:pt x="31270" y="1966"/>
                </a:cubicBezTo>
                <a:cubicBezTo>
                  <a:pt x="31432" y="1810"/>
                  <a:pt x="31607" y="1661"/>
                  <a:pt x="31782" y="1525"/>
                </a:cubicBezTo>
                <a:cubicBezTo>
                  <a:pt x="31808" y="1512"/>
                  <a:pt x="31834" y="1486"/>
                  <a:pt x="31866" y="1466"/>
                </a:cubicBezTo>
                <a:cubicBezTo>
                  <a:pt x="31879" y="1460"/>
                  <a:pt x="31899" y="1466"/>
                  <a:pt x="31912" y="1466"/>
                </a:cubicBezTo>
                <a:cubicBezTo>
                  <a:pt x="31931" y="1479"/>
                  <a:pt x="31944" y="1512"/>
                  <a:pt x="31931" y="1525"/>
                </a:cubicBezTo>
                <a:lnTo>
                  <a:pt x="31847" y="1609"/>
                </a:lnTo>
                <a:cubicBezTo>
                  <a:pt x="31711" y="1719"/>
                  <a:pt x="31575" y="1836"/>
                  <a:pt x="31432" y="1953"/>
                </a:cubicBezTo>
                <a:cubicBezTo>
                  <a:pt x="30751" y="2562"/>
                  <a:pt x="30193" y="3263"/>
                  <a:pt x="29713" y="4041"/>
                </a:cubicBezTo>
                <a:cubicBezTo>
                  <a:pt x="29143" y="4988"/>
                  <a:pt x="28721" y="6006"/>
                  <a:pt x="28442" y="7076"/>
                </a:cubicBezTo>
                <a:cubicBezTo>
                  <a:pt x="28345" y="7458"/>
                  <a:pt x="28274" y="7848"/>
                  <a:pt x="28209" y="8243"/>
                </a:cubicBezTo>
                <a:cubicBezTo>
                  <a:pt x="28157" y="8554"/>
                  <a:pt x="28125" y="8859"/>
                  <a:pt x="28092" y="9170"/>
                </a:cubicBezTo>
                <a:cubicBezTo>
                  <a:pt x="28073" y="9365"/>
                  <a:pt x="28060" y="9559"/>
                  <a:pt x="28053" y="9754"/>
                </a:cubicBezTo>
                <a:cubicBezTo>
                  <a:pt x="28040" y="10059"/>
                  <a:pt x="28021" y="10370"/>
                  <a:pt x="28008" y="10688"/>
                </a:cubicBezTo>
                <a:cubicBezTo>
                  <a:pt x="27995" y="10895"/>
                  <a:pt x="27995" y="11109"/>
                  <a:pt x="27988" y="11317"/>
                </a:cubicBezTo>
                <a:cubicBezTo>
                  <a:pt x="27982" y="11829"/>
                  <a:pt x="27976" y="12341"/>
                  <a:pt x="27956" y="12847"/>
                </a:cubicBezTo>
                <a:cubicBezTo>
                  <a:pt x="27950" y="13159"/>
                  <a:pt x="27924" y="13457"/>
                  <a:pt x="27911" y="13768"/>
                </a:cubicBezTo>
                <a:cubicBezTo>
                  <a:pt x="27898" y="13950"/>
                  <a:pt x="27885" y="14144"/>
                  <a:pt x="27865" y="14332"/>
                </a:cubicBezTo>
                <a:cubicBezTo>
                  <a:pt x="27846" y="14553"/>
                  <a:pt x="27826" y="14780"/>
                  <a:pt x="27794" y="15000"/>
                </a:cubicBezTo>
                <a:cubicBezTo>
                  <a:pt x="27762" y="15247"/>
                  <a:pt x="27723" y="15493"/>
                  <a:pt x="27671" y="15733"/>
                </a:cubicBezTo>
                <a:cubicBezTo>
                  <a:pt x="27522" y="16589"/>
                  <a:pt x="27295" y="17406"/>
                  <a:pt x="26938" y="18191"/>
                </a:cubicBezTo>
                <a:cubicBezTo>
                  <a:pt x="26918" y="18230"/>
                  <a:pt x="26886" y="18275"/>
                  <a:pt x="26893" y="18327"/>
                </a:cubicBezTo>
                <a:cubicBezTo>
                  <a:pt x="26854" y="18346"/>
                  <a:pt x="26873" y="18379"/>
                  <a:pt x="26880" y="18411"/>
                </a:cubicBezTo>
                <a:cubicBezTo>
                  <a:pt x="26860" y="18411"/>
                  <a:pt x="26860" y="18411"/>
                  <a:pt x="26873" y="18405"/>
                </a:cubicBezTo>
                <a:lnTo>
                  <a:pt x="26873" y="18411"/>
                </a:lnTo>
                <a:cubicBezTo>
                  <a:pt x="26880" y="18385"/>
                  <a:pt x="26893" y="18353"/>
                  <a:pt x="26886" y="18320"/>
                </a:cubicBezTo>
                <a:cubicBezTo>
                  <a:pt x="26893" y="18320"/>
                  <a:pt x="26912" y="18320"/>
                  <a:pt x="26912" y="18314"/>
                </a:cubicBezTo>
                <a:cubicBezTo>
                  <a:pt x="26944" y="18256"/>
                  <a:pt x="26983" y="18210"/>
                  <a:pt x="27016" y="18152"/>
                </a:cubicBezTo>
                <a:cubicBezTo>
                  <a:pt x="27431" y="17445"/>
                  <a:pt x="27755" y="16699"/>
                  <a:pt x="27995" y="15915"/>
                </a:cubicBezTo>
                <a:cubicBezTo>
                  <a:pt x="28151" y="15409"/>
                  <a:pt x="28274" y="14903"/>
                  <a:pt x="28365" y="14371"/>
                </a:cubicBezTo>
                <a:cubicBezTo>
                  <a:pt x="28416" y="14034"/>
                  <a:pt x="28468" y="13684"/>
                  <a:pt x="28507" y="13347"/>
                </a:cubicBezTo>
                <a:cubicBezTo>
                  <a:pt x="28540" y="13068"/>
                  <a:pt x="28566" y="12795"/>
                  <a:pt x="28592" y="12517"/>
                </a:cubicBezTo>
                <a:lnTo>
                  <a:pt x="28637" y="11888"/>
                </a:lnTo>
                <a:cubicBezTo>
                  <a:pt x="28656" y="11693"/>
                  <a:pt x="28663" y="11498"/>
                  <a:pt x="28676" y="11304"/>
                </a:cubicBezTo>
                <a:cubicBezTo>
                  <a:pt x="28689" y="11148"/>
                  <a:pt x="28695" y="10999"/>
                  <a:pt x="28708" y="10850"/>
                </a:cubicBezTo>
                <a:cubicBezTo>
                  <a:pt x="28728" y="10610"/>
                  <a:pt x="28734" y="10377"/>
                  <a:pt x="28754" y="10150"/>
                </a:cubicBezTo>
                <a:cubicBezTo>
                  <a:pt x="28767" y="9962"/>
                  <a:pt x="28786" y="9767"/>
                  <a:pt x="28799" y="9585"/>
                </a:cubicBezTo>
                <a:cubicBezTo>
                  <a:pt x="28806" y="9462"/>
                  <a:pt x="28825" y="9345"/>
                  <a:pt x="28838" y="9229"/>
                </a:cubicBezTo>
                <a:cubicBezTo>
                  <a:pt x="28883" y="8872"/>
                  <a:pt x="28935" y="8515"/>
                  <a:pt x="29000" y="8165"/>
                </a:cubicBezTo>
                <a:cubicBezTo>
                  <a:pt x="29097" y="7640"/>
                  <a:pt x="29221" y="7121"/>
                  <a:pt x="29370" y="6609"/>
                </a:cubicBezTo>
                <a:cubicBezTo>
                  <a:pt x="29610" y="5779"/>
                  <a:pt x="29927" y="4988"/>
                  <a:pt x="30342" y="4235"/>
                </a:cubicBezTo>
                <a:cubicBezTo>
                  <a:pt x="30751" y="3470"/>
                  <a:pt x="31263" y="2776"/>
                  <a:pt x="31873" y="2147"/>
                </a:cubicBezTo>
                <a:cubicBezTo>
                  <a:pt x="32158" y="1856"/>
                  <a:pt x="32457" y="1596"/>
                  <a:pt x="32774" y="1350"/>
                </a:cubicBezTo>
                <a:cubicBezTo>
                  <a:pt x="32794" y="1330"/>
                  <a:pt x="32826" y="1317"/>
                  <a:pt x="32852" y="1298"/>
                </a:cubicBezTo>
                <a:cubicBezTo>
                  <a:pt x="32872" y="1291"/>
                  <a:pt x="32885" y="1298"/>
                  <a:pt x="32891" y="1304"/>
                </a:cubicBezTo>
                <a:cubicBezTo>
                  <a:pt x="32910" y="1324"/>
                  <a:pt x="32917" y="1350"/>
                  <a:pt x="32904" y="1363"/>
                </a:cubicBezTo>
                <a:cubicBezTo>
                  <a:pt x="32878" y="1389"/>
                  <a:pt x="32852" y="1415"/>
                  <a:pt x="32826" y="1428"/>
                </a:cubicBezTo>
                <a:cubicBezTo>
                  <a:pt x="32645" y="1577"/>
                  <a:pt x="32463" y="1719"/>
                  <a:pt x="32294" y="1881"/>
                </a:cubicBezTo>
                <a:cubicBezTo>
                  <a:pt x="31659" y="2465"/>
                  <a:pt x="31127" y="3120"/>
                  <a:pt x="30673" y="3853"/>
                </a:cubicBezTo>
                <a:cubicBezTo>
                  <a:pt x="30226" y="4579"/>
                  <a:pt x="29869" y="5357"/>
                  <a:pt x="29597" y="6168"/>
                </a:cubicBezTo>
                <a:cubicBezTo>
                  <a:pt x="29389" y="6771"/>
                  <a:pt x="29240" y="7381"/>
                  <a:pt x="29130" y="8003"/>
                </a:cubicBezTo>
                <a:cubicBezTo>
                  <a:pt x="29065" y="8373"/>
                  <a:pt x="29013" y="8755"/>
                  <a:pt x="28968" y="9132"/>
                </a:cubicBezTo>
                <a:cubicBezTo>
                  <a:pt x="28929" y="9462"/>
                  <a:pt x="28896" y="9799"/>
                  <a:pt x="28870" y="10137"/>
                </a:cubicBezTo>
                <a:cubicBezTo>
                  <a:pt x="28851" y="10513"/>
                  <a:pt x="28819" y="10902"/>
                  <a:pt x="28793" y="11284"/>
                </a:cubicBezTo>
                <a:cubicBezTo>
                  <a:pt x="28773" y="11537"/>
                  <a:pt x="28767" y="11797"/>
                  <a:pt x="28741" y="12050"/>
                </a:cubicBezTo>
                <a:cubicBezTo>
                  <a:pt x="28728" y="12251"/>
                  <a:pt x="28708" y="12458"/>
                  <a:pt x="28695" y="12666"/>
                </a:cubicBezTo>
                <a:cubicBezTo>
                  <a:pt x="28689" y="12795"/>
                  <a:pt x="28669" y="12925"/>
                  <a:pt x="28656" y="13055"/>
                </a:cubicBezTo>
                <a:cubicBezTo>
                  <a:pt x="28572" y="13833"/>
                  <a:pt x="28449" y="14598"/>
                  <a:pt x="28254" y="15363"/>
                </a:cubicBezTo>
                <a:cubicBezTo>
                  <a:pt x="28073" y="16083"/>
                  <a:pt x="27833" y="16790"/>
                  <a:pt x="27509" y="17464"/>
                </a:cubicBezTo>
                <a:cubicBezTo>
                  <a:pt x="27334" y="17828"/>
                  <a:pt x="27139" y="18178"/>
                  <a:pt x="26918" y="18509"/>
                </a:cubicBezTo>
                <a:cubicBezTo>
                  <a:pt x="26893" y="18547"/>
                  <a:pt x="26873" y="18580"/>
                  <a:pt x="26847" y="18612"/>
                </a:cubicBezTo>
                <a:cubicBezTo>
                  <a:pt x="26821" y="18645"/>
                  <a:pt x="26828" y="18671"/>
                  <a:pt x="26847" y="18703"/>
                </a:cubicBezTo>
                <a:cubicBezTo>
                  <a:pt x="26821" y="18684"/>
                  <a:pt x="26795" y="18684"/>
                  <a:pt x="26776" y="18697"/>
                </a:cubicBezTo>
                <a:cubicBezTo>
                  <a:pt x="26789" y="18703"/>
                  <a:pt x="26789" y="18703"/>
                  <a:pt x="26776" y="18703"/>
                </a:cubicBezTo>
                <a:lnTo>
                  <a:pt x="26776" y="18697"/>
                </a:lnTo>
                <a:cubicBezTo>
                  <a:pt x="26795" y="18697"/>
                  <a:pt x="26821" y="18703"/>
                  <a:pt x="26841" y="18703"/>
                </a:cubicBezTo>
                <a:cubicBezTo>
                  <a:pt x="26841" y="18677"/>
                  <a:pt x="26847" y="18664"/>
                  <a:pt x="26860" y="18645"/>
                </a:cubicBezTo>
                <a:lnTo>
                  <a:pt x="27081" y="18379"/>
                </a:lnTo>
                <a:cubicBezTo>
                  <a:pt x="27794" y="17484"/>
                  <a:pt x="28332" y="16498"/>
                  <a:pt x="28708" y="15422"/>
                </a:cubicBezTo>
                <a:cubicBezTo>
                  <a:pt x="28890" y="14903"/>
                  <a:pt x="29026" y="14365"/>
                  <a:pt x="29143" y="13833"/>
                </a:cubicBezTo>
                <a:cubicBezTo>
                  <a:pt x="29214" y="13463"/>
                  <a:pt x="29272" y="13094"/>
                  <a:pt x="29324" y="12718"/>
                </a:cubicBezTo>
                <a:cubicBezTo>
                  <a:pt x="29357" y="12504"/>
                  <a:pt x="29383" y="12277"/>
                  <a:pt x="29409" y="12056"/>
                </a:cubicBezTo>
                <a:cubicBezTo>
                  <a:pt x="29441" y="11790"/>
                  <a:pt x="29467" y="11531"/>
                  <a:pt x="29486" y="11259"/>
                </a:cubicBezTo>
                <a:cubicBezTo>
                  <a:pt x="29506" y="11090"/>
                  <a:pt x="29519" y="10928"/>
                  <a:pt x="29532" y="10759"/>
                </a:cubicBezTo>
                <a:cubicBezTo>
                  <a:pt x="29545" y="10591"/>
                  <a:pt x="29564" y="10409"/>
                  <a:pt x="29577" y="10240"/>
                </a:cubicBezTo>
                <a:cubicBezTo>
                  <a:pt x="29597" y="10091"/>
                  <a:pt x="29603" y="9949"/>
                  <a:pt x="29616" y="9799"/>
                </a:cubicBezTo>
                <a:cubicBezTo>
                  <a:pt x="29642" y="9566"/>
                  <a:pt x="29675" y="9326"/>
                  <a:pt x="29707" y="9086"/>
                </a:cubicBezTo>
                <a:cubicBezTo>
                  <a:pt x="29746" y="8788"/>
                  <a:pt x="29798" y="8496"/>
                  <a:pt x="29856" y="8204"/>
                </a:cubicBezTo>
                <a:cubicBezTo>
                  <a:pt x="30070" y="7063"/>
                  <a:pt x="30381" y="5941"/>
                  <a:pt x="30861" y="4871"/>
                </a:cubicBezTo>
                <a:cubicBezTo>
                  <a:pt x="31185" y="4145"/>
                  <a:pt x="31581" y="3444"/>
                  <a:pt x="32067" y="2815"/>
                </a:cubicBezTo>
                <a:cubicBezTo>
                  <a:pt x="32528" y="2212"/>
                  <a:pt x="33053" y="1674"/>
                  <a:pt x="33663" y="1207"/>
                </a:cubicBezTo>
                <a:cubicBezTo>
                  <a:pt x="33715" y="1168"/>
                  <a:pt x="33766" y="1136"/>
                  <a:pt x="33825" y="1097"/>
                </a:cubicBezTo>
                <a:cubicBezTo>
                  <a:pt x="33844" y="1090"/>
                  <a:pt x="33857" y="1097"/>
                  <a:pt x="33864" y="1110"/>
                </a:cubicBezTo>
                <a:cubicBezTo>
                  <a:pt x="33877" y="1129"/>
                  <a:pt x="33883" y="1142"/>
                  <a:pt x="33877" y="1155"/>
                </a:cubicBezTo>
                <a:cubicBezTo>
                  <a:pt x="33877" y="1168"/>
                  <a:pt x="33857" y="1188"/>
                  <a:pt x="33851" y="1194"/>
                </a:cubicBezTo>
                <a:cubicBezTo>
                  <a:pt x="33812" y="1227"/>
                  <a:pt x="33766" y="1252"/>
                  <a:pt x="33734" y="1285"/>
                </a:cubicBezTo>
                <a:cubicBezTo>
                  <a:pt x="33552" y="1428"/>
                  <a:pt x="33364" y="1583"/>
                  <a:pt x="33183" y="1745"/>
                </a:cubicBezTo>
                <a:cubicBezTo>
                  <a:pt x="32586" y="2290"/>
                  <a:pt x="32080" y="2913"/>
                  <a:pt x="31652" y="3600"/>
                </a:cubicBezTo>
                <a:cubicBezTo>
                  <a:pt x="31231" y="4274"/>
                  <a:pt x="30881" y="4988"/>
                  <a:pt x="30615" y="5733"/>
                </a:cubicBezTo>
                <a:cubicBezTo>
                  <a:pt x="30375" y="6388"/>
                  <a:pt x="30187" y="7069"/>
                  <a:pt x="30051" y="7757"/>
                </a:cubicBezTo>
                <a:cubicBezTo>
                  <a:pt x="29973" y="8113"/>
                  <a:pt x="29921" y="8470"/>
                  <a:pt x="29863" y="8840"/>
                </a:cubicBezTo>
                <a:cubicBezTo>
                  <a:pt x="29824" y="9138"/>
                  <a:pt x="29791" y="9436"/>
                  <a:pt x="29746" y="9748"/>
                </a:cubicBezTo>
                <a:cubicBezTo>
                  <a:pt x="29713" y="10007"/>
                  <a:pt x="29694" y="10266"/>
                  <a:pt x="29668" y="10526"/>
                </a:cubicBezTo>
                <a:cubicBezTo>
                  <a:pt x="29649" y="10688"/>
                  <a:pt x="29636" y="10850"/>
                  <a:pt x="29629" y="11012"/>
                </a:cubicBezTo>
                <a:cubicBezTo>
                  <a:pt x="29610" y="11181"/>
                  <a:pt x="29597" y="11343"/>
                  <a:pt x="29577" y="11511"/>
                </a:cubicBezTo>
                <a:cubicBezTo>
                  <a:pt x="29564" y="11635"/>
                  <a:pt x="29551" y="11764"/>
                  <a:pt x="29538" y="11888"/>
                </a:cubicBezTo>
                <a:cubicBezTo>
                  <a:pt x="29512" y="12199"/>
                  <a:pt x="29474" y="12510"/>
                  <a:pt x="29435" y="12828"/>
                </a:cubicBezTo>
                <a:cubicBezTo>
                  <a:pt x="29279" y="13878"/>
                  <a:pt x="29046" y="14909"/>
                  <a:pt x="28656" y="15895"/>
                </a:cubicBezTo>
                <a:cubicBezTo>
                  <a:pt x="28332" y="16732"/>
                  <a:pt x="27898" y="17510"/>
                  <a:pt x="27346" y="18223"/>
                </a:cubicBezTo>
                <a:cubicBezTo>
                  <a:pt x="27178" y="18444"/>
                  <a:pt x="27003" y="18651"/>
                  <a:pt x="26815" y="18865"/>
                </a:cubicBezTo>
                <a:cubicBezTo>
                  <a:pt x="26789" y="18891"/>
                  <a:pt x="26763" y="18904"/>
                  <a:pt x="26763" y="18943"/>
                </a:cubicBezTo>
                <a:cubicBezTo>
                  <a:pt x="26743" y="18943"/>
                  <a:pt x="26730" y="18956"/>
                  <a:pt x="26724" y="18969"/>
                </a:cubicBezTo>
                <a:cubicBezTo>
                  <a:pt x="26717" y="18975"/>
                  <a:pt x="26711" y="18995"/>
                  <a:pt x="26692" y="19001"/>
                </a:cubicBezTo>
                <a:lnTo>
                  <a:pt x="26653" y="19040"/>
                </a:lnTo>
                <a:cubicBezTo>
                  <a:pt x="26653" y="19053"/>
                  <a:pt x="26646" y="19053"/>
                  <a:pt x="26646" y="19040"/>
                </a:cubicBezTo>
                <a:cubicBezTo>
                  <a:pt x="26646" y="19040"/>
                  <a:pt x="26653" y="19040"/>
                  <a:pt x="26653" y="19034"/>
                </a:cubicBezTo>
                <a:cubicBezTo>
                  <a:pt x="26666" y="19027"/>
                  <a:pt x="26685" y="19021"/>
                  <a:pt x="26692" y="18995"/>
                </a:cubicBezTo>
                <a:cubicBezTo>
                  <a:pt x="26717" y="18995"/>
                  <a:pt x="26717" y="18995"/>
                  <a:pt x="26724" y="18962"/>
                </a:cubicBezTo>
                <a:cubicBezTo>
                  <a:pt x="26756" y="18969"/>
                  <a:pt x="26756" y="18969"/>
                  <a:pt x="26763" y="18937"/>
                </a:cubicBezTo>
                <a:lnTo>
                  <a:pt x="26795" y="18937"/>
                </a:lnTo>
                <a:cubicBezTo>
                  <a:pt x="26828" y="18911"/>
                  <a:pt x="26873" y="18891"/>
                  <a:pt x="26906" y="18859"/>
                </a:cubicBezTo>
                <a:cubicBezTo>
                  <a:pt x="27891" y="17990"/>
                  <a:pt x="28663" y="16959"/>
                  <a:pt x="29214" y="15778"/>
                </a:cubicBezTo>
                <a:cubicBezTo>
                  <a:pt x="29474" y="15214"/>
                  <a:pt x="29675" y="14644"/>
                  <a:pt x="29830" y="14040"/>
                </a:cubicBezTo>
                <a:cubicBezTo>
                  <a:pt x="29953" y="13574"/>
                  <a:pt x="30051" y="13094"/>
                  <a:pt x="30128" y="12607"/>
                </a:cubicBezTo>
                <a:cubicBezTo>
                  <a:pt x="30187" y="12264"/>
                  <a:pt x="30232" y="11920"/>
                  <a:pt x="30284" y="11576"/>
                </a:cubicBezTo>
                <a:cubicBezTo>
                  <a:pt x="30317" y="11356"/>
                  <a:pt x="30329" y="11129"/>
                  <a:pt x="30362" y="10915"/>
                </a:cubicBezTo>
                <a:cubicBezTo>
                  <a:pt x="30388" y="10675"/>
                  <a:pt x="30420" y="10435"/>
                  <a:pt x="30446" y="10201"/>
                </a:cubicBezTo>
                <a:cubicBezTo>
                  <a:pt x="30472" y="9981"/>
                  <a:pt x="30492" y="9767"/>
                  <a:pt x="30524" y="9553"/>
                </a:cubicBezTo>
                <a:cubicBezTo>
                  <a:pt x="30556" y="9313"/>
                  <a:pt x="30589" y="9080"/>
                  <a:pt x="30634" y="8840"/>
                </a:cubicBezTo>
                <a:cubicBezTo>
                  <a:pt x="30686" y="8502"/>
                  <a:pt x="30745" y="8172"/>
                  <a:pt x="30816" y="7841"/>
                </a:cubicBezTo>
                <a:cubicBezTo>
                  <a:pt x="31030" y="6849"/>
                  <a:pt x="31302" y="5889"/>
                  <a:pt x="31704" y="4962"/>
                </a:cubicBezTo>
                <a:cubicBezTo>
                  <a:pt x="32003" y="4248"/>
                  <a:pt x="32366" y="3568"/>
                  <a:pt x="32820" y="2939"/>
                </a:cubicBezTo>
                <a:cubicBezTo>
                  <a:pt x="33345" y="2199"/>
                  <a:pt x="33961" y="1557"/>
                  <a:pt x="34694" y="1013"/>
                </a:cubicBezTo>
                <a:cubicBezTo>
                  <a:pt x="34733" y="980"/>
                  <a:pt x="34785" y="948"/>
                  <a:pt x="34830" y="928"/>
                </a:cubicBezTo>
                <a:cubicBezTo>
                  <a:pt x="34849" y="915"/>
                  <a:pt x="34862" y="928"/>
                  <a:pt x="34869" y="935"/>
                </a:cubicBezTo>
                <a:cubicBezTo>
                  <a:pt x="34888" y="948"/>
                  <a:pt x="34895" y="980"/>
                  <a:pt x="34882" y="993"/>
                </a:cubicBezTo>
                <a:cubicBezTo>
                  <a:pt x="34856" y="1013"/>
                  <a:pt x="34823" y="1038"/>
                  <a:pt x="34798" y="1064"/>
                </a:cubicBezTo>
                <a:cubicBezTo>
                  <a:pt x="34629" y="1188"/>
                  <a:pt x="34467" y="1317"/>
                  <a:pt x="34311" y="1447"/>
                </a:cubicBezTo>
                <a:cubicBezTo>
                  <a:pt x="33766" y="1914"/>
                  <a:pt x="33300" y="2439"/>
                  <a:pt x="32885" y="3023"/>
                </a:cubicBezTo>
                <a:cubicBezTo>
                  <a:pt x="32424" y="3671"/>
                  <a:pt x="32048" y="4378"/>
                  <a:pt x="31750" y="5111"/>
                </a:cubicBezTo>
                <a:cubicBezTo>
                  <a:pt x="31445" y="5844"/>
                  <a:pt x="31205" y="6602"/>
                  <a:pt x="31030" y="7368"/>
                </a:cubicBezTo>
                <a:cubicBezTo>
                  <a:pt x="30926" y="7854"/>
                  <a:pt x="30829" y="8334"/>
                  <a:pt x="30764" y="8827"/>
                </a:cubicBezTo>
                <a:cubicBezTo>
                  <a:pt x="30712" y="9183"/>
                  <a:pt x="30654" y="9553"/>
                  <a:pt x="30608" y="9910"/>
                </a:cubicBezTo>
                <a:cubicBezTo>
                  <a:pt x="30569" y="10221"/>
                  <a:pt x="30537" y="10532"/>
                  <a:pt x="30492" y="10850"/>
                </a:cubicBezTo>
                <a:cubicBezTo>
                  <a:pt x="30453" y="11161"/>
                  <a:pt x="30414" y="11473"/>
                  <a:pt x="30375" y="11790"/>
                </a:cubicBezTo>
                <a:cubicBezTo>
                  <a:pt x="30349" y="11959"/>
                  <a:pt x="30329" y="12121"/>
                  <a:pt x="30310" y="12290"/>
                </a:cubicBezTo>
                <a:cubicBezTo>
                  <a:pt x="30245" y="12763"/>
                  <a:pt x="30154" y="13223"/>
                  <a:pt x="30038" y="13684"/>
                </a:cubicBezTo>
                <a:cubicBezTo>
                  <a:pt x="29895" y="14267"/>
                  <a:pt x="29713" y="14838"/>
                  <a:pt x="29486" y="15389"/>
                </a:cubicBezTo>
                <a:cubicBezTo>
                  <a:pt x="29175" y="16155"/>
                  <a:pt x="28773" y="16881"/>
                  <a:pt x="28274" y="17536"/>
                </a:cubicBezTo>
                <a:cubicBezTo>
                  <a:pt x="27878" y="18061"/>
                  <a:pt x="27424" y="18541"/>
                  <a:pt x="26918" y="18962"/>
                </a:cubicBezTo>
                <a:cubicBezTo>
                  <a:pt x="26880" y="18995"/>
                  <a:pt x="26841" y="19034"/>
                  <a:pt x="26795" y="19066"/>
                </a:cubicBezTo>
                <a:cubicBezTo>
                  <a:pt x="26782" y="19073"/>
                  <a:pt x="26782" y="19092"/>
                  <a:pt x="26789" y="19105"/>
                </a:cubicBezTo>
                <a:cubicBezTo>
                  <a:pt x="26782" y="19105"/>
                  <a:pt x="26782" y="19099"/>
                  <a:pt x="26776" y="19099"/>
                </a:cubicBezTo>
                <a:cubicBezTo>
                  <a:pt x="26776" y="19099"/>
                  <a:pt x="26763" y="19099"/>
                  <a:pt x="26763" y="19105"/>
                </a:cubicBezTo>
                <a:lnTo>
                  <a:pt x="26789" y="19105"/>
                </a:lnTo>
                <a:lnTo>
                  <a:pt x="26912" y="19034"/>
                </a:lnTo>
                <a:cubicBezTo>
                  <a:pt x="27846" y="18411"/>
                  <a:pt x="28637" y="17646"/>
                  <a:pt x="29285" y="16732"/>
                </a:cubicBezTo>
                <a:cubicBezTo>
                  <a:pt x="29746" y="16083"/>
                  <a:pt x="30115" y="15376"/>
                  <a:pt x="30394" y="14631"/>
                </a:cubicBezTo>
                <a:cubicBezTo>
                  <a:pt x="30608" y="14079"/>
                  <a:pt x="30770" y="13509"/>
                  <a:pt x="30894" y="12932"/>
                </a:cubicBezTo>
                <a:cubicBezTo>
                  <a:pt x="30971" y="12549"/>
                  <a:pt x="31036" y="12160"/>
                  <a:pt x="31095" y="11771"/>
                </a:cubicBezTo>
                <a:cubicBezTo>
                  <a:pt x="31134" y="11453"/>
                  <a:pt x="31185" y="11142"/>
                  <a:pt x="31224" y="10818"/>
                </a:cubicBezTo>
                <a:cubicBezTo>
                  <a:pt x="31270" y="10441"/>
                  <a:pt x="31322" y="10072"/>
                  <a:pt x="31380" y="9696"/>
                </a:cubicBezTo>
                <a:cubicBezTo>
                  <a:pt x="31432" y="9274"/>
                  <a:pt x="31510" y="8859"/>
                  <a:pt x="31581" y="8438"/>
                </a:cubicBezTo>
                <a:cubicBezTo>
                  <a:pt x="31756" y="7497"/>
                  <a:pt x="31983" y="6570"/>
                  <a:pt x="32294" y="5669"/>
                </a:cubicBezTo>
                <a:cubicBezTo>
                  <a:pt x="32528" y="4981"/>
                  <a:pt x="32820" y="4313"/>
                  <a:pt x="33176" y="3671"/>
                </a:cubicBezTo>
                <a:cubicBezTo>
                  <a:pt x="33552" y="3010"/>
                  <a:pt x="33987" y="2387"/>
                  <a:pt x="34512" y="1836"/>
                </a:cubicBezTo>
                <a:cubicBezTo>
                  <a:pt x="34882" y="1453"/>
                  <a:pt x="35277" y="1103"/>
                  <a:pt x="35705" y="799"/>
                </a:cubicBezTo>
                <a:cubicBezTo>
                  <a:pt x="35738" y="773"/>
                  <a:pt x="35770" y="753"/>
                  <a:pt x="35803" y="734"/>
                </a:cubicBezTo>
                <a:cubicBezTo>
                  <a:pt x="35822" y="721"/>
                  <a:pt x="35855" y="734"/>
                  <a:pt x="35861" y="747"/>
                </a:cubicBezTo>
                <a:cubicBezTo>
                  <a:pt x="35868" y="766"/>
                  <a:pt x="35868" y="799"/>
                  <a:pt x="35855" y="805"/>
                </a:cubicBezTo>
                <a:cubicBezTo>
                  <a:pt x="35835" y="818"/>
                  <a:pt x="35822" y="837"/>
                  <a:pt x="35803" y="844"/>
                </a:cubicBezTo>
                <a:cubicBezTo>
                  <a:pt x="34785" y="1564"/>
                  <a:pt x="33987" y="2491"/>
                  <a:pt x="33358" y="3561"/>
                </a:cubicBezTo>
                <a:cubicBezTo>
                  <a:pt x="33001" y="4171"/>
                  <a:pt x="32696" y="4806"/>
                  <a:pt x="32457" y="5474"/>
                </a:cubicBezTo>
                <a:cubicBezTo>
                  <a:pt x="32210" y="6123"/>
                  <a:pt x="32029" y="6784"/>
                  <a:pt x="31873" y="7458"/>
                </a:cubicBezTo>
                <a:cubicBezTo>
                  <a:pt x="31756" y="7945"/>
                  <a:pt x="31672" y="8438"/>
                  <a:pt x="31588" y="8937"/>
                </a:cubicBezTo>
                <a:cubicBezTo>
                  <a:pt x="31529" y="9268"/>
                  <a:pt x="31490" y="9598"/>
                  <a:pt x="31445" y="9929"/>
                </a:cubicBezTo>
                <a:cubicBezTo>
                  <a:pt x="31399" y="10234"/>
                  <a:pt x="31361" y="10526"/>
                  <a:pt x="31328" y="10824"/>
                </a:cubicBezTo>
                <a:cubicBezTo>
                  <a:pt x="31302" y="11025"/>
                  <a:pt x="31283" y="11220"/>
                  <a:pt x="31257" y="11421"/>
                </a:cubicBezTo>
                <a:cubicBezTo>
                  <a:pt x="31166" y="12082"/>
                  <a:pt x="31062" y="12737"/>
                  <a:pt x="30900" y="13379"/>
                </a:cubicBezTo>
                <a:cubicBezTo>
                  <a:pt x="30647" y="14365"/>
                  <a:pt x="30278" y="15312"/>
                  <a:pt x="29759" y="16187"/>
                </a:cubicBezTo>
                <a:cubicBezTo>
                  <a:pt x="29311" y="16952"/>
                  <a:pt x="28767" y="17633"/>
                  <a:pt x="28118" y="18230"/>
                </a:cubicBezTo>
                <a:cubicBezTo>
                  <a:pt x="27729" y="18586"/>
                  <a:pt x="27308" y="18904"/>
                  <a:pt x="26860" y="19189"/>
                </a:cubicBezTo>
                <a:lnTo>
                  <a:pt x="26717" y="19287"/>
                </a:lnTo>
                <a:cubicBezTo>
                  <a:pt x="26698" y="19293"/>
                  <a:pt x="26698" y="19313"/>
                  <a:pt x="26711" y="19326"/>
                </a:cubicBezTo>
                <a:cubicBezTo>
                  <a:pt x="26679" y="19313"/>
                  <a:pt x="26646" y="19326"/>
                  <a:pt x="26620" y="19345"/>
                </a:cubicBezTo>
                <a:lnTo>
                  <a:pt x="26627" y="19345"/>
                </a:lnTo>
                <a:lnTo>
                  <a:pt x="26620" y="19345"/>
                </a:lnTo>
                <a:lnTo>
                  <a:pt x="26620" y="19332"/>
                </a:lnTo>
                <a:cubicBezTo>
                  <a:pt x="26653" y="19326"/>
                  <a:pt x="26679" y="19326"/>
                  <a:pt x="26711" y="19319"/>
                </a:cubicBezTo>
                <a:cubicBezTo>
                  <a:pt x="26828" y="19261"/>
                  <a:pt x="26951" y="19196"/>
                  <a:pt x="27074" y="19138"/>
                </a:cubicBezTo>
                <a:cubicBezTo>
                  <a:pt x="27619" y="18859"/>
                  <a:pt x="28138" y="18522"/>
                  <a:pt x="28611" y="18132"/>
                </a:cubicBezTo>
                <a:cubicBezTo>
                  <a:pt x="29311" y="17549"/>
                  <a:pt x="29901" y="16868"/>
                  <a:pt x="30394" y="16109"/>
                </a:cubicBezTo>
                <a:cubicBezTo>
                  <a:pt x="30939" y="15273"/>
                  <a:pt x="31335" y="14365"/>
                  <a:pt x="31594" y="13411"/>
                </a:cubicBezTo>
                <a:cubicBezTo>
                  <a:pt x="31717" y="12964"/>
                  <a:pt x="31815" y="12510"/>
                  <a:pt x="31899" y="12056"/>
                </a:cubicBezTo>
                <a:cubicBezTo>
                  <a:pt x="31970" y="11628"/>
                  <a:pt x="32035" y="11194"/>
                  <a:pt x="32100" y="10766"/>
                </a:cubicBezTo>
                <a:cubicBezTo>
                  <a:pt x="32145" y="10403"/>
                  <a:pt x="32204" y="10039"/>
                  <a:pt x="32262" y="9670"/>
                </a:cubicBezTo>
                <a:cubicBezTo>
                  <a:pt x="32359" y="9073"/>
                  <a:pt x="32457" y="8470"/>
                  <a:pt x="32580" y="7873"/>
                </a:cubicBezTo>
                <a:cubicBezTo>
                  <a:pt x="32755" y="6998"/>
                  <a:pt x="32982" y="6136"/>
                  <a:pt x="33300" y="5305"/>
                </a:cubicBezTo>
                <a:cubicBezTo>
                  <a:pt x="33565" y="4573"/>
                  <a:pt x="33896" y="3866"/>
                  <a:pt x="34311" y="3204"/>
                </a:cubicBezTo>
                <a:cubicBezTo>
                  <a:pt x="34674" y="2614"/>
                  <a:pt x="35096" y="2063"/>
                  <a:pt x="35595" y="1557"/>
                </a:cubicBezTo>
                <a:cubicBezTo>
                  <a:pt x="35939" y="1201"/>
                  <a:pt x="36315" y="883"/>
                  <a:pt x="36730" y="604"/>
                </a:cubicBezTo>
                <a:cubicBezTo>
                  <a:pt x="36749" y="585"/>
                  <a:pt x="36782" y="572"/>
                  <a:pt x="36808" y="552"/>
                </a:cubicBezTo>
                <a:cubicBezTo>
                  <a:pt x="36827" y="546"/>
                  <a:pt x="36860" y="552"/>
                  <a:pt x="36866" y="572"/>
                </a:cubicBezTo>
                <a:cubicBezTo>
                  <a:pt x="36873" y="585"/>
                  <a:pt x="36873" y="617"/>
                  <a:pt x="36860" y="623"/>
                </a:cubicBezTo>
                <a:cubicBezTo>
                  <a:pt x="36840" y="643"/>
                  <a:pt x="36827" y="656"/>
                  <a:pt x="36808" y="669"/>
                </a:cubicBezTo>
                <a:cubicBezTo>
                  <a:pt x="35887" y="1298"/>
                  <a:pt x="35148" y="2108"/>
                  <a:pt x="34538" y="3042"/>
                </a:cubicBezTo>
                <a:cubicBezTo>
                  <a:pt x="34123" y="3684"/>
                  <a:pt x="33786" y="4365"/>
                  <a:pt x="33501" y="5066"/>
                </a:cubicBezTo>
                <a:cubicBezTo>
                  <a:pt x="33235" y="5746"/>
                  <a:pt x="33021" y="6440"/>
                  <a:pt x="32846" y="7154"/>
                </a:cubicBezTo>
                <a:cubicBezTo>
                  <a:pt x="32716" y="7685"/>
                  <a:pt x="32612" y="8224"/>
                  <a:pt x="32515" y="8762"/>
                </a:cubicBezTo>
                <a:cubicBezTo>
                  <a:pt x="32431" y="9209"/>
                  <a:pt x="32366" y="9663"/>
                  <a:pt x="32301" y="10117"/>
                </a:cubicBezTo>
                <a:cubicBezTo>
                  <a:pt x="32255" y="10461"/>
                  <a:pt x="32210" y="10798"/>
                  <a:pt x="32158" y="11129"/>
                </a:cubicBezTo>
                <a:cubicBezTo>
                  <a:pt x="32067" y="11732"/>
                  <a:pt x="31970" y="12329"/>
                  <a:pt x="31834" y="12932"/>
                </a:cubicBezTo>
                <a:cubicBezTo>
                  <a:pt x="31555" y="14125"/>
                  <a:pt x="31101" y="15240"/>
                  <a:pt x="30427" y="16265"/>
                </a:cubicBezTo>
                <a:cubicBezTo>
                  <a:pt x="29798" y="17218"/>
                  <a:pt x="29020" y="18029"/>
                  <a:pt x="28079" y="18677"/>
                </a:cubicBezTo>
                <a:cubicBezTo>
                  <a:pt x="27671" y="18956"/>
                  <a:pt x="27243" y="19189"/>
                  <a:pt x="26808" y="19397"/>
                </a:cubicBezTo>
                <a:lnTo>
                  <a:pt x="26659" y="19475"/>
                </a:lnTo>
                <a:cubicBezTo>
                  <a:pt x="26646" y="19481"/>
                  <a:pt x="26646" y="19494"/>
                  <a:pt x="26646" y="19514"/>
                </a:cubicBezTo>
                <a:lnTo>
                  <a:pt x="26601" y="19514"/>
                </a:lnTo>
                <a:lnTo>
                  <a:pt x="26646" y="19514"/>
                </a:lnTo>
                <a:lnTo>
                  <a:pt x="26763" y="19462"/>
                </a:lnTo>
                <a:cubicBezTo>
                  <a:pt x="27275" y="19280"/>
                  <a:pt x="27781" y="19066"/>
                  <a:pt x="28248" y="18800"/>
                </a:cubicBezTo>
                <a:cubicBezTo>
                  <a:pt x="28955" y="18405"/>
                  <a:pt x="29577" y="17918"/>
                  <a:pt x="30148" y="17341"/>
                </a:cubicBezTo>
                <a:cubicBezTo>
                  <a:pt x="31211" y="16252"/>
                  <a:pt x="31957" y="14974"/>
                  <a:pt x="32398" y="13515"/>
                </a:cubicBezTo>
                <a:cubicBezTo>
                  <a:pt x="32534" y="13068"/>
                  <a:pt x="32645" y="12614"/>
                  <a:pt x="32729" y="12153"/>
                </a:cubicBezTo>
                <a:cubicBezTo>
                  <a:pt x="32820" y="11699"/>
                  <a:pt x="32891" y="11246"/>
                  <a:pt x="32969" y="10792"/>
                </a:cubicBezTo>
                <a:cubicBezTo>
                  <a:pt x="33034" y="10383"/>
                  <a:pt x="33098" y="9987"/>
                  <a:pt x="33157" y="9585"/>
                </a:cubicBezTo>
                <a:cubicBezTo>
                  <a:pt x="33280" y="8846"/>
                  <a:pt x="33410" y="8113"/>
                  <a:pt x="33578" y="7387"/>
                </a:cubicBezTo>
                <a:cubicBezTo>
                  <a:pt x="33766" y="6576"/>
                  <a:pt x="33993" y="5772"/>
                  <a:pt x="34292" y="5001"/>
                </a:cubicBezTo>
                <a:cubicBezTo>
                  <a:pt x="34577" y="4274"/>
                  <a:pt x="34921" y="3574"/>
                  <a:pt x="35342" y="2919"/>
                </a:cubicBezTo>
                <a:cubicBezTo>
                  <a:pt x="35731" y="2309"/>
                  <a:pt x="36185" y="1745"/>
                  <a:pt x="36711" y="1239"/>
                </a:cubicBezTo>
                <a:cubicBezTo>
                  <a:pt x="37028" y="941"/>
                  <a:pt x="37359" y="669"/>
                  <a:pt x="37722" y="422"/>
                </a:cubicBezTo>
                <a:cubicBezTo>
                  <a:pt x="37748" y="409"/>
                  <a:pt x="37781" y="390"/>
                  <a:pt x="37806" y="377"/>
                </a:cubicBezTo>
                <a:cubicBezTo>
                  <a:pt x="37819" y="364"/>
                  <a:pt x="37852" y="383"/>
                  <a:pt x="37858" y="396"/>
                </a:cubicBezTo>
                <a:cubicBezTo>
                  <a:pt x="37858" y="416"/>
                  <a:pt x="37858" y="429"/>
                  <a:pt x="37852" y="448"/>
                </a:cubicBezTo>
                <a:cubicBezTo>
                  <a:pt x="37845" y="461"/>
                  <a:pt x="37819" y="481"/>
                  <a:pt x="37806" y="487"/>
                </a:cubicBezTo>
                <a:cubicBezTo>
                  <a:pt x="37677" y="578"/>
                  <a:pt x="37547" y="669"/>
                  <a:pt x="37424" y="766"/>
                </a:cubicBezTo>
                <a:cubicBezTo>
                  <a:pt x="36840" y="1201"/>
                  <a:pt x="36347" y="1719"/>
                  <a:pt x="35900" y="2297"/>
                </a:cubicBezTo>
                <a:cubicBezTo>
                  <a:pt x="35446" y="2887"/>
                  <a:pt x="35070" y="3522"/>
                  <a:pt x="34759" y="4190"/>
                </a:cubicBezTo>
                <a:cubicBezTo>
                  <a:pt x="34441" y="4864"/>
                  <a:pt x="34181" y="5565"/>
                  <a:pt x="33967" y="6285"/>
                </a:cubicBezTo>
                <a:cubicBezTo>
                  <a:pt x="33799" y="6862"/>
                  <a:pt x="33663" y="7452"/>
                  <a:pt x="33539" y="8042"/>
                </a:cubicBezTo>
                <a:cubicBezTo>
                  <a:pt x="33442" y="8522"/>
                  <a:pt x="33351" y="9002"/>
                  <a:pt x="33280" y="9488"/>
                </a:cubicBezTo>
                <a:lnTo>
                  <a:pt x="33086" y="10727"/>
                </a:lnTo>
                <a:cubicBezTo>
                  <a:pt x="33008" y="11226"/>
                  <a:pt x="32930" y="11725"/>
                  <a:pt x="32826" y="12218"/>
                </a:cubicBezTo>
                <a:cubicBezTo>
                  <a:pt x="32703" y="12802"/>
                  <a:pt x="32567" y="13386"/>
                  <a:pt x="32372" y="13950"/>
                </a:cubicBezTo>
                <a:cubicBezTo>
                  <a:pt x="31983" y="15046"/>
                  <a:pt x="31425" y="16044"/>
                  <a:pt x="30680" y="16926"/>
                </a:cubicBezTo>
                <a:cubicBezTo>
                  <a:pt x="29863" y="17892"/>
                  <a:pt x="28890" y="18651"/>
                  <a:pt x="27742" y="19189"/>
                </a:cubicBezTo>
                <a:cubicBezTo>
                  <a:pt x="27411" y="19345"/>
                  <a:pt x="27074" y="19475"/>
                  <a:pt x="26730" y="19591"/>
                </a:cubicBezTo>
                <a:cubicBezTo>
                  <a:pt x="26692" y="19611"/>
                  <a:pt x="26653" y="19617"/>
                  <a:pt x="26607" y="19637"/>
                </a:cubicBezTo>
                <a:cubicBezTo>
                  <a:pt x="26601" y="19643"/>
                  <a:pt x="26594" y="19656"/>
                  <a:pt x="26588" y="19676"/>
                </a:cubicBezTo>
                <a:cubicBezTo>
                  <a:pt x="26568" y="19676"/>
                  <a:pt x="26555" y="19676"/>
                  <a:pt x="26536" y="19669"/>
                </a:cubicBezTo>
                <a:cubicBezTo>
                  <a:pt x="26523" y="19669"/>
                  <a:pt x="26510" y="19669"/>
                  <a:pt x="26523" y="19682"/>
                </a:cubicBezTo>
                <a:lnTo>
                  <a:pt x="26536" y="19682"/>
                </a:lnTo>
                <a:cubicBezTo>
                  <a:pt x="26555" y="19682"/>
                  <a:pt x="26568" y="19676"/>
                  <a:pt x="26588" y="19669"/>
                </a:cubicBezTo>
                <a:cubicBezTo>
                  <a:pt x="26860" y="19611"/>
                  <a:pt x="27126" y="19527"/>
                  <a:pt x="27405" y="19442"/>
                </a:cubicBezTo>
                <a:cubicBezTo>
                  <a:pt x="29480" y="18800"/>
                  <a:pt x="31004" y="17452"/>
                  <a:pt x="31957" y="16103"/>
                </a:cubicBezTo>
                <a:cubicBezTo>
                  <a:pt x="32521" y="15305"/>
                  <a:pt x="32943" y="14449"/>
                  <a:pt x="33235" y="13522"/>
                </a:cubicBezTo>
                <a:cubicBezTo>
                  <a:pt x="33377" y="13061"/>
                  <a:pt x="33494" y="12588"/>
                  <a:pt x="33591" y="12121"/>
                </a:cubicBezTo>
                <a:cubicBezTo>
                  <a:pt x="33689" y="11635"/>
                  <a:pt x="33773" y="11148"/>
                  <a:pt x="33857" y="10662"/>
                </a:cubicBezTo>
                <a:cubicBezTo>
                  <a:pt x="33954" y="10104"/>
                  <a:pt x="34052" y="9534"/>
                  <a:pt x="34149" y="8976"/>
                </a:cubicBezTo>
                <a:cubicBezTo>
                  <a:pt x="34279" y="8256"/>
                  <a:pt x="34421" y="7530"/>
                  <a:pt x="34603" y="6816"/>
                </a:cubicBezTo>
                <a:cubicBezTo>
                  <a:pt x="34798" y="6038"/>
                  <a:pt x="35037" y="5280"/>
                  <a:pt x="35349" y="4540"/>
                </a:cubicBezTo>
                <a:cubicBezTo>
                  <a:pt x="35673" y="3782"/>
                  <a:pt x="36062" y="3049"/>
                  <a:pt x="36542" y="2374"/>
                </a:cubicBezTo>
                <a:cubicBezTo>
                  <a:pt x="36957" y="1791"/>
                  <a:pt x="37424" y="1265"/>
                  <a:pt x="37975" y="799"/>
                </a:cubicBezTo>
                <a:cubicBezTo>
                  <a:pt x="38209" y="604"/>
                  <a:pt x="38455" y="416"/>
                  <a:pt x="38701" y="247"/>
                </a:cubicBezTo>
                <a:cubicBezTo>
                  <a:pt x="38734" y="221"/>
                  <a:pt x="38766" y="202"/>
                  <a:pt x="38805" y="195"/>
                </a:cubicBezTo>
                <a:cubicBezTo>
                  <a:pt x="38812" y="195"/>
                  <a:pt x="38831" y="202"/>
                  <a:pt x="38844" y="215"/>
                </a:cubicBezTo>
                <a:cubicBezTo>
                  <a:pt x="38851" y="221"/>
                  <a:pt x="38851" y="247"/>
                  <a:pt x="38851" y="260"/>
                </a:cubicBezTo>
                <a:cubicBezTo>
                  <a:pt x="38851" y="267"/>
                  <a:pt x="38844" y="280"/>
                  <a:pt x="38831" y="286"/>
                </a:cubicBezTo>
                <a:cubicBezTo>
                  <a:pt x="38812" y="299"/>
                  <a:pt x="38779" y="325"/>
                  <a:pt x="38753" y="345"/>
                </a:cubicBezTo>
                <a:cubicBezTo>
                  <a:pt x="38072" y="799"/>
                  <a:pt x="37482" y="1356"/>
                  <a:pt x="36963" y="1998"/>
                </a:cubicBezTo>
                <a:cubicBezTo>
                  <a:pt x="36464" y="2614"/>
                  <a:pt x="36062" y="3282"/>
                  <a:pt x="35712" y="3996"/>
                </a:cubicBezTo>
                <a:cubicBezTo>
                  <a:pt x="35381" y="4689"/>
                  <a:pt x="35122" y="5403"/>
                  <a:pt x="34901" y="6129"/>
                </a:cubicBezTo>
                <a:cubicBezTo>
                  <a:pt x="34733" y="6687"/>
                  <a:pt x="34596" y="7264"/>
                  <a:pt x="34473" y="7835"/>
                </a:cubicBezTo>
                <a:cubicBezTo>
                  <a:pt x="34350" y="8418"/>
                  <a:pt x="34240" y="9008"/>
                  <a:pt x="34143" y="9592"/>
                </a:cubicBezTo>
                <a:cubicBezTo>
                  <a:pt x="34078" y="9981"/>
                  <a:pt x="34013" y="10377"/>
                  <a:pt x="33948" y="10766"/>
                </a:cubicBezTo>
                <a:cubicBezTo>
                  <a:pt x="33857" y="11284"/>
                  <a:pt x="33766" y="11803"/>
                  <a:pt x="33656" y="12322"/>
                </a:cubicBezTo>
                <a:cubicBezTo>
                  <a:pt x="33514" y="12938"/>
                  <a:pt x="33351" y="13548"/>
                  <a:pt x="33124" y="14138"/>
                </a:cubicBezTo>
                <a:cubicBezTo>
                  <a:pt x="32327" y="16232"/>
                  <a:pt x="30803" y="17899"/>
                  <a:pt x="28994" y="18878"/>
                </a:cubicBezTo>
                <a:cubicBezTo>
                  <a:pt x="28384" y="19215"/>
                  <a:pt x="27742" y="19462"/>
                  <a:pt x="27081" y="19650"/>
                </a:cubicBezTo>
                <a:cubicBezTo>
                  <a:pt x="26899" y="19702"/>
                  <a:pt x="26724" y="19741"/>
                  <a:pt x="26542" y="19786"/>
                </a:cubicBezTo>
                <a:cubicBezTo>
                  <a:pt x="26523" y="19799"/>
                  <a:pt x="26510" y="19812"/>
                  <a:pt x="26497" y="19831"/>
                </a:cubicBezTo>
                <a:cubicBezTo>
                  <a:pt x="26465" y="19818"/>
                  <a:pt x="26432" y="19812"/>
                  <a:pt x="26400" y="19838"/>
                </a:cubicBezTo>
                <a:cubicBezTo>
                  <a:pt x="26439" y="19844"/>
                  <a:pt x="26471" y="19831"/>
                  <a:pt x="26497" y="19831"/>
                </a:cubicBezTo>
                <a:cubicBezTo>
                  <a:pt x="26847" y="19780"/>
                  <a:pt x="27191" y="19715"/>
                  <a:pt x="27535" y="19624"/>
                </a:cubicBezTo>
                <a:cubicBezTo>
                  <a:pt x="28618" y="19358"/>
                  <a:pt x="29623" y="18911"/>
                  <a:pt x="30550" y="18275"/>
                </a:cubicBezTo>
                <a:cubicBezTo>
                  <a:pt x="31879" y="17348"/>
                  <a:pt x="32885" y="16148"/>
                  <a:pt x="33591" y="14695"/>
                </a:cubicBezTo>
                <a:cubicBezTo>
                  <a:pt x="33903" y="14047"/>
                  <a:pt x="34143" y="13379"/>
                  <a:pt x="34311" y="12672"/>
                </a:cubicBezTo>
                <a:cubicBezTo>
                  <a:pt x="34441" y="12153"/>
                  <a:pt x="34545" y="11628"/>
                  <a:pt x="34642" y="11090"/>
                </a:cubicBezTo>
                <a:cubicBezTo>
                  <a:pt x="34713" y="10655"/>
                  <a:pt x="34798" y="10214"/>
                  <a:pt x="34869" y="9780"/>
                </a:cubicBezTo>
                <a:cubicBezTo>
                  <a:pt x="35018" y="8950"/>
                  <a:pt x="35161" y="8133"/>
                  <a:pt x="35355" y="7316"/>
                </a:cubicBezTo>
                <a:cubicBezTo>
                  <a:pt x="35543" y="6525"/>
                  <a:pt x="35764" y="5746"/>
                  <a:pt x="36036" y="4988"/>
                </a:cubicBezTo>
                <a:cubicBezTo>
                  <a:pt x="36328" y="4210"/>
                  <a:pt x="36685" y="3457"/>
                  <a:pt x="37126" y="2750"/>
                </a:cubicBezTo>
                <a:cubicBezTo>
                  <a:pt x="37404" y="2303"/>
                  <a:pt x="37716" y="1875"/>
                  <a:pt x="38066" y="1479"/>
                </a:cubicBezTo>
                <a:cubicBezTo>
                  <a:pt x="38539" y="935"/>
                  <a:pt x="39084" y="455"/>
                  <a:pt x="39694" y="59"/>
                </a:cubicBezTo>
                <a:cubicBezTo>
                  <a:pt x="39719" y="40"/>
                  <a:pt x="39739" y="33"/>
                  <a:pt x="39752" y="1"/>
                </a:cubicBezTo>
                <a:lnTo>
                  <a:pt x="39784" y="1"/>
                </a:lnTo>
                <a:cubicBezTo>
                  <a:pt x="39784" y="20"/>
                  <a:pt x="39797" y="27"/>
                  <a:pt x="39817" y="33"/>
                </a:cubicBezTo>
                <a:lnTo>
                  <a:pt x="39817" y="98"/>
                </a:lnTo>
                <a:cubicBezTo>
                  <a:pt x="39544" y="267"/>
                  <a:pt x="39298" y="455"/>
                  <a:pt x="39052" y="649"/>
                </a:cubicBezTo>
                <a:cubicBezTo>
                  <a:pt x="38494" y="1110"/>
                  <a:pt x="38007" y="1648"/>
                  <a:pt x="37579" y="2232"/>
                </a:cubicBezTo>
                <a:cubicBezTo>
                  <a:pt x="37145" y="2828"/>
                  <a:pt x="36788" y="3470"/>
                  <a:pt x="36490" y="4138"/>
                </a:cubicBezTo>
                <a:cubicBezTo>
                  <a:pt x="36192" y="4806"/>
                  <a:pt x="35945" y="5500"/>
                  <a:pt x="35744" y="6200"/>
                </a:cubicBezTo>
                <a:cubicBezTo>
                  <a:pt x="35556" y="6836"/>
                  <a:pt x="35414" y="7478"/>
                  <a:pt x="35284" y="8113"/>
                </a:cubicBezTo>
                <a:cubicBezTo>
                  <a:pt x="35180" y="8645"/>
                  <a:pt x="35083" y="9170"/>
                  <a:pt x="34992" y="9702"/>
                </a:cubicBezTo>
                <a:cubicBezTo>
                  <a:pt x="34895" y="10247"/>
                  <a:pt x="34798" y="10798"/>
                  <a:pt x="34700" y="11343"/>
                </a:cubicBezTo>
                <a:cubicBezTo>
                  <a:pt x="34596" y="11920"/>
                  <a:pt x="34473" y="12491"/>
                  <a:pt x="34311" y="13061"/>
                </a:cubicBezTo>
                <a:cubicBezTo>
                  <a:pt x="34149" y="13638"/>
                  <a:pt x="33954" y="14190"/>
                  <a:pt x="33702" y="14728"/>
                </a:cubicBezTo>
                <a:cubicBezTo>
                  <a:pt x="33319" y="15538"/>
                  <a:pt x="32826" y="16271"/>
                  <a:pt x="32230" y="16926"/>
                </a:cubicBezTo>
                <a:cubicBezTo>
                  <a:pt x="31341" y="17899"/>
                  <a:pt x="30297" y="18664"/>
                  <a:pt x="29091" y="19196"/>
                </a:cubicBezTo>
                <a:cubicBezTo>
                  <a:pt x="28637" y="19397"/>
                  <a:pt x="28164" y="19553"/>
                  <a:pt x="27690" y="19669"/>
                </a:cubicBezTo>
                <a:cubicBezTo>
                  <a:pt x="27282" y="19767"/>
                  <a:pt x="26867" y="19844"/>
                  <a:pt x="26458" y="19903"/>
                </a:cubicBezTo>
                <a:cubicBezTo>
                  <a:pt x="26393" y="19909"/>
                  <a:pt x="26328" y="19929"/>
                  <a:pt x="26270" y="19935"/>
                </a:cubicBezTo>
                <a:cubicBezTo>
                  <a:pt x="26231" y="19974"/>
                  <a:pt x="26212" y="20032"/>
                  <a:pt x="26186" y="20078"/>
                </a:cubicBezTo>
                <a:cubicBezTo>
                  <a:pt x="25913" y="20707"/>
                  <a:pt x="25583" y="21297"/>
                  <a:pt x="25174" y="21848"/>
                </a:cubicBezTo>
                <a:cubicBezTo>
                  <a:pt x="24292" y="23074"/>
                  <a:pt x="23190" y="24047"/>
                  <a:pt x="21841" y="24740"/>
                </a:cubicBezTo>
                <a:cubicBezTo>
                  <a:pt x="21270" y="25039"/>
                  <a:pt x="20667" y="25279"/>
                  <a:pt x="20051" y="25480"/>
                </a:cubicBezTo>
                <a:cubicBezTo>
                  <a:pt x="19571" y="25635"/>
                  <a:pt x="19098" y="25752"/>
                  <a:pt x="18599" y="25869"/>
                </a:cubicBezTo>
                <a:lnTo>
                  <a:pt x="18430" y="25914"/>
                </a:lnTo>
                <a:cubicBezTo>
                  <a:pt x="18339" y="25940"/>
                  <a:pt x="18255" y="25973"/>
                  <a:pt x="18171" y="26005"/>
                </a:cubicBezTo>
                <a:cubicBezTo>
                  <a:pt x="17918" y="26089"/>
                  <a:pt x="17671" y="26187"/>
                  <a:pt x="17425" y="26290"/>
                </a:cubicBezTo>
                <a:cubicBezTo>
                  <a:pt x="17191" y="26394"/>
                  <a:pt x="16958" y="26517"/>
                  <a:pt x="16731" y="26647"/>
                </a:cubicBezTo>
                <a:cubicBezTo>
                  <a:pt x="16484" y="26783"/>
                  <a:pt x="16251" y="26939"/>
                  <a:pt x="16024" y="27114"/>
                </a:cubicBezTo>
                <a:cubicBezTo>
                  <a:pt x="15700" y="27367"/>
                  <a:pt x="15700" y="27360"/>
                  <a:pt x="15402" y="27659"/>
                </a:cubicBezTo>
                <a:cubicBezTo>
                  <a:pt x="14980" y="28080"/>
                  <a:pt x="15110" y="27937"/>
                  <a:pt x="14727" y="28411"/>
                </a:cubicBezTo>
                <a:cubicBezTo>
                  <a:pt x="14546" y="28638"/>
                  <a:pt x="14383" y="28884"/>
                  <a:pt x="14247" y="29137"/>
                </a:cubicBezTo>
                <a:cubicBezTo>
                  <a:pt x="13865" y="29825"/>
                  <a:pt x="13929" y="29688"/>
                  <a:pt x="13638" y="30389"/>
                </a:cubicBezTo>
                <a:cubicBezTo>
                  <a:pt x="13488" y="30771"/>
                  <a:pt x="13365" y="31160"/>
                  <a:pt x="13262" y="31549"/>
                </a:cubicBezTo>
                <a:cubicBezTo>
                  <a:pt x="13203" y="31751"/>
                  <a:pt x="13145" y="31945"/>
                  <a:pt x="13106" y="32153"/>
                </a:cubicBezTo>
                <a:cubicBezTo>
                  <a:pt x="13054" y="32412"/>
                  <a:pt x="13009" y="32678"/>
                  <a:pt x="12970" y="32937"/>
                </a:cubicBezTo>
                <a:lnTo>
                  <a:pt x="12846" y="33689"/>
                </a:lnTo>
                <a:cubicBezTo>
                  <a:pt x="12808" y="33942"/>
                  <a:pt x="12775" y="34195"/>
                  <a:pt x="12730" y="34455"/>
                </a:cubicBezTo>
                <a:cubicBezTo>
                  <a:pt x="12691" y="34721"/>
                  <a:pt x="12652" y="34986"/>
                  <a:pt x="12620" y="35265"/>
                </a:cubicBezTo>
                <a:cubicBezTo>
                  <a:pt x="12594" y="35447"/>
                  <a:pt x="12568" y="35628"/>
                  <a:pt x="12548" y="35816"/>
                </a:cubicBezTo>
                <a:cubicBezTo>
                  <a:pt x="12522" y="35998"/>
                  <a:pt x="12496" y="36193"/>
                  <a:pt x="12464" y="36381"/>
                </a:cubicBezTo>
                <a:lnTo>
                  <a:pt x="12341" y="37185"/>
                </a:lnTo>
                <a:cubicBezTo>
                  <a:pt x="12308" y="37412"/>
                  <a:pt x="12269" y="37645"/>
                  <a:pt x="12230" y="37872"/>
                </a:cubicBezTo>
                <a:cubicBezTo>
                  <a:pt x="12179" y="38157"/>
                  <a:pt x="12133" y="38443"/>
                  <a:pt x="12075" y="38722"/>
                </a:cubicBezTo>
                <a:cubicBezTo>
                  <a:pt x="11874" y="39805"/>
                  <a:pt x="11621" y="40855"/>
                  <a:pt x="11264" y="41893"/>
                </a:cubicBezTo>
                <a:cubicBezTo>
                  <a:pt x="10946" y="42827"/>
                  <a:pt x="10551" y="43715"/>
                  <a:pt x="10052" y="44558"/>
                </a:cubicBezTo>
                <a:cubicBezTo>
                  <a:pt x="9611" y="45304"/>
                  <a:pt x="9111" y="45998"/>
                  <a:pt x="8515" y="46627"/>
                </a:cubicBezTo>
                <a:cubicBezTo>
                  <a:pt x="7918" y="47269"/>
                  <a:pt x="7250" y="47820"/>
                  <a:pt x="6498" y="48267"/>
                </a:cubicBezTo>
                <a:cubicBezTo>
                  <a:pt x="5901" y="48624"/>
                  <a:pt x="5266" y="48903"/>
                  <a:pt x="4585" y="49084"/>
                </a:cubicBezTo>
                <a:cubicBezTo>
                  <a:pt x="4261" y="49175"/>
                  <a:pt x="3936" y="49240"/>
                  <a:pt x="3612" y="49272"/>
                </a:cubicBezTo>
                <a:cubicBezTo>
                  <a:pt x="3541" y="49279"/>
                  <a:pt x="3457" y="49285"/>
                  <a:pt x="3385" y="49305"/>
                </a:cubicBezTo>
                <a:cubicBezTo>
                  <a:pt x="3372" y="49305"/>
                  <a:pt x="3346" y="49318"/>
                  <a:pt x="3327" y="49324"/>
                </a:cubicBezTo>
                <a:cubicBezTo>
                  <a:pt x="2964" y="49499"/>
                  <a:pt x="2724" y="49499"/>
                  <a:pt x="2490" y="49499"/>
                </a:cubicBezTo>
                <a:close/>
                <a:moveTo>
                  <a:pt x="25005" y="20383"/>
                </a:moveTo>
                <a:cubicBezTo>
                  <a:pt x="25005" y="20376"/>
                  <a:pt x="25012" y="20376"/>
                  <a:pt x="25012" y="20383"/>
                </a:cubicBezTo>
                <a:cubicBezTo>
                  <a:pt x="25012" y="20383"/>
                  <a:pt x="25005" y="20389"/>
                  <a:pt x="25005" y="20383"/>
                </a:cubicBezTo>
                <a:cubicBezTo>
                  <a:pt x="24993" y="20396"/>
                  <a:pt x="24993" y="20422"/>
                  <a:pt x="24980" y="20447"/>
                </a:cubicBezTo>
                <a:cubicBezTo>
                  <a:pt x="24947" y="20428"/>
                  <a:pt x="24915" y="20441"/>
                  <a:pt x="24882" y="20428"/>
                </a:cubicBezTo>
                <a:cubicBezTo>
                  <a:pt x="24876" y="20460"/>
                  <a:pt x="24850" y="20473"/>
                  <a:pt x="24837" y="20486"/>
                </a:cubicBezTo>
                <a:cubicBezTo>
                  <a:pt x="24584" y="20642"/>
                  <a:pt x="24338" y="20798"/>
                  <a:pt x="24091" y="20947"/>
                </a:cubicBezTo>
                <a:cubicBezTo>
                  <a:pt x="23105" y="21550"/>
                  <a:pt x="22159" y="22192"/>
                  <a:pt x="21244" y="22879"/>
                </a:cubicBezTo>
                <a:cubicBezTo>
                  <a:pt x="20563" y="23379"/>
                  <a:pt x="19889" y="23897"/>
                  <a:pt x="19228" y="24429"/>
                </a:cubicBezTo>
                <a:cubicBezTo>
                  <a:pt x="18566" y="24948"/>
                  <a:pt x="17911" y="25467"/>
                  <a:pt x="17282" y="26005"/>
                </a:cubicBezTo>
                <a:cubicBezTo>
                  <a:pt x="17224" y="26057"/>
                  <a:pt x="17172" y="26096"/>
                  <a:pt x="17120" y="26148"/>
                </a:cubicBezTo>
                <a:cubicBezTo>
                  <a:pt x="17107" y="26154"/>
                  <a:pt x="17101" y="26167"/>
                  <a:pt x="17094" y="26187"/>
                </a:cubicBezTo>
                <a:cubicBezTo>
                  <a:pt x="17107" y="26187"/>
                  <a:pt x="17126" y="26193"/>
                  <a:pt x="17146" y="26187"/>
                </a:cubicBezTo>
                <a:cubicBezTo>
                  <a:pt x="17211" y="26180"/>
                  <a:pt x="17263" y="26148"/>
                  <a:pt x="17321" y="26102"/>
                </a:cubicBezTo>
                <a:cubicBezTo>
                  <a:pt x="17723" y="25804"/>
                  <a:pt x="18138" y="25512"/>
                  <a:pt x="18553" y="25220"/>
                </a:cubicBezTo>
                <a:cubicBezTo>
                  <a:pt x="19487" y="24546"/>
                  <a:pt x="20414" y="23878"/>
                  <a:pt x="21342" y="23178"/>
                </a:cubicBezTo>
                <a:cubicBezTo>
                  <a:pt x="22152" y="22568"/>
                  <a:pt x="22963" y="21952"/>
                  <a:pt x="23773" y="21349"/>
                </a:cubicBezTo>
                <a:cubicBezTo>
                  <a:pt x="24104" y="21096"/>
                  <a:pt x="24435" y="20843"/>
                  <a:pt x="24779" y="20590"/>
                </a:cubicBezTo>
                <a:cubicBezTo>
                  <a:pt x="24824" y="20558"/>
                  <a:pt x="24876" y="20525"/>
                  <a:pt x="24915" y="20480"/>
                </a:cubicBezTo>
                <a:cubicBezTo>
                  <a:pt x="24908" y="20460"/>
                  <a:pt x="24908" y="20447"/>
                  <a:pt x="24902" y="20428"/>
                </a:cubicBezTo>
                <a:cubicBezTo>
                  <a:pt x="24934" y="20460"/>
                  <a:pt x="24967" y="20447"/>
                  <a:pt x="24999" y="20447"/>
                </a:cubicBezTo>
                <a:cubicBezTo>
                  <a:pt x="24993" y="20422"/>
                  <a:pt x="24999" y="20409"/>
                  <a:pt x="25005" y="20383"/>
                </a:cubicBezTo>
                <a:close/>
                <a:moveTo>
                  <a:pt x="25297" y="20324"/>
                </a:moveTo>
                <a:cubicBezTo>
                  <a:pt x="25323" y="20318"/>
                  <a:pt x="25323" y="20298"/>
                  <a:pt x="25330" y="20285"/>
                </a:cubicBezTo>
                <a:lnTo>
                  <a:pt x="25336" y="20285"/>
                </a:lnTo>
                <a:lnTo>
                  <a:pt x="25330" y="20292"/>
                </a:lnTo>
                <a:cubicBezTo>
                  <a:pt x="25317" y="20298"/>
                  <a:pt x="25297" y="20311"/>
                  <a:pt x="25297" y="20324"/>
                </a:cubicBezTo>
                <a:cubicBezTo>
                  <a:pt x="25271" y="20344"/>
                  <a:pt x="25271" y="20344"/>
                  <a:pt x="25271" y="20376"/>
                </a:cubicBezTo>
                <a:cubicBezTo>
                  <a:pt x="25265" y="20376"/>
                  <a:pt x="25252" y="20363"/>
                  <a:pt x="25239" y="20363"/>
                </a:cubicBezTo>
                <a:cubicBezTo>
                  <a:pt x="25207" y="20383"/>
                  <a:pt x="25174" y="20409"/>
                  <a:pt x="25142" y="20428"/>
                </a:cubicBezTo>
                <a:cubicBezTo>
                  <a:pt x="24876" y="20642"/>
                  <a:pt x="24603" y="20850"/>
                  <a:pt x="24331" y="21057"/>
                </a:cubicBezTo>
                <a:cubicBezTo>
                  <a:pt x="23845" y="21427"/>
                  <a:pt x="23352" y="21790"/>
                  <a:pt x="22859" y="22159"/>
                </a:cubicBezTo>
                <a:cubicBezTo>
                  <a:pt x="22120" y="22711"/>
                  <a:pt x="21393" y="23275"/>
                  <a:pt x="20648" y="23826"/>
                </a:cubicBezTo>
                <a:cubicBezTo>
                  <a:pt x="19643" y="24578"/>
                  <a:pt x="18611" y="25305"/>
                  <a:pt x="17580" y="26037"/>
                </a:cubicBezTo>
                <a:cubicBezTo>
                  <a:pt x="17554" y="26057"/>
                  <a:pt x="17522" y="26070"/>
                  <a:pt x="17503" y="26089"/>
                </a:cubicBezTo>
                <a:lnTo>
                  <a:pt x="17509" y="26096"/>
                </a:lnTo>
                <a:lnTo>
                  <a:pt x="17503" y="26089"/>
                </a:lnTo>
                <a:cubicBezTo>
                  <a:pt x="17535" y="26122"/>
                  <a:pt x="17574" y="26122"/>
                  <a:pt x="17606" y="26102"/>
                </a:cubicBezTo>
                <a:cubicBezTo>
                  <a:pt x="17645" y="26089"/>
                  <a:pt x="17678" y="26063"/>
                  <a:pt x="17717" y="26037"/>
                </a:cubicBezTo>
                <a:cubicBezTo>
                  <a:pt x="17969" y="25888"/>
                  <a:pt x="18222" y="25739"/>
                  <a:pt x="18475" y="25583"/>
                </a:cubicBezTo>
                <a:cubicBezTo>
                  <a:pt x="19357" y="25045"/>
                  <a:pt x="20233" y="24481"/>
                  <a:pt x="21076" y="23878"/>
                </a:cubicBezTo>
                <a:cubicBezTo>
                  <a:pt x="22029" y="23184"/>
                  <a:pt x="22950" y="22458"/>
                  <a:pt x="23838" y="21693"/>
                </a:cubicBezTo>
                <a:cubicBezTo>
                  <a:pt x="24279" y="21323"/>
                  <a:pt x="24707" y="20934"/>
                  <a:pt x="25109" y="20525"/>
                </a:cubicBezTo>
                <a:cubicBezTo>
                  <a:pt x="25161" y="20480"/>
                  <a:pt x="25207" y="20422"/>
                  <a:pt x="25258" y="20376"/>
                </a:cubicBezTo>
                <a:cubicBezTo>
                  <a:pt x="25284" y="20357"/>
                  <a:pt x="25297" y="20344"/>
                  <a:pt x="25297" y="20324"/>
                </a:cubicBezTo>
                <a:close/>
                <a:moveTo>
                  <a:pt x="15175" y="27652"/>
                </a:moveTo>
                <a:cubicBezTo>
                  <a:pt x="15188" y="27659"/>
                  <a:pt x="15188" y="27659"/>
                  <a:pt x="15188" y="27652"/>
                </a:cubicBezTo>
                <a:lnTo>
                  <a:pt x="15175" y="27652"/>
                </a:lnTo>
                <a:cubicBezTo>
                  <a:pt x="15168" y="27659"/>
                  <a:pt x="15175" y="27652"/>
                  <a:pt x="15175" y="27652"/>
                </a:cubicBezTo>
                <a:close/>
                <a:moveTo>
                  <a:pt x="26588" y="19280"/>
                </a:moveTo>
                <a:cubicBezTo>
                  <a:pt x="26588" y="19280"/>
                  <a:pt x="26588" y="19267"/>
                  <a:pt x="26594" y="19267"/>
                </a:cubicBezTo>
                <a:cubicBezTo>
                  <a:pt x="26594" y="19267"/>
                  <a:pt x="26601" y="19267"/>
                  <a:pt x="26601" y="19280"/>
                </a:cubicBezTo>
                <a:cubicBezTo>
                  <a:pt x="26601" y="19280"/>
                  <a:pt x="26614" y="19287"/>
                  <a:pt x="26601" y="19293"/>
                </a:cubicBezTo>
                <a:cubicBezTo>
                  <a:pt x="26601" y="19293"/>
                  <a:pt x="26594" y="19293"/>
                  <a:pt x="26588" y="19280"/>
                </a:cubicBezTo>
                <a:cubicBezTo>
                  <a:pt x="26594" y="19280"/>
                  <a:pt x="26601" y="19280"/>
                  <a:pt x="26594" y="19287"/>
                </a:cubicBezTo>
                <a:cubicBezTo>
                  <a:pt x="26588" y="19287"/>
                  <a:pt x="26588" y="19280"/>
                  <a:pt x="26588" y="19280"/>
                </a:cubicBezTo>
                <a:close/>
                <a:moveTo>
                  <a:pt x="15823" y="27101"/>
                </a:moveTo>
                <a:cubicBezTo>
                  <a:pt x="15829" y="27094"/>
                  <a:pt x="15836" y="27101"/>
                  <a:pt x="15829" y="27107"/>
                </a:cubicBezTo>
                <a:cubicBezTo>
                  <a:pt x="15829" y="27107"/>
                  <a:pt x="15823" y="27107"/>
                  <a:pt x="15823" y="27101"/>
                </a:cubicBezTo>
                <a:cubicBezTo>
                  <a:pt x="15829" y="27101"/>
                  <a:pt x="15829" y="27107"/>
                  <a:pt x="15823" y="27107"/>
                </a:cubicBezTo>
                <a:close/>
                <a:moveTo>
                  <a:pt x="24616" y="20506"/>
                </a:moveTo>
                <a:cubicBezTo>
                  <a:pt x="24584" y="20486"/>
                  <a:pt x="24558" y="20480"/>
                  <a:pt x="24539" y="20512"/>
                </a:cubicBezTo>
                <a:lnTo>
                  <a:pt x="24415" y="20558"/>
                </a:lnTo>
                <a:cubicBezTo>
                  <a:pt x="24253" y="20642"/>
                  <a:pt x="24078" y="20720"/>
                  <a:pt x="23916" y="20804"/>
                </a:cubicBezTo>
                <a:cubicBezTo>
                  <a:pt x="22814" y="21349"/>
                  <a:pt x="21770" y="21978"/>
                  <a:pt x="20784" y="22698"/>
                </a:cubicBezTo>
                <a:cubicBezTo>
                  <a:pt x="20187" y="23132"/>
                  <a:pt x="19604" y="23586"/>
                  <a:pt x="19046" y="24053"/>
                </a:cubicBezTo>
                <a:cubicBezTo>
                  <a:pt x="18287" y="24676"/>
                  <a:pt x="17554" y="25337"/>
                  <a:pt x="16854" y="26031"/>
                </a:cubicBezTo>
                <a:lnTo>
                  <a:pt x="16666" y="26219"/>
                </a:lnTo>
                <a:cubicBezTo>
                  <a:pt x="16660" y="26225"/>
                  <a:pt x="16660" y="26232"/>
                  <a:pt x="16660" y="26251"/>
                </a:cubicBezTo>
                <a:cubicBezTo>
                  <a:pt x="16660" y="26258"/>
                  <a:pt x="16673" y="26264"/>
                  <a:pt x="16679" y="26264"/>
                </a:cubicBezTo>
                <a:cubicBezTo>
                  <a:pt x="16763" y="26264"/>
                  <a:pt x="16841" y="26238"/>
                  <a:pt x="16899" y="26174"/>
                </a:cubicBezTo>
                <a:cubicBezTo>
                  <a:pt x="16912" y="26161"/>
                  <a:pt x="16938" y="26148"/>
                  <a:pt x="16964" y="26122"/>
                </a:cubicBezTo>
                <a:cubicBezTo>
                  <a:pt x="17340" y="25804"/>
                  <a:pt x="17710" y="25486"/>
                  <a:pt x="18093" y="25181"/>
                </a:cubicBezTo>
                <a:cubicBezTo>
                  <a:pt x="19033" y="24403"/>
                  <a:pt x="19993" y="23664"/>
                  <a:pt x="20978" y="22931"/>
                </a:cubicBezTo>
                <a:cubicBezTo>
                  <a:pt x="21964" y="22198"/>
                  <a:pt x="22989" y="21498"/>
                  <a:pt x="24033" y="20850"/>
                </a:cubicBezTo>
                <a:lnTo>
                  <a:pt x="24422" y="20610"/>
                </a:lnTo>
                <a:cubicBezTo>
                  <a:pt x="24461" y="20584"/>
                  <a:pt x="24493" y="20558"/>
                  <a:pt x="24526" y="20538"/>
                </a:cubicBezTo>
                <a:cubicBezTo>
                  <a:pt x="24539" y="20538"/>
                  <a:pt x="24526" y="20519"/>
                  <a:pt x="24526" y="20506"/>
                </a:cubicBezTo>
                <a:cubicBezTo>
                  <a:pt x="24571" y="20525"/>
                  <a:pt x="24590" y="20506"/>
                  <a:pt x="24616" y="20506"/>
                </a:cubicBezTo>
                <a:cubicBezTo>
                  <a:pt x="24610" y="20493"/>
                  <a:pt x="24623" y="20512"/>
                  <a:pt x="24616" y="20506"/>
                </a:cubicBezTo>
                <a:close/>
                <a:moveTo>
                  <a:pt x="14565" y="28359"/>
                </a:moveTo>
                <a:cubicBezTo>
                  <a:pt x="14558" y="28359"/>
                  <a:pt x="14552" y="28365"/>
                  <a:pt x="14539" y="28365"/>
                </a:cubicBezTo>
                <a:lnTo>
                  <a:pt x="14539" y="28372"/>
                </a:lnTo>
                <a:cubicBezTo>
                  <a:pt x="14558" y="28385"/>
                  <a:pt x="14558" y="28365"/>
                  <a:pt x="14565" y="28359"/>
                </a:cubicBezTo>
                <a:lnTo>
                  <a:pt x="14565" y="28339"/>
                </a:lnTo>
                <a:close/>
                <a:moveTo>
                  <a:pt x="24130" y="20538"/>
                </a:moveTo>
                <a:cubicBezTo>
                  <a:pt x="24124" y="20545"/>
                  <a:pt x="24104" y="20551"/>
                  <a:pt x="24098" y="20564"/>
                </a:cubicBezTo>
                <a:cubicBezTo>
                  <a:pt x="24091" y="20577"/>
                  <a:pt x="24091" y="20584"/>
                  <a:pt x="24091" y="20590"/>
                </a:cubicBezTo>
                <a:cubicBezTo>
                  <a:pt x="24059" y="20584"/>
                  <a:pt x="24026" y="20590"/>
                  <a:pt x="23994" y="20610"/>
                </a:cubicBezTo>
                <a:cubicBezTo>
                  <a:pt x="23838" y="20661"/>
                  <a:pt x="23696" y="20726"/>
                  <a:pt x="23540" y="20785"/>
                </a:cubicBezTo>
                <a:cubicBezTo>
                  <a:pt x="22392" y="21239"/>
                  <a:pt x="21316" y="21829"/>
                  <a:pt x="20317" y="22555"/>
                </a:cubicBezTo>
                <a:cubicBezTo>
                  <a:pt x="19753" y="22957"/>
                  <a:pt x="19208" y="23392"/>
                  <a:pt x="18683" y="23839"/>
                </a:cubicBezTo>
                <a:cubicBezTo>
                  <a:pt x="17859" y="24552"/>
                  <a:pt x="17075" y="25324"/>
                  <a:pt x="16368" y="26154"/>
                </a:cubicBezTo>
                <a:cubicBezTo>
                  <a:pt x="16335" y="26193"/>
                  <a:pt x="16290" y="26232"/>
                  <a:pt x="16257" y="26271"/>
                </a:cubicBezTo>
                <a:cubicBezTo>
                  <a:pt x="16251" y="26284"/>
                  <a:pt x="16251" y="26303"/>
                  <a:pt x="16245" y="26316"/>
                </a:cubicBezTo>
                <a:cubicBezTo>
                  <a:pt x="16400" y="26323"/>
                  <a:pt x="16433" y="26316"/>
                  <a:pt x="16517" y="26219"/>
                </a:cubicBezTo>
                <a:lnTo>
                  <a:pt x="16627" y="26109"/>
                </a:lnTo>
                <a:cubicBezTo>
                  <a:pt x="17639" y="25091"/>
                  <a:pt x="18715" y="24144"/>
                  <a:pt x="19850" y="23268"/>
                </a:cubicBezTo>
                <a:cubicBezTo>
                  <a:pt x="20440" y="22814"/>
                  <a:pt x="21043" y="22373"/>
                  <a:pt x="21666" y="21971"/>
                </a:cubicBezTo>
                <a:cubicBezTo>
                  <a:pt x="22379" y="21505"/>
                  <a:pt x="23112" y="21083"/>
                  <a:pt x="23871" y="20713"/>
                </a:cubicBezTo>
                <a:cubicBezTo>
                  <a:pt x="23935" y="20681"/>
                  <a:pt x="24007" y="20642"/>
                  <a:pt x="24072" y="20610"/>
                </a:cubicBezTo>
                <a:cubicBezTo>
                  <a:pt x="24085" y="20610"/>
                  <a:pt x="24085" y="20590"/>
                  <a:pt x="24085" y="20584"/>
                </a:cubicBezTo>
                <a:cubicBezTo>
                  <a:pt x="24137" y="20584"/>
                  <a:pt x="24137" y="20584"/>
                  <a:pt x="24130" y="20538"/>
                </a:cubicBezTo>
                <a:cubicBezTo>
                  <a:pt x="24137" y="20545"/>
                  <a:pt x="24149" y="20545"/>
                  <a:pt x="24162" y="20545"/>
                </a:cubicBezTo>
                <a:cubicBezTo>
                  <a:pt x="24175" y="20551"/>
                  <a:pt x="24188" y="20545"/>
                  <a:pt x="24175" y="20538"/>
                </a:cubicBezTo>
                <a:lnTo>
                  <a:pt x="24162" y="20538"/>
                </a:lnTo>
                <a:close/>
                <a:moveTo>
                  <a:pt x="23773" y="20545"/>
                </a:moveTo>
                <a:cubicBezTo>
                  <a:pt x="23760" y="20551"/>
                  <a:pt x="23741" y="20551"/>
                  <a:pt x="23734" y="20558"/>
                </a:cubicBezTo>
                <a:cubicBezTo>
                  <a:pt x="23715" y="20571"/>
                  <a:pt x="23709" y="20577"/>
                  <a:pt x="23696" y="20584"/>
                </a:cubicBezTo>
                <a:cubicBezTo>
                  <a:pt x="23650" y="20590"/>
                  <a:pt x="23618" y="20590"/>
                  <a:pt x="23579" y="20610"/>
                </a:cubicBezTo>
                <a:cubicBezTo>
                  <a:pt x="23358" y="20681"/>
                  <a:pt x="23144" y="20746"/>
                  <a:pt x="22930" y="20817"/>
                </a:cubicBezTo>
                <a:cubicBezTo>
                  <a:pt x="22373" y="21012"/>
                  <a:pt x="21821" y="21239"/>
                  <a:pt x="21303" y="21517"/>
                </a:cubicBezTo>
                <a:cubicBezTo>
                  <a:pt x="20570" y="21900"/>
                  <a:pt x="19882" y="22354"/>
                  <a:pt x="19234" y="22853"/>
                </a:cubicBezTo>
                <a:cubicBezTo>
                  <a:pt x="17969" y="23846"/>
                  <a:pt x="16854" y="24987"/>
                  <a:pt x="15888" y="26264"/>
                </a:cubicBezTo>
                <a:cubicBezTo>
                  <a:pt x="15862" y="26297"/>
                  <a:pt x="15849" y="26329"/>
                  <a:pt x="15823" y="26362"/>
                </a:cubicBezTo>
                <a:cubicBezTo>
                  <a:pt x="15817" y="26375"/>
                  <a:pt x="15823" y="26381"/>
                  <a:pt x="15823" y="26394"/>
                </a:cubicBezTo>
                <a:cubicBezTo>
                  <a:pt x="15862" y="26407"/>
                  <a:pt x="15907" y="26394"/>
                  <a:pt x="15953" y="26388"/>
                </a:cubicBezTo>
                <a:cubicBezTo>
                  <a:pt x="16018" y="26381"/>
                  <a:pt x="16056" y="26349"/>
                  <a:pt x="16102" y="26297"/>
                </a:cubicBezTo>
                <a:cubicBezTo>
                  <a:pt x="16277" y="26096"/>
                  <a:pt x="16446" y="25901"/>
                  <a:pt x="16614" y="25707"/>
                </a:cubicBezTo>
                <a:cubicBezTo>
                  <a:pt x="17658" y="24559"/>
                  <a:pt x="18806" y="23521"/>
                  <a:pt x="20064" y="22600"/>
                </a:cubicBezTo>
                <a:cubicBezTo>
                  <a:pt x="21147" y="21816"/>
                  <a:pt x="22308" y="21154"/>
                  <a:pt x="23553" y="20655"/>
                </a:cubicBezTo>
                <a:lnTo>
                  <a:pt x="23676" y="20610"/>
                </a:lnTo>
                <a:cubicBezTo>
                  <a:pt x="23683" y="20610"/>
                  <a:pt x="23683" y="20590"/>
                  <a:pt x="23683" y="20584"/>
                </a:cubicBezTo>
                <a:cubicBezTo>
                  <a:pt x="23747" y="20584"/>
                  <a:pt x="23747" y="20584"/>
                  <a:pt x="23773" y="20545"/>
                </a:cubicBezTo>
                <a:lnTo>
                  <a:pt x="23806" y="20545"/>
                </a:lnTo>
                <a:cubicBezTo>
                  <a:pt x="23799" y="20538"/>
                  <a:pt x="23780" y="20545"/>
                  <a:pt x="23773" y="20545"/>
                </a:cubicBezTo>
                <a:close/>
                <a:moveTo>
                  <a:pt x="13748" y="29474"/>
                </a:moveTo>
                <a:cubicBezTo>
                  <a:pt x="13741" y="29474"/>
                  <a:pt x="13722" y="29468"/>
                  <a:pt x="13715" y="29474"/>
                </a:cubicBezTo>
                <a:cubicBezTo>
                  <a:pt x="13696" y="29487"/>
                  <a:pt x="13690" y="29494"/>
                  <a:pt x="13683" y="29507"/>
                </a:cubicBezTo>
                <a:cubicBezTo>
                  <a:pt x="13651" y="29572"/>
                  <a:pt x="13625" y="29636"/>
                  <a:pt x="13618" y="29701"/>
                </a:cubicBezTo>
                <a:lnTo>
                  <a:pt x="13631" y="29721"/>
                </a:lnTo>
                <a:cubicBezTo>
                  <a:pt x="13651" y="29695"/>
                  <a:pt x="13664" y="29675"/>
                  <a:pt x="13683" y="29656"/>
                </a:cubicBezTo>
                <a:cubicBezTo>
                  <a:pt x="13709" y="29598"/>
                  <a:pt x="13728" y="29533"/>
                  <a:pt x="13748" y="29474"/>
                </a:cubicBezTo>
                <a:lnTo>
                  <a:pt x="13748" y="29461"/>
                </a:lnTo>
                <a:close/>
                <a:moveTo>
                  <a:pt x="14007" y="28793"/>
                </a:moveTo>
                <a:cubicBezTo>
                  <a:pt x="13916" y="28858"/>
                  <a:pt x="13858" y="28943"/>
                  <a:pt x="13839" y="29046"/>
                </a:cubicBezTo>
                <a:lnTo>
                  <a:pt x="13813" y="29118"/>
                </a:lnTo>
                <a:lnTo>
                  <a:pt x="13813" y="29170"/>
                </a:lnTo>
                <a:lnTo>
                  <a:pt x="13793" y="29170"/>
                </a:lnTo>
                <a:lnTo>
                  <a:pt x="13793" y="29176"/>
                </a:lnTo>
                <a:cubicBezTo>
                  <a:pt x="13806" y="29176"/>
                  <a:pt x="13813" y="29176"/>
                  <a:pt x="13806" y="29163"/>
                </a:cubicBezTo>
                <a:cubicBezTo>
                  <a:pt x="13813" y="29163"/>
                  <a:pt x="13826" y="29163"/>
                  <a:pt x="13839" y="29150"/>
                </a:cubicBezTo>
                <a:cubicBezTo>
                  <a:pt x="13858" y="29131"/>
                  <a:pt x="13891" y="29105"/>
                  <a:pt x="13910" y="29072"/>
                </a:cubicBezTo>
                <a:cubicBezTo>
                  <a:pt x="13942" y="29001"/>
                  <a:pt x="13975" y="28917"/>
                  <a:pt x="14007" y="28839"/>
                </a:cubicBezTo>
                <a:cubicBezTo>
                  <a:pt x="14007" y="28839"/>
                  <a:pt x="14001" y="28813"/>
                  <a:pt x="14007" y="28793"/>
                </a:cubicBezTo>
                <a:lnTo>
                  <a:pt x="14007" y="28793"/>
                </a:lnTo>
                <a:cubicBezTo>
                  <a:pt x="14007" y="28806"/>
                  <a:pt x="14007" y="28793"/>
                  <a:pt x="14007" y="28793"/>
                </a:cubicBezTo>
                <a:close/>
                <a:moveTo>
                  <a:pt x="14597" y="28028"/>
                </a:moveTo>
                <a:cubicBezTo>
                  <a:pt x="14591" y="28028"/>
                  <a:pt x="14591" y="28015"/>
                  <a:pt x="14584" y="28015"/>
                </a:cubicBezTo>
                <a:cubicBezTo>
                  <a:pt x="14533" y="28028"/>
                  <a:pt x="14494" y="28048"/>
                  <a:pt x="14461" y="28093"/>
                </a:cubicBezTo>
                <a:cubicBezTo>
                  <a:pt x="14422" y="28158"/>
                  <a:pt x="14377" y="28229"/>
                  <a:pt x="14364" y="28307"/>
                </a:cubicBezTo>
                <a:cubicBezTo>
                  <a:pt x="14364" y="28307"/>
                  <a:pt x="14364" y="28320"/>
                  <a:pt x="14370" y="28327"/>
                </a:cubicBezTo>
                <a:cubicBezTo>
                  <a:pt x="14370" y="28327"/>
                  <a:pt x="14377" y="28333"/>
                  <a:pt x="14390" y="28327"/>
                </a:cubicBezTo>
                <a:cubicBezTo>
                  <a:pt x="14442" y="28301"/>
                  <a:pt x="14487" y="28262"/>
                  <a:pt x="14520" y="28210"/>
                </a:cubicBezTo>
                <a:cubicBezTo>
                  <a:pt x="14539" y="28164"/>
                  <a:pt x="14571" y="28119"/>
                  <a:pt x="14597" y="28074"/>
                </a:cubicBezTo>
                <a:cubicBezTo>
                  <a:pt x="14591" y="28061"/>
                  <a:pt x="14591" y="28041"/>
                  <a:pt x="14597" y="28028"/>
                </a:cubicBezTo>
                <a:cubicBezTo>
                  <a:pt x="14597" y="28015"/>
                  <a:pt x="14604" y="28015"/>
                  <a:pt x="14604" y="28015"/>
                </a:cubicBezTo>
                <a:lnTo>
                  <a:pt x="14604" y="28009"/>
                </a:lnTo>
                <a:cubicBezTo>
                  <a:pt x="14591" y="28009"/>
                  <a:pt x="14591" y="28015"/>
                  <a:pt x="14597" y="28028"/>
                </a:cubicBezTo>
                <a:close/>
                <a:moveTo>
                  <a:pt x="14247" y="28197"/>
                </a:moveTo>
                <a:cubicBezTo>
                  <a:pt x="14247" y="28203"/>
                  <a:pt x="14241" y="28203"/>
                  <a:pt x="14241" y="28210"/>
                </a:cubicBezTo>
                <a:cubicBezTo>
                  <a:pt x="14202" y="28242"/>
                  <a:pt x="14150" y="28268"/>
                  <a:pt x="14118" y="28320"/>
                </a:cubicBezTo>
                <a:cubicBezTo>
                  <a:pt x="14085" y="28359"/>
                  <a:pt x="14079" y="28417"/>
                  <a:pt x="14053" y="28463"/>
                </a:cubicBezTo>
                <a:cubicBezTo>
                  <a:pt x="14040" y="28495"/>
                  <a:pt x="14020" y="28534"/>
                  <a:pt x="14014" y="28566"/>
                </a:cubicBezTo>
                <a:cubicBezTo>
                  <a:pt x="14007" y="28586"/>
                  <a:pt x="14007" y="28599"/>
                  <a:pt x="14007" y="28618"/>
                </a:cubicBezTo>
                <a:cubicBezTo>
                  <a:pt x="14007" y="28625"/>
                  <a:pt x="14007" y="28625"/>
                  <a:pt x="14014" y="28631"/>
                </a:cubicBezTo>
                <a:lnTo>
                  <a:pt x="14033" y="28631"/>
                </a:lnTo>
                <a:cubicBezTo>
                  <a:pt x="14085" y="28599"/>
                  <a:pt x="14137" y="28560"/>
                  <a:pt x="14169" y="28502"/>
                </a:cubicBezTo>
                <a:lnTo>
                  <a:pt x="14267" y="28288"/>
                </a:lnTo>
                <a:cubicBezTo>
                  <a:pt x="14273" y="28242"/>
                  <a:pt x="14267" y="28223"/>
                  <a:pt x="14247" y="28197"/>
                </a:cubicBezTo>
                <a:cubicBezTo>
                  <a:pt x="14247" y="28197"/>
                  <a:pt x="14260" y="28210"/>
                  <a:pt x="14247" y="28197"/>
                </a:cubicBezTo>
                <a:close/>
                <a:moveTo>
                  <a:pt x="15538" y="26783"/>
                </a:moveTo>
                <a:cubicBezTo>
                  <a:pt x="15590" y="26803"/>
                  <a:pt x="15635" y="26777"/>
                  <a:pt x="15674" y="26764"/>
                </a:cubicBezTo>
                <a:cubicBezTo>
                  <a:pt x="15706" y="26751"/>
                  <a:pt x="15732" y="26738"/>
                  <a:pt x="15758" y="26712"/>
                </a:cubicBezTo>
                <a:cubicBezTo>
                  <a:pt x="15797" y="26653"/>
                  <a:pt x="15849" y="26608"/>
                  <a:pt x="15888" y="26550"/>
                </a:cubicBezTo>
                <a:cubicBezTo>
                  <a:pt x="15894" y="26543"/>
                  <a:pt x="15894" y="26524"/>
                  <a:pt x="15901" y="26511"/>
                </a:cubicBezTo>
                <a:cubicBezTo>
                  <a:pt x="15894" y="26511"/>
                  <a:pt x="15888" y="26498"/>
                  <a:pt x="15888" y="26498"/>
                </a:cubicBezTo>
                <a:cubicBezTo>
                  <a:pt x="15823" y="26498"/>
                  <a:pt x="15758" y="26517"/>
                  <a:pt x="15693" y="26530"/>
                </a:cubicBezTo>
                <a:cubicBezTo>
                  <a:pt x="15641" y="26608"/>
                  <a:pt x="15596" y="26673"/>
                  <a:pt x="15544" y="26744"/>
                </a:cubicBezTo>
                <a:cubicBezTo>
                  <a:pt x="15538" y="26751"/>
                  <a:pt x="15538" y="26770"/>
                  <a:pt x="15538" y="26783"/>
                </a:cubicBezTo>
                <a:cubicBezTo>
                  <a:pt x="15531" y="26783"/>
                  <a:pt x="15525" y="26783"/>
                  <a:pt x="15531" y="26796"/>
                </a:cubicBezTo>
                <a:cubicBezTo>
                  <a:pt x="15538" y="26796"/>
                  <a:pt x="15538" y="26783"/>
                  <a:pt x="15538" y="26783"/>
                </a:cubicBezTo>
                <a:close/>
                <a:moveTo>
                  <a:pt x="14850" y="27367"/>
                </a:moveTo>
                <a:cubicBezTo>
                  <a:pt x="14857" y="27367"/>
                  <a:pt x="14876" y="27380"/>
                  <a:pt x="14883" y="27367"/>
                </a:cubicBezTo>
                <a:lnTo>
                  <a:pt x="15006" y="27321"/>
                </a:lnTo>
                <a:cubicBezTo>
                  <a:pt x="15019" y="27308"/>
                  <a:pt x="15045" y="27295"/>
                  <a:pt x="15051" y="27282"/>
                </a:cubicBezTo>
                <a:cubicBezTo>
                  <a:pt x="15090" y="27224"/>
                  <a:pt x="15136" y="27166"/>
                  <a:pt x="15168" y="27101"/>
                </a:cubicBezTo>
                <a:cubicBezTo>
                  <a:pt x="15181" y="27075"/>
                  <a:pt x="15188" y="27049"/>
                  <a:pt x="15207" y="27030"/>
                </a:cubicBezTo>
                <a:cubicBezTo>
                  <a:pt x="15188" y="27023"/>
                  <a:pt x="15181" y="27010"/>
                  <a:pt x="15175" y="27010"/>
                </a:cubicBezTo>
                <a:cubicBezTo>
                  <a:pt x="15136" y="27023"/>
                  <a:pt x="15090" y="27030"/>
                  <a:pt x="15045" y="27043"/>
                </a:cubicBezTo>
                <a:cubicBezTo>
                  <a:pt x="15012" y="27056"/>
                  <a:pt x="14986" y="27075"/>
                  <a:pt x="14974" y="27101"/>
                </a:cubicBezTo>
                <a:cubicBezTo>
                  <a:pt x="14928" y="27172"/>
                  <a:pt x="14889" y="27237"/>
                  <a:pt x="14850" y="27315"/>
                </a:cubicBezTo>
                <a:cubicBezTo>
                  <a:pt x="14850" y="27334"/>
                  <a:pt x="14857" y="27360"/>
                  <a:pt x="14850" y="27367"/>
                </a:cubicBezTo>
                <a:cubicBezTo>
                  <a:pt x="14844" y="27367"/>
                  <a:pt x="14844" y="27380"/>
                  <a:pt x="14850" y="27380"/>
                </a:cubicBezTo>
                <a:close/>
                <a:moveTo>
                  <a:pt x="19545" y="25661"/>
                </a:moveTo>
                <a:cubicBezTo>
                  <a:pt x="19578" y="25642"/>
                  <a:pt x="19610" y="25629"/>
                  <a:pt x="19649" y="25616"/>
                </a:cubicBezTo>
                <a:cubicBezTo>
                  <a:pt x="19947" y="25532"/>
                  <a:pt x="20239" y="25434"/>
                  <a:pt x="20524" y="25318"/>
                </a:cubicBezTo>
                <a:cubicBezTo>
                  <a:pt x="21166" y="25078"/>
                  <a:pt x="21770" y="24786"/>
                  <a:pt x="22347" y="24416"/>
                </a:cubicBezTo>
                <a:cubicBezTo>
                  <a:pt x="23261" y="23846"/>
                  <a:pt x="24052" y="23119"/>
                  <a:pt x="24714" y="22270"/>
                </a:cubicBezTo>
                <a:cubicBezTo>
                  <a:pt x="25200" y="21654"/>
                  <a:pt x="25609" y="20979"/>
                  <a:pt x="25920" y="20266"/>
                </a:cubicBezTo>
                <a:cubicBezTo>
                  <a:pt x="25939" y="20233"/>
                  <a:pt x="25946" y="20195"/>
                  <a:pt x="25965" y="20162"/>
                </a:cubicBezTo>
                <a:cubicBezTo>
                  <a:pt x="25965" y="20162"/>
                  <a:pt x="25965" y="20149"/>
                  <a:pt x="25952" y="20149"/>
                </a:cubicBezTo>
                <a:lnTo>
                  <a:pt x="25933" y="20149"/>
                </a:lnTo>
                <a:cubicBezTo>
                  <a:pt x="25913" y="20169"/>
                  <a:pt x="25900" y="20188"/>
                  <a:pt x="25881" y="20214"/>
                </a:cubicBezTo>
                <a:cubicBezTo>
                  <a:pt x="25492" y="20895"/>
                  <a:pt x="25038" y="21517"/>
                  <a:pt x="24519" y="22101"/>
                </a:cubicBezTo>
                <a:cubicBezTo>
                  <a:pt x="23507" y="23249"/>
                  <a:pt x="22327" y="24189"/>
                  <a:pt x="20985" y="24928"/>
                </a:cubicBezTo>
                <a:cubicBezTo>
                  <a:pt x="20563" y="25155"/>
                  <a:pt x="20135" y="25356"/>
                  <a:pt x="19694" y="25545"/>
                </a:cubicBezTo>
                <a:cubicBezTo>
                  <a:pt x="19649" y="25570"/>
                  <a:pt x="19597" y="25583"/>
                  <a:pt x="19552" y="25609"/>
                </a:cubicBezTo>
                <a:cubicBezTo>
                  <a:pt x="19532" y="25629"/>
                  <a:pt x="19532" y="25642"/>
                  <a:pt x="19545" y="25661"/>
                </a:cubicBezTo>
                <a:cubicBezTo>
                  <a:pt x="19519" y="25668"/>
                  <a:pt x="19500" y="25635"/>
                  <a:pt x="19467" y="25661"/>
                </a:cubicBezTo>
                <a:close/>
                <a:moveTo>
                  <a:pt x="18806" y="25772"/>
                </a:moveTo>
                <a:cubicBezTo>
                  <a:pt x="18851" y="25778"/>
                  <a:pt x="18903" y="25759"/>
                  <a:pt x="18942" y="25739"/>
                </a:cubicBezTo>
                <a:cubicBezTo>
                  <a:pt x="19552" y="25512"/>
                  <a:pt x="20142" y="25253"/>
                  <a:pt x="20719" y="24954"/>
                </a:cubicBezTo>
                <a:cubicBezTo>
                  <a:pt x="22379" y="24092"/>
                  <a:pt x="23780" y="22925"/>
                  <a:pt x="24941" y="21453"/>
                </a:cubicBezTo>
                <a:cubicBezTo>
                  <a:pt x="25232" y="21089"/>
                  <a:pt x="25492" y="20700"/>
                  <a:pt x="25725" y="20292"/>
                </a:cubicBezTo>
                <a:lnTo>
                  <a:pt x="25777" y="20195"/>
                </a:lnTo>
                <a:cubicBezTo>
                  <a:pt x="25777" y="20195"/>
                  <a:pt x="25777" y="20188"/>
                  <a:pt x="25771" y="20182"/>
                </a:cubicBezTo>
                <a:cubicBezTo>
                  <a:pt x="25771" y="20182"/>
                  <a:pt x="25758" y="20169"/>
                  <a:pt x="25758" y="20182"/>
                </a:cubicBezTo>
                <a:cubicBezTo>
                  <a:pt x="25732" y="20201"/>
                  <a:pt x="25712" y="20233"/>
                  <a:pt x="25686" y="20266"/>
                </a:cubicBezTo>
                <a:cubicBezTo>
                  <a:pt x="25427" y="20616"/>
                  <a:pt x="25142" y="20947"/>
                  <a:pt x="24850" y="21271"/>
                </a:cubicBezTo>
                <a:cubicBezTo>
                  <a:pt x="23702" y="22536"/>
                  <a:pt x="22405" y="23625"/>
                  <a:pt x="20978" y="24546"/>
                </a:cubicBezTo>
                <a:cubicBezTo>
                  <a:pt x="20330" y="24967"/>
                  <a:pt x="19656" y="25337"/>
                  <a:pt x="18955" y="25681"/>
                </a:cubicBezTo>
                <a:lnTo>
                  <a:pt x="18813" y="25759"/>
                </a:lnTo>
                <a:cubicBezTo>
                  <a:pt x="18813" y="25759"/>
                  <a:pt x="18813" y="25772"/>
                  <a:pt x="18806" y="25772"/>
                </a:cubicBezTo>
                <a:lnTo>
                  <a:pt x="18780" y="25772"/>
                </a:lnTo>
                <a:cubicBezTo>
                  <a:pt x="18774" y="25772"/>
                  <a:pt x="18774" y="25778"/>
                  <a:pt x="18767" y="25791"/>
                </a:cubicBezTo>
                <a:cubicBezTo>
                  <a:pt x="18774" y="25791"/>
                  <a:pt x="18780" y="25797"/>
                  <a:pt x="18787" y="25791"/>
                </a:cubicBezTo>
                <a:cubicBezTo>
                  <a:pt x="18800" y="25791"/>
                  <a:pt x="18800" y="25778"/>
                  <a:pt x="18806" y="25772"/>
                </a:cubicBezTo>
                <a:close/>
                <a:moveTo>
                  <a:pt x="18041" y="26024"/>
                </a:moveTo>
                <a:cubicBezTo>
                  <a:pt x="18067" y="25992"/>
                  <a:pt x="18106" y="25986"/>
                  <a:pt x="18138" y="25966"/>
                </a:cubicBezTo>
                <a:cubicBezTo>
                  <a:pt x="18657" y="25726"/>
                  <a:pt x="19176" y="25467"/>
                  <a:pt x="19681" y="25188"/>
                </a:cubicBezTo>
                <a:cubicBezTo>
                  <a:pt x="21270" y="24332"/>
                  <a:pt x="22703" y="23268"/>
                  <a:pt x="24000" y="22010"/>
                </a:cubicBezTo>
                <a:cubicBezTo>
                  <a:pt x="24506" y="21524"/>
                  <a:pt x="24980" y="21005"/>
                  <a:pt x="25414" y="20454"/>
                </a:cubicBezTo>
                <a:cubicBezTo>
                  <a:pt x="25459" y="20396"/>
                  <a:pt x="25498" y="20331"/>
                  <a:pt x="25550" y="20279"/>
                </a:cubicBezTo>
                <a:cubicBezTo>
                  <a:pt x="25563" y="20253"/>
                  <a:pt x="25583" y="20221"/>
                  <a:pt x="25583" y="20188"/>
                </a:cubicBezTo>
                <a:lnTo>
                  <a:pt x="25589" y="20188"/>
                </a:lnTo>
                <a:lnTo>
                  <a:pt x="25583" y="20188"/>
                </a:lnTo>
                <a:cubicBezTo>
                  <a:pt x="25583" y="20188"/>
                  <a:pt x="25583" y="20182"/>
                  <a:pt x="25589" y="20182"/>
                </a:cubicBezTo>
                <a:cubicBezTo>
                  <a:pt x="25466" y="20311"/>
                  <a:pt x="25349" y="20441"/>
                  <a:pt x="25213" y="20571"/>
                </a:cubicBezTo>
                <a:cubicBezTo>
                  <a:pt x="24811" y="20966"/>
                  <a:pt x="24389" y="21355"/>
                  <a:pt x="23961" y="21725"/>
                </a:cubicBezTo>
                <a:cubicBezTo>
                  <a:pt x="22470" y="23022"/>
                  <a:pt x="20888" y="24209"/>
                  <a:pt x="19202" y="25253"/>
                </a:cubicBezTo>
                <a:cubicBezTo>
                  <a:pt x="18851" y="25473"/>
                  <a:pt x="18501" y="25674"/>
                  <a:pt x="18164" y="25895"/>
                </a:cubicBezTo>
                <a:cubicBezTo>
                  <a:pt x="18125" y="25921"/>
                  <a:pt x="18080" y="25940"/>
                  <a:pt x="18041" y="25973"/>
                </a:cubicBezTo>
                <a:cubicBezTo>
                  <a:pt x="18034" y="25986"/>
                  <a:pt x="18041" y="26005"/>
                  <a:pt x="18041" y="26024"/>
                </a:cubicBezTo>
                <a:cubicBezTo>
                  <a:pt x="18028" y="26024"/>
                  <a:pt x="18021" y="26024"/>
                  <a:pt x="18002" y="26018"/>
                </a:cubicBezTo>
                <a:cubicBezTo>
                  <a:pt x="18021" y="26018"/>
                  <a:pt x="18028" y="26018"/>
                  <a:pt x="18041" y="26024"/>
                </a:cubicBezTo>
                <a:close/>
                <a:moveTo>
                  <a:pt x="23196" y="20584"/>
                </a:moveTo>
                <a:cubicBezTo>
                  <a:pt x="23151" y="20584"/>
                  <a:pt x="23099" y="20590"/>
                  <a:pt x="23054" y="20610"/>
                </a:cubicBezTo>
                <a:cubicBezTo>
                  <a:pt x="22833" y="20668"/>
                  <a:pt x="22613" y="20720"/>
                  <a:pt x="22392" y="20785"/>
                </a:cubicBezTo>
                <a:cubicBezTo>
                  <a:pt x="21569" y="21031"/>
                  <a:pt x="20784" y="21368"/>
                  <a:pt x="20045" y="21816"/>
                </a:cubicBezTo>
                <a:cubicBezTo>
                  <a:pt x="19474" y="22159"/>
                  <a:pt x="18942" y="22536"/>
                  <a:pt x="18436" y="22957"/>
                </a:cubicBezTo>
                <a:cubicBezTo>
                  <a:pt x="17269" y="23943"/>
                  <a:pt x="16283" y="25078"/>
                  <a:pt x="15447" y="26349"/>
                </a:cubicBezTo>
                <a:cubicBezTo>
                  <a:pt x="15434" y="26375"/>
                  <a:pt x="15414" y="26407"/>
                  <a:pt x="15402" y="26426"/>
                </a:cubicBezTo>
                <a:cubicBezTo>
                  <a:pt x="15389" y="26446"/>
                  <a:pt x="15402" y="26459"/>
                  <a:pt x="15414" y="26472"/>
                </a:cubicBezTo>
                <a:cubicBezTo>
                  <a:pt x="15479" y="26472"/>
                  <a:pt x="15544" y="26452"/>
                  <a:pt x="15609" y="26439"/>
                </a:cubicBezTo>
                <a:cubicBezTo>
                  <a:pt x="15628" y="26426"/>
                  <a:pt x="15648" y="26414"/>
                  <a:pt x="15661" y="26394"/>
                </a:cubicBezTo>
                <a:cubicBezTo>
                  <a:pt x="15680" y="26362"/>
                  <a:pt x="15706" y="26342"/>
                  <a:pt x="15732" y="26310"/>
                </a:cubicBezTo>
                <a:cubicBezTo>
                  <a:pt x="16102" y="25797"/>
                  <a:pt x="16504" y="25311"/>
                  <a:pt x="16932" y="24851"/>
                </a:cubicBezTo>
                <a:cubicBezTo>
                  <a:pt x="17743" y="23949"/>
                  <a:pt x="18631" y="23145"/>
                  <a:pt x="19623" y="22438"/>
                </a:cubicBezTo>
                <a:cubicBezTo>
                  <a:pt x="20687" y="21680"/>
                  <a:pt x="21834" y="21064"/>
                  <a:pt x="23086" y="20655"/>
                </a:cubicBezTo>
                <a:cubicBezTo>
                  <a:pt x="23118" y="20649"/>
                  <a:pt x="23157" y="20636"/>
                  <a:pt x="23190" y="20616"/>
                </a:cubicBezTo>
                <a:cubicBezTo>
                  <a:pt x="23196" y="20603"/>
                  <a:pt x="23196" y="20584"/>
                  <a:pt x="23196" y="20584"/>
                </a:cubicBezTo>
                <a:cubicBezTo>
                  <a:pt x="23216" y="20590"/>
                  <a:pt x="23229" y="20590"/>
                  <a:pt x="23255" y="20584"/>
                </a:cubicBezTo>
                <a:cubicBezTo>
                  <a:pt x="23261" y="20584"/>
                  <a:pt x="23268" y="20584"/>
                  <a:pt x="23268" y="20577"/>
                </a:cubicBezTo>
                <a:cubicBezTo>
                  <a:pt x="23268" y="20558"/>
                  <a:pt x="23261" y="20558"/>
                  <a:pt x="23255" y="20558"/>
                </a:cubicBezTo>
                <a:cubicBezTo>
                  <a:pt x="23229" y="20558"/>
                  <a:pt x="23216" y="20558"/>
                  <a:pt x="23196" y="20584"/>
                </a:cubicBezTo>
                <a:close/>
                <a:moveTo>
                  <a:pt x="22969" y="20493"/>
                </a:moveTo>
                <a:cubicBezTo>
                  <a:pt x="22937" y="20493"/>
                  <a:pt x="22924" y="20486"/>
                  <a:pt x="22904" y="20486"/>
                </a:cubicBezTo>
                <a:lnTo>
                  <a:pt x="22807" y="20512"/>
                </a:lnTo>
                <a:cubicBezTo>
                  <a:pt x="22593" y="20545"/>
                  <a:pt x="22373" y="20590"/>
                  <a:pt x="22152" y="20642"/>
                </a:cubicBezTo>
                <a:cubicBezTo>
                  <a:pt x="21264" y="20843"/>
                  <a:pt x="20421" y="21174"/>
                  <a:pt x="19623" y="21621"/>
                </a:cubicBezTo>
                <a:cubicBezTo>
                  <a:pt x="18806" y="22075"/>
                  <a:pt x="18073" y="22646"/>
                  <a:pt x="17405" y="23294"/>
                </a:cubicBezTo>
                <a:cubicBezTo>
                  <a:pt x="16925" y="23755"/>
                  <a:pt x="16484" y="24254"/>
                  <a:pt x="16089" y="24786"/>
                </a:cubicBezTo>
                <a:cubicBezTo>
                  <a:pt x="15706" y="25285"/>
                  <a:pt x="15369" y="25810"/>
                  <a:pt x="15051" y="26362"/>
                </a:cubicBezTo>
                <a:cubicBezTo>
                  <a:pt x="15025" y="26414"/>
                  <a:pt x="14986" y="26452"/>
                  <a:pt x="14986" y="26511"/>
                </a:cubicBezTo>
                <a:cubicBezTo>
                  <a:pt x="14993" y="26517"/>
                  <a:pt x="15006" y="26524"/>
                  <a:pt x="15012" y="26524"/>
                </a:cubicBezTo>
                <a:cubicBezTo>
                  <a:pt x="15084" y="26524"/>
                  <a:pt x="15149" y="26504"/>
                  <a:pt x="15220" y="26491"/>
                </a:cubicBezTo>
                <a:cubicBezTo>
                  <a:pt x="15252" y="26446"/>
                  <a:pt x="15285" y="26394"/>
                  <a:pt x="15317" y="26342"/>
                </a:cubicBezTo>
                <a:cubicBezTo>
                  <a:pt x="15804" y="25583"/>
                  <a:pt x="16348" y="24870"/>
                  <a:pt x="16958" y="24209"/>
                </a:cubicBezTo>
                <a:cubicBezTo>
                  <a:pt x="17652" y="23443"/>
                  <a:pt x="18423" y="22756"/>
                  <a:pt x="19273" y="22166"/>
                </a:cubicBezTo>
                <a:cubicBezTo>
                  <a:pt x="20317" y="21433"/>
                  <a:pt x="21452" y="20895"/>
                  <a:pt x="22697" y="20571"/>
                </a:cubicBezTo>
                <a:cubicBezTo>
                  <a:pt x="22801" y="20551"/>
                  <a:pt x="22885" y="20538"/>
                  <a:pt x="22969" y="20493"/>
                </a:cubicBezTo>
                <a:close/>
                <a:moveTo>
                  <a:pt x="14941" y="26971"/>
                </a:moveTo>
                <a:cubicBezTo>
                  <a:pt x="15006" y="26867"/>
                  <a:pt x="15058" y="26770"/>
                  <a:pt x="15116" y="26673"/>
                </a:cubicBezTo>
                <a:cubicBezTo>
                  <a:pt x="15123" y="26666"/>
                  <a:pt x="15123" y="26640"/>
                  <a:pt x="15116" y="26634"/>
                </a:cubicBezTo>
                <a:cubicBezTo>
                  <a:pt x="15116" y="26621"/>
                  <a:pt x="15103" y="26621"/>
                  <a:pt x="15084" y="26621"/>
                </a:cubicBezTo>
                <a:cubicBezTo>
                  <a:pt x="15019" y="26621"/>
                  <a:pt x="14954" y="26640"/>
                  <a:pt x="14896" y="26666"/>
                </a:cubicBezTo>
                <a:cubicBezTo>
                  <a:pt x="14844" y="26751"/>
                  <a:pt x="14798" y="26842"/>
                  <a:pt x="14753" y="26932"/>
                </a:cubicBezTo>
                <a:cubicBezTo>
                  <a:pt x="14740" y="26945"/>
                  <a:pt x="14734" y="26971"/>
                  <a:pt x="14727" y="26991"/>
                </a:cubicBezTo>
                <a:lnTo>
                  <a:pt x="14727" y="27004"/>
                </a:lnTo>
                <a:cubicBezTo>
                  <a:pt x="14734" y="27010"/>
                  <a:pt x="14740" y="27023"/>
                  <a:pt x="14753" y="27023"/>
                </a:cubicBezTo>
                <a:cubicBezTo>
                  <a:pt x="14811" y="27004"/>
                  <a:pt x="14863" y="26997"/>
                  <a:pt x="14941" y="26971"/>
                </a:cubicBezTo>
                <a:close/>
                <a:moveTo>
                  <a:pt x="14623" y="27192"/>
                </a:moveTo>
                <a:cubicBezTo>
                  <a:pt x="14565" y="27289"/>
                  <a:pt x="14507" y="27399"/>
                  <a:pt x="14468" y="27516"/>
                </a:cubicBezTo>
                <a:lnTo>
                  <a:pt x="14468" y="27529"/>
                </a:lnTo>
                <a:cubicBezTo>
                  <a:pt x="14474" y="27548"/>
                  <a:pt x="14481" y="27548"/>
                  <a:pt x="14494" y="27542"/>
                </a:cubicBezTo>
                <a:lnTo>
                  <a:pt x="14617" y="27490"/>
                </a:lnTo>
                <a:cubicBezTo>
                  <a:pt x="14636" y="27484"/>
                  <a:pt x="14662" y="27458"/>
                  <a:pt x="14669" y="27445"/>
                </a:cubicBezTo>
                <a:cubicBezTo>
                  <a:pt x="14727" y="27347"/>
                  <a:pt x="14779" y="27257"/>
                  <a:pt x="14824" y="27159"/>
                </a:cubicBezTo>
                <a:lnTo>
                  <a:pt x="14824" y="27140"/>
                </a:lnTo>
                <a:cubicBezTo>
                  <a:pt x="14818" y="27133"/>
                  <a:pt x="14811" y="27127"/>
                  <a:pt x="14798" y="27133"/>
                </a:cubicBezTo>
                <a:cubicBezTo>
                  <a:pt x="14747" y="27140"/>
                  <a:pt x="14688" y="27159"/>
                  <a:pt x="14623" y="27192"/>
                </a:cubicBezTo>
                <a:close/>
                <a:moveTo>
                  <a:pt x="15298" y="26589"/>
                </a:moveTo>
                <a:cubicBezTo>
                  <a:pt x="15233" y="26686"/>
                  <a:pt x="15175" y="26783"/>
                  <a:pt x="15123" y="26874"/>
                </a:cubicBezTo>
                <a:cubicBezTo>
                  <a:pt x="15123" y="26880"/>
                  <a:pt x="15123" y="26893"/>
                  <a:pt x="15136" y="26900"/>
                </a:cubicBezTo>
                <a:cubicBezTo>
                  <a:pt x="15136" y="26900"/>
                  <a:pt x="15142" y="26906"/>
                  <a:pt x="15149" y="26906"/>
                </a:cubicBezTo>
                <a:cubicBezTo>
                  <a:pt x="15200" y="26893"/>
                  <a:pt x="15252" y="26880"/>
                  <a:pt x="15304" y="26867"/>
                </a:cubicBezTo>
                <a:cubicBezTo>
                  <a:pt x="15317" y="26861"/>
                  <a:pt x="15343" y="26848"/>
                  <a:pt x="15350" y="26835"/>
                </a:cubicBezTo>
                <a:cubicBezTo>
                  <a:pt x="15408" y="26751"/>
                  <a:pt x="15466" y="26673"/>
                  <a:pt x="15512" y="26589"/>
                </a:cubicBezTo>
                <a:cubicBezTo>
                  <a:pt x="15512" y="26582"/>
                  <a:pt x="15512" y="26576"/>
                  <a:pt x="15505" y="26569"/>
                </a:cubicBezTo>
                <a:cubicBezTo>
                  <a:pt x="15505" y="26569"/>
                  <a:pt x="15499" y="26556"/>
                  <a:pt x="15492" y="26556"/>
                </a:cubicBezTo>
                <a:cubicBezTo>
                  <a:pt x="15434" y="26569"/>
                  <a:pt x="15369" y="26582"/>
                  <a:pt x="15298" y="26589"/>
                </a:cubicBezTo>
                <a:close/>
                <a:moveTo>
                  <a:pt x="14552" y="27678"/>
                </a:moveTo>
                <a:cubicBezTo>
                  <a:pt x="14533" y="27672"/>
                  <a:pt x="14526" y="27659"/>
                  <a:pt x="14520" y="27659"/>
                </a:cubicBezTo>
                <a:cubicBezTo>
                  <a:pt x="14481" y="27672"/>
                  <a:pt x="14442" y="27685"/>
                  <a:pt x="14409" y="27704"/>
                </a:cubicBezTo>
                <a:cubicBezTo>
                  <a:pt x="14377" y="27717"/>
                  <a:pt x="14357" y="27743"/>
                  <a:pt x="14344" y="27769"/>
                </a:cubicBezTo>
                <a:cubicBezTo>
                  <a:pt x="14306" y="27853"/>
                  <a:pt x="14267" y="27944"/>
                  <a:pt x="14234" y="28035"/>
                </a:cubicBezTo>
                <a:lnTo>
                  <a:pt x="14234" y="28048"/>
                </a:lnTo>
                <a:cubicBezTo>
                  <a:pt x="14234" y="28061"/>
                  <a:pt x="14241" y="28067"/>
                  <a:pt x="14247" y="28074"/>
                </a:cubicBezTo>
                <a:lnTo>
                  <a:pt x="14267" y="28074"/>
                </a:lnTo>
                <a:cubicBezTo>
                  <a:pt x="14299" y="28061"/>
                  <a:pt x="14332" y="28041"/>
                  <a:pt x="14364" y="28015"/>
                </a:cubicBezTo>
                <a:cubicBezTo>
                  <a:pt x="14383" y="28002"/>
                  <a:pt x="14403" y="27983"/>
                  <a:pt x="14416" y="27963"/>
                </a:cubicBezTo>
                <a:cubicBezTo>
                  <a:pt x="14461" y="27873"/>
                  <a:pt x="14507" y="27775"/>
                  <a:pt x="14552" y="27678"/>
                </a:cubicBezTo>
                <a:close/>
                <a:moveTo>
                  <a:pt x="14617" y="27853"/>
                </a:moveTo>
                <a:cubicBezTo>
                  <a:pt x="14669" y="27834"/>
                  <a:pt x="14727" y="27808"/>
                  <a:pt x="14760" y="27756"/>
                </a:cubicBezTo>
                <a:cubicBezTo>
                  <a:pt x="14818" y="27685"/>
                  <a:pt x="14863" y="27607"/>
                  <a:pt x="14896" y="27522"/>
                </a:cubicBezTo>
                <a:cubicBezTo>
                  <a:pt x="14896" y="27522"/>
                  <a:pt x="14896" y="27516"/>
                  <a:pt x="14889" y="27516"/>
                </a:cubicBezTo>
                <a:cubicBezTo>
                  <a:pt x="14889" y="27516"/>
                  <a:pt x="14883" y="27509"/>
                  <a:pt x="14876" y="27509"/>
                </a:cubicBezTo>
                <a:cubicBezTo>
                  <a:pt x="14824" y="27516"/>
                  <a:pt x="14785" y="27535"/>
                  <a:pt x="14747" y="27561"/>
                </a:cubicBezTo>
                <a:lnTo>
                  <a:pt x="14721" y="27587"/>
                </a:lnTo>
                <a:cubicBezTo>
                  <a:pt x="14669" y="27672"/>
                  <a:pt x="14623" y="27743"/>
                  <a:pt x="14597" y="27834"/>
                </a:cubicBezTo>
                <a:cubicBezTo>
                  <a:pt x="14597" y="27834"/>
                  <a:pt x="14604" y="27847"/>
                  <a:pt x="14617" y="27853"/>
                </a:cubicBezTo>
                <a:close/>
                <a:moveTo>
                  <a:pt x="15246" y="27192"/>
                </a:moveTo>
                <a:cubicBezTo>
                  <a:pt x="15265" y="27198"/>
                  <a:pt x="15272" y="27205"/>
                  <a:pt x="15278" y="27205"/>
                </a:cubicBezTo>
                <a:cubicBezTo>
                  <a:pt x="15369" y="27185"/>
                  <a:pt x="15440" y="27153"/>
                  <a:pt x="15479" y="27068"/>
                </a:cubicBezTo>
                <a:cubicBezTo>
                  <a:pt x="15499" y="27036"/>
                  <a:pt x="15531" y="27010"/>
                  <a:pt x="15544" y="26978"/>
                </a:cubicBezTo>
                <a:cubicBezTo>
                  <a:pt x="15557" y="26965"/>
                  <a:pt x="15557" y="26945"/>
                  <a:pt x="15564" y="26932"/>
                </a:cubicBezTo>
                <a:cubicBezTo>
                  <a:pt x="15499" y="26913"/>
                  <a:pt x="15447" y="26958"/>
                  <a:pt x="15382" y="26965"/>
                </a:cubicBezTo>
                <a:cubicBezTo>
                  <a:pt x="15343" y="27036"/>
                  <a:pt x="15285" y="27107"/>
                  <a:pt x="15246" y="27192"/>
                </a:cubicBezTo>
                <a:close/>
                <a:moveTo>
                  <a:pt x="15933" y="26673"/>
                </a:moveTo>
                <a:cubicBezTo>
                  <a:pt x="15985" y="26699"/>
                  <a:pt x="16018" y="26666"/>
                  <a:pt x="16056" y="26653"/>
                </a:cubicBezTo>
                <a:cubicBezTo>
                  <a:pt x="16082" y="26647"/>
                  <a:pt x="16108" y="26640"/>
                  <a:pt x="16128" y="26615"/>
                </a:cubicBezTo>
                <a:cubicBezTo>
                  <a:pt x="16180" y="26569"/>
                  <a:pt x="16219" y="26517"/>
                  <a:pt x="16257" y="26472"/>
                </a:cubicBezTo>
                <a:lnTo>
                  <a:pt x="16257" y="26452"/>
                </a:lnTo>
                <a:cubicBezTo>
                  <a:pt x="16251" y="26446"/>
                  <a:pt x="16245" y="26439"/>
                  <a:pt x="16238" y="26439"/>
                </a:cubicBezTo>
                <a:cubicBezTo>
                  <a:pt x="16186" y="26446"/>
                  <a:pt x="16141" y="26452"/>
                  <a:pt x="16095" y="26459"/>
                </a:cubicBezTo>
                <a:cubicBezTo>
                  <a:pt x="16043" y="26511"/>
                  <a:pt x="15998" y="26569"/>
                  <a:pt x="15959" y="26621"/>
                </a:cubicBezTo>
                <a:close/>
                <a:moveTo>
                  <a:pt x="15006" y="27613"/>
                </a:moveTo>
                <a:cubicBezTo>
                  <a:pt x="15051" y="27594"/>
                  <a:pt x="15103" y="27574"/>
                  <a:pt x="15136" y="27522"/>
                </a:cubicBezTo>
                <a:cubicBezTo>
                  <a:pt x="15168" y="27471"/>
                  <a:pt x="15207" y="27425"/>
                  <a:pt x="15239" y="27373"/>
                </a:cubicBezTo>
                <a:cubicBezTo>
                  <a:pt x="15239" y="27367"/>
                  <a:pt x="15239" y="27360"/>
                  <a:pt x="15233" y="27354"/>
                </a:cubicBezTo>
                <a:lnTo>
                  <a:pt x="15213" y="27354"/>
                </a:lnTo>
                <a:cubicBezTo>
                  <a:pt x="15142" y="27367"/>
                  <a:pt x="15077" y="27406"/>
                  <a:pt x="15045" y="27490"/>
                </a:cubicBezTo>
                <a:cubicBezTo>
                  <a:pt x="15025" y="27522"/>
                  <a:pt x="15006" y="27555"/>
                  <a:pt x="14986" y="27587"/>
                </a:cubicBezTo>
                <a:lnTo>
                  <a:pt x="14986" y="27600"/>
                </a:lnTo>
                <a:cubicBezTo>
                  <a:pt x="14993" y="27607"/>
                  <a:pt x="15006" y="27613"/>
                  <a:pt x="15006" y="27613"/>
                </a:cubicBezTo>
                <a:close/>
                <a:moveTo>
                  <a:pt x="15920" y="26835"/>
                </a:moveTo>
                <a:cubicBezTo>
                  <a:pt x="15901" y="26829"/>
                  <a:pt x="15894" y="26816"/>
                  <a:pt x="15888" y="26816"/>
                </a:cubicBezTo>
                <a:cubicBezTo>
                  <a:pt x="15823" y="26816"/>
                  <a:pt x="15771" y="26842"/>
                  <a:pt x="15732" y="26900"/>
                </a:cubicBezTo>
                <a:cubicBezTo>
                  <a:pt x="15706" y="26932"/>
                  <a:pt x="15687" y="26971"/>
                  <a:pt x="15661" y="27004"/>
                </a:cubicBezTo>
                <a:cubicBezTo>
                  <a:pt x="15654" y="27010"/>
                  <a:pt x="15654" y="27023"/>
                  <a:pt x="15661" y="27030"/>
                </a:cubicBezTo>
                <a:cubicBezTo>
                  <a:pt x="15791" y="27023"/>
                  <a:pt x="15855" y="26926"/>
                  <a:pt x="15920" y="26835"/>
                </a:cubicBezTo>
                <a:close/>
                <a:moveTo>
                  <a:pt x="16614" y="26407"/>
                </a:moveTo>
                <a:lnTo>
                  <a:pt x="16608" y="26394"/>
                </a:lnTo>
                <a:cubicBezTo>
                  <a:pt x="16549" y="26388"/>
                  <a:pt x="16504" y="26388"/>
                  <a:pt x="16465" y="26426"/>
                </a:cubicBezTo>
                <a:cubicBezTo>
                  <a:pt x="16426" y="26459"/>
                  <a:pt x="16407" y="26491"/>
                  <a:pt x="16374" y="26524"/>
                </a:cubicBezTo>
                <a:cubicBezTo>
                  <a:pt x="16368" y="26537"/>
                  <a:pt x="16374" y="26543"/>
                  <a:pt x="16374" y="26550"/>
                </a:cubicBezTo>
                <a:cubicBezTo>
                  <a:pt x="16374" y="26550"/>
                  <a:pt x="16381" y="26556"/>
                  <a:pt x="16387" y="26556"/>
                </a:cubicBezTo>
                <a:cubicBezTo>
                  <a:pt x="16426" y="26556"/>
                  <a:pt x="16478" y="26550"/>
                  <a:pt x="16510" y="26517"/>
                </a:cubicBezTo>
                <a:cubicBezTo>
                  <a:pt x="16549" y="26485"/>
                  <a:pt x="16582" y="26452"/>
                  <a:pt x="16614" y="26420"/>
                </a:cubicBezTo>
                <a:close/>
                <a:moveTo>
                  <a:pt x="14163" y="28742"/>
                </a:moveTo>
                <a:cubicBezTo>
                  <a:pt x="14150" y="28761"/>
                  <a:pt x="14150" y="28774"/>
                  <a:pt x="14143" y="28780"/>
                </a:cubicBezTo>
                <a:cubicBezTo>
                  <a:pt x="14143" y="28787"/>
                  <a:pt x="14143" y="28787"/>
                  <a:pt x="14150" y="28793"/>
                </a:cubicBezTo>
                <a:lnTo>
                  <a:pt x="14163" y="28793"/>
                </a:lnTo>
                <a:cubicBezTo>
                  <a:pt x="14208" y="28774"/>
                  <a:pt x="14234" y="28716"/>
                  <a:pt x="14260" y="28664"/>
                </a:cubicBezTo>
                <a:cubicBezTo>
                  <a:pt x="14273" y="28644"/>
                  <a:pt x="14299" y="28618"/>
                  <a:pt x="14293" y="28579"/>
                </a:cubicBezTo>
                <a:lnTo>
                  <a:pt x="14280" y="28566"/>
                </a:lnTo>
                <a:cubicBezTo>
                  <a:pt x="14247" y="28579"/>
                  <a:pt x="14228" y="28599"/>
                  <a:pt x="14208" y="28625"/>
                </a:cubicBezTo>
                <a:cubicBezTo>
                  <a:pt x="14182" y="28664"/>
                  <a:pt x="14176" y="28709"/>
                  <a:pt x="14163" y="28742"/>
                </a:cubicBezTo>
                <a:close/>
                <a:moveTo>
                  <a:pt x="14909" y="27853"/>
                </a:moveTo>
                <a:lnTo>
                  <a:pt x="14909" y="27834"/>
                </a:lnTo>
                <a:cubicBezTo>
                  <a:pt x="14909" y="27821"/>
                  <a:pt x="14889" y="27834"/>
                  <a:pt x="14883" y="27834"/>
                </a:cubicBezTo>
                <a:cubicBezTo>
                  <a:pt x="14850" y="27840"/>
                  <a:pt x="14824" y="27860"/>
                  <a:pt x="14805" y="27886"/>
                </a:cubicBezTo>
                <a:cubicBezTo>
                  <a:pt x="14785" y="27931"/>
                  <a:pt x="14766" y="27957"/>
                  <a:pt x="14740" y="28002"/>
                </a:cubicBezTo>
                <a:lnTo>
                  <a:pt x="14740" y="28015"/>
                </a:lnTo>
                <a:cubicBezTo>
                  <a:pt x="14753" y="28015"/>
                  <a:pt x="14766" y="28022"/>
                  <a:pt x="14772" y="28015"/>
                </a:cubicBezTo>
                <a:cubicBezTo>
                  <a:pt x="14831" y="27976"/>
                  <a:pt x="14863" y="27911"/>
                  <a:pt x="14909" y="27853"/>
                </a:cubicBezTo>
                <a:close/>
                <a:moveTo>
                  <a:pt x="16251" y="26738"/>
                </a:moveTo>
                <a:cubicBezTo>
                  <a:pt x="16212" y="26718"/>
                  <a:pt x="16212" y="26718"/>
                  <a:pt x="16193" y="26725"/>
                </a:cubicBezTo>
                <a:cubicBezTo>
                  <a:pt x="16154" y="26744"/>
                  <a:pt x="16121" y="26777"/>
                  <a:pt x="16095" y="26809"/>
                </a:cubicBezTo>
                <a:cubicBezTo>
                  <a:pt x="16089" y="26816"/>
                  <a:pt x="16089" y="26822"/>
                  <a:pt x="16089" y="26835"/>
                </a:cubicBezTo>
                <a:cubicBezTo>
                  <a:pt x="16089" y="26842"/>
                  <a:pt x="16121" y="26848"/>
                  <a:pt x="16128" y="26842"/>
                </a:cubicBezTo>
                <a:cubicBezTo>
                  <a:pt x="16180" y="26816"/>
                  <a:pt x="16219" y="26783"/>
                  <a:pt x="16251" y="26738"/>
                </a:cubicBezTo>
                <a:close/>
                <a:moveTo>
                  <a:pt x="15564" y="27231"/>
                </a:moveTo>
                <a:cubicBezTo>
                  <a:pt x="15538" y="27205"/>
                  <a:pt x="15525" y="27218"/>
                  <a:pt x="15505" y="27231"/>
                </a:cubicBezTo>
                <a:cubicBezTo>
                  <a:pt x="15460" y="27257"/>
                  <a:pt x="15427" y="27302"/>
                  <a:pt x="15402" y="27354"/>
                </a:cubicBezTo>
                <a:lnTo>
                  <a:pt x="15402" y="27367"/>
                </a:lnTo>
                <a:cubicBezTo>
                  <a:pt x="15408" y="27367"/>
                  <a:pt x="15427" y="27380"/>
                  <a:pt x="15434" y="27380"/>
                </a:cubicBezTo>
                <a:cubicBezTo>
                  <a:pt x="15492" y="27334"/>
                  <a:pt x="15531" y="27289"/>
                  <a:pt x="15564" y="27231"/>
                </a:cubicBezTo>
                <a:close/>
                <a:moveTo>
                  <a:pt x="16964" y="26349"/>
                </a:moveTo>
                <a:cubicBezTo>
                  <a:pt x="16958" y="26342"/>
                  <a:pt x="16951" y="26329"/>
                  <a:pt x="16938" y="26329"/>
                </a:cubicBezTo>
                <a:cubicBezTo>
                  <a:pt x="16887" y="26323"/>
                  <a:pt x="16841" y="26362"/>
                  <a:pt x="16809" y="26407"/>
                </a:cubicBezTo>
                <a:lnTo>
                  <a:pt x="16809" y="26420"/>
                </a:lnTo>
                <a:cubicBezTo>
                  <a:pt x="16809" y="26426"/>
                  <a:pt x="16822" y="26426"/>
                  <a:pt x="16828" y="26426"/>
                </a:cubicBezTo>
                <a:cubicBezTo>
                  <a:pt x="16880" y="26426"/>
                  <a:pt x="16925" y="26394"/>
                  <a:pt x="16964" y="26355"/>
                </a:cubicBezTo>
                <a:cubicBezTo>
                  <a:pt x="16958" y="26355"/>
                  <a:pt x="16958" y="26349"/>
                  <a:pt x="16964" y="26349"/>
                </a:cubicBezTo>
                <a:close/>
                <a:moveTo>
                  <a:pt x="23391" y="20538"/>
                </a:moveTo>
                <a:cubicBezTo>
                  <a:pt x="23384" y="20538"/>
                  <a:pt x="23384" y="20525"/>
                  <a:pt x="23378" y="20525"/>
                </a:cubicBezTo>
                <a:cubicBezTo>
                  <a:pt x="23358" y="20525"/>
                  <a:pt x="23358" y="20538"/>
                  <a:pt x="23371" y="20545"/>
                </a:cubicBezTo>
                <a:lnTo>
                  <a:pt x="23384" y="20545"/>
                </a:lnTo>
                <a:cubicBezTo>
                  <a:pt x="23391" y="20545"/>
                  <a:pt x="23391" y="20538"/>
                  <a:pt x="23391" y="20538"/>
                </a:cubicBezTo>
                <a:close/>
                <a:moveTo>
                  <a:pt x="12749" y="32697"/>
                </a:moveTo>
                <a:lnTo>
                  <a:pt x="12743" y="32684"/>
                </a:lnTo>
                <a:lnTo>
                  <a:pt x="12736" y="32704"/>
                </a:lnTo>
                <a:close/>
                <a:moveTo>
                  <a:pt x="13981" y="29183"/>
                </a:moveTo>
                <a:lnTo>
                  <a:pt x="13981" y="29183"/>
                </a:lnTo>
                <a:lnTo>
                  <a:pt x="13988" y="29183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" name="Google Shape;12;p2"/>
          <p:cNvGrpSpPr/>
          <p:nvPr/>
        </p:nvGrpSpPr>
        <p:grpSpPr>
          <a:xfrm>
            <a:off x="8686799" y="2119242"/>
            <a:ext cx="6150981" cy="7038261"/>
            <a:chOff x="-288664" y="779477"/>
            <a:chExt cx="2251128" cy="2575853"/>
          </a:xfrm>
        </p:grpSpPr>
        <p:sp>
          <p:nvSpPr>
            <p:cNvPr id="13" name="Google Shape;13;p2"/>
            <p:cNvSpPr/>
            <p:nvPr/>
          </p:nvSpPr>
          <p:spPr>
            <a:xfrm>
              <a:off x="-288664" y="779477"/>
              <a:ext cx="2251128" cy="2575853"/>
            </a:xfrm>
            <a:custGeom>
              <a:avLst/>
              <a:gdLst/>
              <a:ahLst/>
              <a:cxnLst/>
              <a:rect l="l" t="t" r="r" b="b"/>
              <a:pathLst>
                <a:path w="28333" h="32418" extrusionOk="0">
                  <a:moveTo>
                    <a:pt x="14916" y="32359"/>
                  </a:moveTo>
                  <a:cubicBezTo>
                    <a:pt x="13755" y="32359"/>
                    <a:pt x="12633" y="31867"/>
                    <a:pt x="11907" y="31017"/>
                  </a:cubicBezTo>
                  <a:cubicBezTo>
                    <a:pt x="11323" y="30330"/>
                    <a:pt x="11019" y="29454"/>
                    <a:pt x="10727" y="28611"/>
                  </a:cubicBezTo>
                  <a:cubicBezTo>
                    <a:pt x="10403" y="27684"/>
                    <a:pt x="10065" y="26718"/>
                    <a:pt x="9371" y="26030"/>
                  </a:cubicBezTo>
                  <a:cubicBezTo>
                    <a:pt x="8399" y="25057"/>
                    <a:pt x="7043" y="24850"/>
                    <a:pt x="5617" y="24623"/>
                  </a:cubicBezTo>
                  <a:cubicBezTo>
                    <a:pt x="4657" y="24467"/>
                    <a:pt x="3658" y="24312"/>
                    <a:pt x="2789" y="23897"/>
                  </a:cubicBezTo>
                  <a:cubicBezTo>
                    <a:pt x="1719" y="23397"/>
                    <a:pt x="850" y="22483"/>
                    <a:pt x="396" y="21394"/>
                  </a:cubicBezTo>
                  <a:cubicBezTo>
                    <a:pt x="105" y="20700"/>
                    <a:pt x="1" y="19967"/>
                    <a:pt x="92" y="19292"/>
                  </a:cubicBezTo>
                  <a:cubicBezTo>
                    <a:pt x="228" y="18313"/>
                    <a:pt x="786" y="17341"/>
                    <a:pt x="1810" y="16297"/>
                  </a:cubicBezTo>
                  <a:cubicBezTo>
                    <a:pt x="2660" y="15434"/>
                    <a:pt x="3619" y="14688"/>
                    <a:pt x="4663" y="14085"/>
                  </a:cubicBezTo>
                  <a:cubicBezTo>
                    <a:pt x="4865" y="13962"/>
                    <a:pt x="5079" y="13845"/>
                    <a:pt x="5280" y="13729"/>
                  </a:cubicBezTo>
                  <a:cubicBezTo>
                    <a:pt x="6881" y="12808"/>
                    <a:pt x="8554" y="11861"/>
                    <a:pt x="9281" y="10013"/>
                  </a:cubicBezTo>
                  <a:cubicBezTo>
                    <a:pt x="9696" y="8975"/>
                    <a:pt x="9598" y="7834"/>
                    <a:pt x="9501" y="6725"/>
                  </a:cubicBezTo>
                  <a:cubicBezTo>
                    <a:pt x="9430" y="5869"/>
                    <a:pt x="9358" y="4987"/>
                    <a:pt x="9508" y="4144"/>
                  </a:cubicBezTo>
                  <a:cubicBezTo>
                    <a:pt x="9890" y="1998"/>
                    <a:pt x="12504" y="253"/>
                    <a:pt x="14585" y="130"/>
                  </a:cubicBezTo>
                  <a:lnTo>
                    <a:pt x="14585" y="149"/>
                  </a:lnTo>
                  <a:lnTo>
                    <a:pt x="14585" y="130"/>
                  </a:lnTo>
                  <a:cubicBezTo>
                    <a:pt x="16887" y="0"/>
                    <a:pt x="19151" y="1576"/>
                    <a:pt x="19734" y="3716"/>
                  </a:cubicBezTo>
                  <a:cubicBezTo>
                    <a:pt x="19896" y="4313"/>
                    <a:pt x="19942" y="4955"/>
                    <a:pt x="19981" y="5571"/>
                  </a:cubicBezTo>
                  <a:cubicBezTo>
                    <a:pt x="20032" y="6336"/>
                    <a:pt x="20091" y="7127"/>
                    <a:pt x="20370" y="7847"/>
                  </a:cubicBezTo>
                  <a:cubicBezTo>
                    <a:pt x="20921" y="9222"/>
                    <a:pt x="22218" y="10110"/>
                    <a:pt x="23281" y="10733"/>
                  </a:cubicBezTo>
                  <a:cubicBezTo>
                    <a:pt x="23528" y="10882"/>
                    <a:pt x="23787" y="11018"/>
                    <a:pt x="24027" y="11154"/>
                  </a:cubicBezTo>
                  <a:cubicBezTo>
                    <a:pt x="24993" y="11692"/>
                    <a:pt x="25979" y="12250"/>
                    <a:pt x="26757" y="13054"/>
                  </a:cubicBezTo>
                  <a:cubicBezTo>
                    <a:pt x="27684" y="14007"/>
                    <a:pt x="28333" y="15577"/>
                    <a:pt x="27710" y="16893"/>
                  </a:cubicBezTo>
                  <a:cubicBezTo>
                    <a:pt x="27399" y="17542"/>
                    <a:pt x="26835" y="18015"/>
                    <a:pt x="26368" y="18352"/>
                  </a:cubicBezTo>
                  <a:cubicBezTo>
                    <a:pt x="25849" y="18735"/>
                    <a:pt x="25285" y="19085"/>
                    <a:pt x="24734" y="19416"/>
                  </a:cubicBezTo>
                  <a:cubicBezTo>
                    <a:pt x="23612" y="20097"/>
                    <a:pt x="22458" y="20803"/>
                    <a:pt x="21667" y="21854"/>
                  </a:cubicBezTo>
                  <a:cubicBezTo>
                    <a:pt x="20752" y="23080"/>
                    <a:pt x="20428" y="24642"/>
                    <a:pt x="20110" y="26153"/>
                  </a:cubicBezTo>
                  <a:cubicBezTo>
                    <a:pt x="19799" y="27690"/>
                    <a:pt x="19462" y="29279"/>
                    <a:pt x="18502" y="30524"/>
                  </a:cubicBezTo>
                  <a:cubicBezTo>
                    <a:pt x="17704" y="31542"/>
                    <a:pt x="16511" y="32217"/>
                    <a:pt x="15299" y="32327"/>
                  </a:cubicBezTo>
                  <a:cubicBezTo>
                    <a:pt x="15169" y="32353"/>
                    <a:pt x="15039" y="32359"/>
                    <a:pt x="14916" y="32359"/>
                  </a:cubicBezTo>
                  <a:close/>
                  <a:moveTo>
                    <a:pt x="14851" y="156"/>
                  </a:moveTo>
                  <a:cubicBezTo>
                    <a:pt x="14760" y="156"/>
                    <a:pt x="14676" y="156"/>
                    <a:pt x="14585" y="162"/>
                  </a:cubicBezTo>
                  <a:cubicBezTo>
                    <a:pt x="12517" y="286"/>
                    <a:pt x="9929" y="2010"/>
                    <a:pt x="9553" y="4144"/>
                  </a:cubicBezTo>
                  <a:cubicBezTo>
                    <a:pt x="9404" y="4981"/>
                    <a:pt x="9475" y="5862"/>
                    <a:pt x="9553" y="6712"/>
                  </a:cubicBezTo>
                  <a:cubicBezTo>
                    <a:pt x="9650" y="7827"/>
                    <a:pt x="9748" y="8975"/>
                    <a:pt x="9326" y="10019"/>
                  </a:cubicBezTo>
                  <a:cubicBezTo>
                    <a:pt x="8587" y="11887"/>
                    <a:pt x="6914" y="12834"/>
                    <a:pt x="5305" y="13748"/>
                  </a:cubicBezTo>
                  <a:cubicBezTo>
                    <a:pt x="5098" y="13865"/>
                    <a:pt x="4890" y="13988"/>
                    <a:pt x="4689" y="14105"/>
                  </a:cubicBezTo>
                  <a:cubicBezTo>
                    <a:pt x="3652" y="14714"/>
                    <a:pt x="2692" y="15453"/>
                    <a:pt x="1843" y="16309"/>
                  </a:cubicBezTo>
                  <a:cubicBezTo>
                    <a:pt x="818" y="17347"/>
                    <a:pt x="260" y="18320"/>
                    <a:pt x="131" y="19286"/>
                  </a:cubicBezTo>
                  <a:cubicBezTo>
                    <a:pt x="40" y="19954"/>
                    <a:pt x="150" y="20674"/>
                    <a:pt x="429" y="21361"/>
                  </a:cubicBezTo>
                  <a:cubicBezTo>
                    <a:pt x="883" y="22438"/>
                    <a:pt x="1745" y="23345"/>
                    <a:pt x="2809" y="23851"/>
                  </a:cubicBezTo>
                  <a:cubicBezTo>
                    <a:pt x="3671" y="24266"/>
                    <a:pt x="4663" y="24415"/>
                    <a:pt x="5630" y="24565"/>
                  </a:cubicBezTo>
                  <a:cubicBezTo>
                    <a:pt x="7063" y="24792"/>
                    <a:pt x="8425" y="24999"/>
                    <a:pt x="9404" y="25985"/>
                  </a:cubicBezTo>
                  <a:cubicBezTo>
                    <a:pt x="10104" y="26679"/>
                    <a:pt x="10441" y="27645"/>
                    <a:pt x="10766" y="28579"/>
                  </a:cubicBezTo>
                  <a:cubicBezTo>
                    <a:pt x="11057" y="29422"/>
                    <a:pt x="11362" y="30297"/>
                    <a:pt x="11939" y="30978"/>
                  </a:cubicBezTo>
                  <a:cubicBezTo>
                    <a:pt x="12737" y="31905"/>
                    <a:pt x="14015" y="32418"/>
                    <a:pt x="15299" y="32288"/>
                  </a:cubicBezTo>
                  <a:cubicBezTo>
                    <a:pt x="16498" y="32178"/>
                    <a:pt x="17685" y="31503"/>
                    <a:pt x="18476" y="30492"/>
                  </a:cubicBezTo>
                  <a:cubicBezTo>
                    <a:pt x="19429" y="29260"/>
                    <a:pt x="19767" y="27671"/>
                    <a:pt x="20078" y="26134"/>
                  </a:cubicBezTo>
                  <a:cubicBezTo>
                    <a:pt x="20396" y="24623"/>
                    <a:pt x="20720" y="23067"/>
                    <a:pt x="21641" y="21822"/>
                  </a:cubicBezTo>
                  <a:cubicBezTo>
                    <a:pt x="22438" y="20765"/>
                    <a:pt x="23599" y="20058"/>
                    <a:pt x="24714" y="19377"/>
                  </a:cubicBezTo>
                  <a:cubicBezTo>
                    <a:pt x="25266" y="19046"/>
                    <a:pt x="25836" y="18696"/>
                    <a:pt x="26342" y="18313"/>
                  </a:cubicBezTo>
                  <a:cubicBezTo>
                    <a:pt x="26796" y="17983"/>
                    <a:pt x="27360" y="17509"/>
                    <a:pt x="27665" y="16861"/>
                  </a:cubicBezTo>
                  <a:cubicBezTo>
                    <a:pt x="28288" y="15557"/>
                    <a:pt x="27639" y="14007"/>
                    <a:pt x="26725" y="13061"/>
                  </a:cubicBezTo>
                  <a:cubicBezTo>
                    <a:pt x="25953" y="12256"/>
                    <a:pt x="24967" y="11705"/>
                    <a:pt x="24001" y="11174"/>
                  </a:cubicBezTo>
                  <a:cubicBezTo>
                    <a:pt x="23761" y="11037"/>
                    <a:pt x="23502" y="10888"/>
                    <a:pt x="23255" y="10746"/>
                  </a:cubicBezTo>
                  <a:cubicBezTo>
                    <a:pt x="22185" y="10110"/>
                    <a:pt x="20882" y="9222"/>
                    <a:pt x="20331" y="7834"/>
                  </a:cubicBezTo>
                  <a:cubicBezTo>
                    <a:pt x="20039" y="7114"/>
                    <a:pt x="19987" y="6316"/>
                    <a:pt x="19935" y="5545"/>
                  </a:cubicBezTo>
                  <a:cubicBezTo>
                    <a:pt x="19890" y="4929"/>
                    <a:pt x="19851" y="4300"/>
                    <a:pt x="19682" y="3697"/>
                  </a:cubicBezTo>
                  <a:cubicBezTo>
                    <a:pt x="19131" y="1680"/>
                    <a:pt x="17043" y="156"/>
                    <a:pt x="14851" y="15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230425" y="838196"/>
              <a:ext cx="2144502" cy="2454839"/>
            </a:xfrm>
            <a:custGeom>
              <a:avLst/>
              <a:gdLst/>
              <a:ahLst/>
              <a:cxnLst/>
              <a:rect l="l" t="t" r="r" b="b"/>
              <a:pathLst>
                <a:path w="26991" h="30895" extrusionOk="0">
                  <a:moveTo>
                    <a:pt x="14209" y="30836"/>
                  </a:moveTo>
                  <a:cubicBezTo>
                    <a:pt x="13106" y="30836"/>
                    <a:pt x="12030" y="30356"/>
                    <a:pt x="11349" y="29558"/>
                  </a:cubicBezTo>
                  <a:cubicBezTo>
                    <a:pt x="10798" y="28897"/>
                    <a:pt x="10506" y="28067"/>
                    <a:pt x="10221" y="27263"/>
                  </a:cubicBezTo>
                  <a:cubicBezTo>
                    <a:pt x="9909" y="26381"/>
                    <a:pt x="9585" y="25460"/>
                    <a:pt x="8930" y="24805"/>
                  </a:cubicBezTo>
                  <a:cubicBezTo>
                    <a:pt x="8009" y="23884"/>
                    <a:pt x="6719" y="23676"/>
                    <a:pt x="5357" y="23462"/>
                  </a:cubicBezTo>
                  <a:cubicBezTo>
                    <a:pt x="4443" y="23313"/>
                    <a:pt x="3490" y="23171"/>
                    <a:pt x="2659" y="22769"/>
                  </a:cubicBezTo>
                  <a:cubicBezTo>
                    <a:pt x="1641" y="22295"/>
                    <a:pt x="811" y="21420"/>
                    <a:pt x="377" y="20382"/>
                  </a:cubicBezTo>
                  <a:cubicBezTo>
                    <a:pt x="104" y="19714"/>
                    <a:pt x="1" y="19020"/>
                    <a:pt x="85" y="18378"/>
                  </a:cubicBezTo>
                  <a:cubicBezTo>
                    <a:pt x="215" y="17445"/>
                    <a:pt x="753" y="16511"/>
                    <a:pt x="1726" y="15525"/>
                  </a:cubicBezTo>
                  <a:cubicBezTo>
                    <a:pt x="2536" y="14708"/>
                    <a:pt x="3444" y="13995"/>
                    <a:pt x="4443" y="13418"/>
                  </a:cubicBezTo>
                  <a:cubicBezTo>
                    <a:pt x="4637" y="13301"/>
                    <a:pt x="4838" y="13191"/>
                    <a:pt x="5026" y="13074"/>
                  </a:cubicBezTo>
                  <a:cubicBezTo>
                    <a:pt x="6557" y="12198"/>
                    <a:pt x="8146" y="11303"/>
                    <a:pt x="8839" y="9540"/>
                  </a:cubicBezTo>
                  <a:cubicBezTo>
                    <a:pt x="9229" y="8554"/>
                    <a:pt x="9144" y="7458"/>
                    <a:pt x="9053" y="6401"/>
                  </a:cubicBezTo>
                  <a:cubicBezTo>
                    <a:pt x="8989" y="5590"/>
                    <a:pt x="8917" y="4754"/>
                    <a:pt x="9060" y="3950"/>
                  </a:cubicBezTo>
                  <a:cubicBezTo>
                    <a:pt x="9423" y="1901"/>
                    <a:pt x="11913" y="240"/>
                    <a:pt x="13891" y="130"/>
                  </a:cubicBezTo>
                  <a:lnTo>
                    <a:pt x="13891" y="150"/>
                  </a:lnTo>
                  <a:lnTo>
                    <a:pt x="13891" y="130"/>
                  </a:lnTo>
                  <a:cubicBezTo>
                    <a:pt x="16083" y="0"/>
                    <a:pt x="18236" y="1498"/>
                    <a:pt x="18794" y="3541"/>
                  </a:cubicBezTo>
                  <a:cubicBezTo>
                    <a:pt x="18949" y="4118"/>
                    <a:pt x="18988" y="4728"/>
                    <a:pt x="19034" y="5312"/>
                  </a:cubicBezTo>
                  <a:cubicBezTo>
                    <a:pt x="19079" y="6038"/>
                    <a:pt x="19131" y="6790"/>
                    <a:pt x="19403" y="7477"/>
                  </a:cubicBezTo>
                  <a:cubicBezTo>
                    <a:pt x="19922" y="8781"/>
                    <a:pt x="21161" y="9630"/>
                    <a:pt x="22179" y="10221"/>
                  </a:cubicBezTo>
                  <a:cubicBezTo>
                    <a:pt x="22412" y="10363"/>
                    <a:pt x="22652" y="10499"/>
                    <a:pt x="22892" y="10629"/>
                  </a:cubicBezTo>
                  <a:cubicBezTo>
                    <a:pt x="23806" y="11135"/>
                    <a:pt x="24753" y="11673"/>
                    <a:pt x="25492" y="12432"/>
                  </a:cubicBezTo>
                  <a:cubicBezTo>
                    <a:pt x="26374" y="13353"/>
                    <a:pt x="26990" y="14831"/>
                    <a:pt x="26394" y="16102"/>
                  </a:cubicBezTo>
                  <a:cubicBezTo>
                    <a:pt x="26102" y="16718"/>
                    <a:pt x="25557" y="17172"/>
                    <a:pt x="25116" y="17496"/>
                  </a:cubicBezTo>
                  <a:cubicBezTo>
                    <a:pt x="24623" y="17860"/>
                    <a:pt x="24079" y="18190"/>
                    <a:pt x="23560" y="18508"/>
                  </a:cubicBezTo>
                  <a:cubicBezTo>
                    <a:pt x="22503" y="19157"/>
                    <a:pt x="21401" y="19831"/>
                    <a:pt x="20642" y="20836"/>
                  </a:cubicBezTo>
                  <a:cubicBezTo>
                    <a:pt x="19766" y="22003"/>
                    <a:pt x="19462" y="23482"/>
                    <a:pt x="19163" y="24928"/>
                  </a:cubicBezTo>
                  <a:cubicBezTo>
                    <a:pt x="18858" y="26394"/>
                    <a:pt x="18547" y="27911"/>
                    <a:pt x="17620" y="29091"/>
                  </a:cubicBezTo>
                  <a:cubicBezTo>
                    <a:pt x="16868" y="30064"/>
                    <a:pt x="15726" y="30706"/>
                    <a:pt x="14572" y="30823"/>
                  </a:cubicBezTo>
                  <a:cubicBezTo>
                    <a:pt x="14449" y="30836"/>
                    <a:pt x="14332" y="30836"/>
                    <a:pt x="14209" y="30836"/>
                  </a:cubicBezTo>
                  <a:close/>
                  <a:moveTo>
                    <a:pt x="14144" y="163"/>
                  </a:moveTo>
                  <a:cubicBezTo>
                    <a:pt x="14053" y="163"/>
                    <a:pt x="13975" y="163"/>
                    <a:pt x="13885" y="169"/>
                  </a:cubicBezTo>
                  <a:cubicBezTo>
                    <a:pt x="11920" y="286"/>
                    <a:pt x="9449" y="1933"/>
                    <a:pt x="9086" y="3963"/>
                  </a:cubicBezTo>
                  <a:cubicBezTo>
                    <a:pt x="8937" y="4760"/>
                    <a:pt x="9008" y="5603"/>
                    <a:pt x="9086" y="6414"/>
                  </a:cubicBezTo>
                  <a:cubicBezTo>
                    <a:pt x="9170" y="7477"/>
                    <a:pt x="9261" y="8567"/>
                    <a:pt x="8872" y="9566"/>
                  </a:cubicBezTo>
                  <a:cubicBezTo>
                    <a:pt x="8165" y="11342"/>
                    <a:pt x="6576" y="12250"/>
                    <a:pt x="5039" y="13119"/>
                  </a:cubicBezTo>
                  <a:cubicBezTo>
                    <a:pt x="4845" y="13229"/>
                    <a:pt x="4650" y="13346"/>
                    <a:pt x="4456" y="13450"/>
                  </a:cubicBezTo>
                  <a:cubicBezTo>
                    <a:pt x="3464" y="14027"/>
                    <a:pt x="2549" y="14740"/>
                    <a:pt x="1745" y="15551"/>
                  </a:cubicBezTo>
                  <a:cubicBezTo>
                    <a:pt x="772" y="16530"/>
                    <a:pt x="247" y="17464"/>
                    <a:pt x="117" y="18385"/>
                  </a:cubicBezTo>
                  <a:cubicBezTo>
                    <a:pt x="27" y="19020"/>
                    <a:pt x="124" y="19708"/>
                    <a:pt x="403" y="20363"/>
                  </a:cubicBezTo>
                  <a:cubicBezTo>
                    <a:pt x="831" y="21394"/>
                    <a:pt x="1661" y="22263"/>
                    <a:pt x="2666" y="22730"/>
                  </a:cubicBezTo>
                  <a:cubicBezTo>
                    <a:pt x="3490" y="23119"/>
                    <a:pt x="4430" y="23268"/>
                    <a:pt x="5344" y="23411"/>
                  </a:cubicBezTo>
                  <a:cubicBezTo>
                    <a:pt x="6719" y="23631"/>
                    <a:pt x="8003" y="23832"/>
                    <a:pt x="8943" y="24766"/>
                  </a:cubicBezTo>
                  <a:cubicBezTo>
                    <a:pt x="9611" y="25427"/>
                    <a:pt x="9935" y="26348"/>
                    <a:pt x="10240" y="27237"/>
                  </a:cubicBezTo>
                  <a:cubicBezTo>
                    <a:pt x="10526" y="28041"/>
                    <a:pt x="10817" y="28877"/>
                    <a:pt x="11362" y="29526"/>
                  </a:cubicBezTo>
                  <a:cubicBezTo>
                    <a:pt x="12114" y="30414"/>
                    <a:pt x="13340" y="30894"/>
                    <a:pt x="14553" y="30777"/>
                  </a:cubicBezTo>
                  <a:cubicBezTo>
                    <a:pt x="15700" y="30667"/>
                    <a:pt x="16835" y="30032"/>
                    <a:pt x="17581" y="29072"/>
                  </a:cubicBezTo>
                  <a:cubicBezTo>
                    <a:pt x="18495" y="27892"/>
                    <a:pt x="18800" y="26387"/>
                    <a:pt x="19111" y="24915"/>
                  </a:cubicBezTo>
                  <a:cubicBezTo>
                    <a:pt x="19410" y="23475"/>
                    <a:pt x="19721" y="21990"/>
                    <a:pt x="20603" y="20817"/>
                  </a:cubicBezTo>
                  <a:cubicBezTo>
                    <a:pt x="21355" y="19805"/>
                    <a:pt x="22464" y="19131"/>
                    <a:pt x="23534" y="18482"/>
                  </a:cubicBezTo>
                  <a:cubicBezTo>
                    <a:pt x="24053" y="18164"/>
                    <a:pt x="24598" y="17834"/>
                    <a:pt x="25090" y="17471"/>
                  </a:cubicBezTo>
                  <a:cubicBezTo>
                    <a:pt x="25531" y="17146"/>
                    <a:pt x="26063" y="16699"/>
                    <a:pt x="26348" y="16089"/>
                  </a:cubicBezTo>
                  <a:cubicBezTo>
                    <a:pt x="26939" y="14844"/>
                    <a:pt x="26322" y="13372"/>
                    <a:pt x="25460" y="12464"/>
                  </a:cubicBezTo>
                  <a:cubicBezTo>
                    <a:pt x="24727" y="11706"/>
                    <a:pt x="23780" y="11180"/>
                    <a:pt x="22866" y="10668"/>
                  </a:cubicBezTo>
                  <a:cubicBezTo>
                    <a:pt x="22626" y="10538"/>
                    <a:pt x="22386" y="10402"/>
                    <a:pt x="22153" y="10259"/>
                  </a:cubicBezTo>
                  <a:cubicBezTo>
                    <a:pt x="21128" y="9663"/>
                    <a:pt x="19890" y="8813"/>
                    <a:pt x="19364" y="7490"/>
                  </a:cubicBezTo>
                  <a:cubicBezTo>
                    <a:pt x="19085" y="6803"/>
                    <a:pt x="19040" y="6044"/>
                    <a:pt x="18988" y="5312"/>
                  </a:cubicBezTo>
                  <a:cubicBezTo>
                    <a:pt x="18949" y="4728"/>
                    <a:pt x="18910" y="4118"/>
                    <a:pt x="18755" y="3548"/>
                  </a:cubicBezTo>
                  <a:cubicBezTo>
                    <a:pt x="18229" y="1615"/>
                    <a:pt x="16232" y="163"/>
                    <a:pt x="14144" y="16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172186" y="898981"/>
              <a:ext cx="2038354" cy="2332713"/>
            </a:xfrm>
            <a:custGeom>
              <a:avLst/>
              <a:gdLst/>
              <a:ahLst/>
              <a:cxnLst/>
              <a:rect l="l" t="t" r="r" b="b"/>
              <a:pathLst>
                <a:path w="25655" h="29358" extrusionOk="0">
                  <a:moveTo>
                    <a:pt x="13502" y="29293"/>
                  </a:moveTo>
                  <a:cubicBezTo>
                    <a:pt x="12445" y="29293"/>
                    <a:pt x="11433" y="28839"/>
                    <a:pt x="10778" y="28067"/>
                  </a:cubicBezTo>
                  <a:cubicBezTo>
                    <a:pt x="10246" y="27444"/>
                    <a:pt x="9974" y="26653"/>
                    <a:pt x="9708" y="25888"/>
                  </a:cubicBezTo>
                  <a:cubicBezTo>
                    <a:pt x="9410" y="25045"/>
                    <a:pt x="9105" y="24176"/>
                    <a:pt x="8483" y="23553"/>
                  </a:cubicBezTo>
                  <a:cubicBezTo>
                    <a:pt x="7601" y="22672"/>
                    <a:pt x="6375" y="22483"/>
                    <a:pt x="5085" y="22276"/>
                  </a:cubicBezTo>
                  <a:cubicBezTo>
                    <a:pt x="4209" y="22133"/>
                    <a:pt x="3308" y="21997"/>
                    <a:pt x="2523" y="21627"/>
                  </a:cubicBezTo>
                  <a:cubicBezTo>
                    <a:pt x="1557" y="21174"/>
                    <a:pt x="766" y="20337"/>
                    <a:pt x="357" y="19358"/>
                  </a:cubicBezTo>
                  <a:cubicBezTo>
                    <a:pt x="91" y="18722"/>
                    <a:pt x="0" y="18067"/>
                    <a:pt x="85" y="17458"/>
                  </a:cubicBezTo>
                  <a:cubicBezTo>
                    <a:pt x="202" y="16576"/>
                    <a:pt x="714" y="15681"/>
                    <a:pt x="1641" y="14741"/>
                  </a:cubicBezTo>
                  <a:cubicBezTo>
                    <a:pt x="2413" y="13962"/>
                    <a:pt x="3275" y="13295"/>
                    <a:pt x="4216" y="12743"/>
                  </a:cubicBezTo>
                  <a:cubicBezTo>
                    <a:pt x="4404" y="12633"/>
                    <a:pt x="4592" y="12523"/>
                    <a:pt x="4773" y="12426"/>
                  </a:cubicBezTo>
                  <a:cubicBezTo>
                    <a:pt x="6232" y="11596"/>
                    <a:pt x="7737" y="10740"/>
                    <a:pt x="8398" y="9066"/>
                  </a:cubicBezTo>
                  <a:cubicBezTo>
                    <a:pt x="8774" y="8126"/>
                    <a:pt x="8684" y="7089"/>
                    <a:pt x="8599" y="6083"/>
                  </a:cubicBezTo>
                  <a:cubicBezTo>
                    <a:pt x="8541" y="5318"/>
                    <a:pt x="8470" y="4514"/>
                    <a:pt x="8599" y="3749"/>
                  </a:cubicBezTo>
                  <a:cubicBezTo>
                    <a:pt x="8949" y="1803"/>
                    <a:pt x="11316" y="228"/>
                    <a:pt x="13197" y="117"/>
                  </a:cubicBezTo>
                  <a:cubicBezTo>
                    <a:pt x="15285" y="1"/>
                    <a:pt x="17334" y="1427"/>
                    <a:pt x="17860" y="3360"/>
                  </a:cubicBezTo>
                  <a:cubicBezTo>
                    <a:pt x="18002" y="3905"/>
                    <a:pt x="18048" y="4482"/>
                    <a:pt x="18087" y="5039"/>
                  </a:cubicBezTo>
                  <a:cubicBezTo>
                    <a:pt x="18138" y="5727"/>
                    <a:pt x="18184" y="6453"/>
                    <a:pt x="18443" y="7102"/>
                  </a:cubicBezTo>
                  <a:cubicBezTo>
                    <a:pt x="18936" y="8340"/>
                    <a:pt x="20110" y="9151"/>
                    <a:pt x="21076" y="9715"/>
                  </a:cubicBezTo>
                  <a:lnTo>
                    <a:pt x="21757" y="10104"/>
                  </a:lnTo>
                  <a:cubicBezTo>
                    <a:pt x="22626" y="10590"/>
                    <a:pt x="23527" y="11096"/>
                    <a:pt x="24228" y="11822"/>
                  </a:cubicBezTo>
                  <a:cubicBezTo>
                    <a:pt x="25064" y="12691"/>
                    <a:pt x="25654" y="14112"/>
                    <a:pt x="25090" y="15311"/>
                  </a:cubicBezTo>
                  <a:cubicBezTo>
                    <a:pt x="24811" y="15901"/>
                    <a:pt x="24293" y="16323"/>
                    <a:pt x="23884" y="16634"/>
                  </a:cubicBezTo>
                  <a:cubicBezTo>
                    <a:pt x="23411" y="16978"/>
                    <a:pt x="22898" y="17296"/>
                    <a:pt x="22399" y="17594"/>
                  </a:cubicBezTo>
                  <a:cubicBezTo>
                    <a:pt x="21387" y="18210"/>
                    <a:pt x="20337" y="18852"/>
                    <a:pt x="19623" y="19812"/>
                  </a:cubicBezTo>
                  <a:cubicBezTo>
                    <a:pt x="18793" y="20921"/>
                    <a:pt x="18502" y="22328"/>
                    <a:pt x="18216" y="23690"/>
                  </a:cubicBezTo>
                  <a:cubicBezTo>
                    <a:pt x="17924" y="25084"/>
                    <a:pt x="17633" y="26530"/>
                    <a:pt x="16757" y="27645"/>
                  </a:cubicBezTo>
                  <a:cubicBezTo>
                    <a:pt x="16037" y="28573"/>
                    <a:pt x="14954" y="29182"/>
                    <a:pt x="13852" y="29286"/>
                  </a:cubicBezTo>
                  <a:cubicBezTo>
                    <a:pt x="13735" y="29286"/>
                    <a:pt x="13612" y="29293"/>
                    <a:pt x="13502" y="29293"/>
                  </a:cubicBezTo>
                  <a:close/>
                  <a:moveTo>
                    <a:pt x="13197" y="130"/>
                  </a:moveTo>
                  <a:lnTo>
                    <a:pt x="13197" y="143"/>
                  </a:lnTo>
                  <a:cubicBezTo>
                    <a:pt x="11336" y="247"/>
                    <a:pt x="8982" y="1816"/>
                    <a:pt x="8645" y="3742"/>
                  </a:cubicBezTo>
                  <a:cubicBezTo>
                    <a:pt x="8502" y="4495"/>
                    <a:pt x="8580" y="5299"/>
                    <a:pt x="8645" y="6070"/>
                  </a:cubicBezTo>
                  <a:cubicBezTo>
                    <a:pt x="8723" y="7076"/>
                    <a:pt x="8813" y="8120"/>
                    <a:pt x="8437" y="9066"/>
                  </a:cubicBezTo>
                  <a:cubicBezTo>
                    <a:pt x="7769" y="10752"/>
                    <a:pt x="6258" y="11615"/>
                    <a:pt x="4799" y="12451"/>
                  </a:cubicBezTo>
                  <a:lnTo>
                    <a:pt x="4242" y="12763"/>
                  </a:lnTo>
                  <a:cubicBezTo>
                    <a:pt x="3301" y="13314"/>
                    <a:pt x="2432" y="13988"/>
                    <a:pt x="1674" y="14767"/>
                  </a:cubicBezTo>
                  <a:cubicBezTo>
                    <a:pt x="746" y="15700"/>
                    <a:pt x="247" y="16582"/>
                    <a:pt x="124" y="17458"/>
                  </a:cubicBezTo>
                  <a:cubicBezTo>
                    <a:pt x="39" y="18061"/>
                    <a:pt x="130" y="18716"/>
                    <a:pt x="396" y="19338"/>
                  </a:cubicBezTo>
                  <a:cubicBezTo>
                    <a:pt x="805" y="20318"/>
                    <a:pt x="1589" y="21141"/>
                    <a:pt x="2549" y="21595"/>
                  </a:cubicBezTo>
                  <a:cubicBezTo>
                    <a:pt x="3327" y="21965"/>
                    <a:pt x="4222" y="22101"/>
                    <a:pt x="5098" y="22244"/>
                  </a:cubicBezTo>
                  <a:cubicBezTo>
                    <a:pt x="6407" y="22445"/>
                    <a:pt x="7627" y="22639"/>
                    <a:pt x="8521" y="23528"/>
                  </a:cubicBezTo>
                  <a:cubicBezTo>
                    <a:pt x="9151" y="24163"/>
                    <a:pt x="9462" y="25039"/>
                    <a:pt x="9754" y="25882"/>
                  </a:cubicBezTo>
                  <a:cubicBezTo>
                    <a:pt x="10019" y="26640"/>
                    <a:pt x="10298" y="27438"/>
                    <a:pt x="10824" y="28054"/>
                  </a:cubicBezTo>
                  <a:cubicBezTo>
                    <a:pt x="11537" y="28897"/>
                    <a:pt x="12704" y="29357"/>
                    <a:pt x="13865" y="29247"/>
                  </a:cubicBezTo>
                  <a:cubicBezTo>
                    <a:pt x="14948" y="29137"/>
                    <a:pt x="16031" y="28534"/>
                    <a:pt x="16744" y="27613"/>
                  </a:cubicBezTo>
                  <a:cubicBezTo>
                    <a:pt x="17607" y="26498"/>
                    <a:pt x="17911" y="25064"/>
                    <a:pt x="18190" y="23677"/>
                  </a:cubicBezTo>
                  <a:cubicBezTo>
                    <a:pt x="18476" y="22308"/>
                    <a:pt x="18767" y="20895"/>
                    <a:pt x="19604" y="19779"/>
                  </a:cubicBezTo>
                  <a:cubicBezTo>
                    <a:pt x="20324" y="18820"/>
                    <a:pt x="21368" y="18178"/>
                    <a:pt x="22392" y="17555"/>
                  </a:cubicBezTo>
                  <a:cubicBezTo>
                    <a:pt x="22885" y="17257"/>
                    <a:pt x="23398" y="16939"/>
                    <a:pt x="23865" y="16589"/>
                  </a:cubicBezTo>
                  <a:cubicBezTo>
                    <a:pt x="24280" y="16284"/>
                    <a:pt x="24792" y="15863"/>
                    <a:pt x="25064" y="15279"/>
                  </a:cubicBezTo>
                  <a:cubicBezTo>
                    <a:pt x="25622" y="14092"/>
                    <a:pt x="25038" y="12691"/>
                    <a:pt x="24215" y="11835"/>
                  </a:cubicBezTo>
                  <a:cubicBezTo>
                    <a:pt x="23514" y="11109"/>
                    <a:pt x="22619" y="10610"/>
                    <a:pt x="21750" y="10123"/>
                  </a:cubicBezTo>
                  <a:cubicBezTo>
                    <a:pt x="21524" y="10000"/>
                    <a:pt x="21297" y="9871"/>
                    <a:pt x="21070" y="9734"/>
                  </a:cubicBezTo>
                  <a:cubicBezTo>
                    <a:pt x="20097" y="9164"/>
                    <a:pt x="18923" y="8347"/>
                    <a:pt x="18417" y="7102"/>
                  </a:cubicBezTo>
                  <a:cubicBezTo>
                    <a:pt x="18158" y="6440"/>
                    <a:pt x="18113" y="5720"/>
                    <a:pt x="18061" y="5033"/>
                  </a:cubicBezTo>
                  <a:cubicBezTo>
                    <a:pt x="18022" y="4475"/>
                    <a:pt x="17989" y="3898"/>
                    <a:pt x="17834" y="3360"/>
                  </a:cubicBezTo>
                  <a:cubicBezTo>
                    <a:pt x="17308" y="1440"/>
                    <a:pt x="15279" y="20"/>
                    <a:pt x="13216" y="14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113948" y="958257"/>
              <a:ext cx="1930616" cy="2210587"/>
            </a:xfrm>
            <a:custGeom>
              <a:avLst/>
              <a:gdLst/>
              <a:ahLst/>
              <a:cxnLst/>
              <a:rect l="l" t="t" r="r" b="b"/>
              <a:pathLst>
                <a:path w="24299" h="27821" extrusionOk="0">
                  <a:moveTo>
                    <a:pt x="12788" y="27762"/>
                  </a:moveTo>
                  <a:cubicBezTo>
                    <a:pt x="11796" y="27762"/>
                    <a:pt x="10830" y="27334"/>
                    <a:pt x="10214" y="26601"/>
                  </a:cubicBezTo>
                  <a:cubicBezTo>
                    <a:pt x="9708" y="26011"/>
                    <a:pt x="9449" y="25265"/>
                    <a:pt x="9202" y="24532"/>
                  </a:cubicBezTo>
                  <a:cubicBezTo>
                    <a:pt x="8923" y="23741"/>
                    <a:pt x="8632" y="22911"/>
                    <a:pt x="8041" y="22321"/>
                  </a:cubicBezTo>
                  <a:cubicBezTo>
                    <a:pt x="7205" y="21485"/>
                    <a:pt x="6044" y="21309"/>
                    <a:pt x="4825" y="21115"/>
                  </a:cubicBezTo>
                  <a:cubicBezTo>
                    <a:pt x="3995" y="20985"/>
                    <a:pt x="3139" y="20849"/>
                    <a:pt x="2393" y="20499"/>
                  </a:cubicBezTo>
                  <a:cubicBezTo>
                    <a:pt x="1472" y="20071"/>
                    <a:pt x="727" y="19280"/>
                    <a:pt x="337" y="18339"/>
                  </a:cubicBezTo>
                  <a:cubicBezTo>
                    <a:pt x="91" y="17743"/>
                    <a:pt x="0" y="17120"/>
                    <a:pt x="78" y="16543"/>
                  </a:cubicBezTo>
                  <a:cubicBezTo>
                    <a:pt x="195" y="15700"/>
                    <a:pt x="681" y="14864"/>
                    <a:pt x="1557" y="13975"/>
                  </a:cubicBezTo>
                  <a:cubicBezTo>
                    <a:pt x="2283" y="13236"/>
                    <a:pt x="3106" y="12594"/>
                    <a:pt x="4001" y="12075"/>
                  </a:cubicBezTo>
                  <a:cubicBezTo>
                    <a:pt x="4183" y="11971"/>
                    <a:pt x="4358" y="11874"/>
                    <a:pt x="4533" y="11777"/>
                  </a:cubicBezTo>
                  <a:cubicBezTo>
                    <a:pt x="5908" y="10992"/>
                    <a:pt x="7335" y="10182"/>
                    <a:pt x="7970" y="8593"/>
                  </a:cubicBezTo>
                  <a:cubicBezTo>
                    <a:pt x="8327" y="7698"/>
                    <a:pt x="8236" y="6719"/>
                    <a:pt x="8152" y="5772"/>
                  </a:cubicBezTo>
                  <a:cubicBezTo>
                    <a:pt x="8087" y="5039"/>
                    <a:pt x="8035" y="4280"/>
                    <a:pt x="8152" y="3554"/>
                  </a:cubicBezTo>
                  <a:cubicBezTo>
                    <a:pt x="8489" y="1706"/>
                    <a:pt x="10726" y="214"/>
                    <a:pt x="12509" y="111"/>
                  </a:cubicBezTo>
                  <a:cubicBezTo>
                    <a:pt x="14487" y="0"/>
                    <a:pt x="16420" y="1349"/>
                    <a:pt x="16926" y="3184"/>
                  </a:cubicBezTo>
                  <a:cubicBezTo>
                    <a:pt x="17062" y="3703"/>
                    <a:pt x="17101" y="4248"/>
                    <a:pt x="17133" y="4773"/>
                  </a:cubicBezTo>
                  <a:cubicBezTo>
                    <a:pt x="17178" y="5428"/>
                    <a:pt x="17224" y="6109"/>
                    <a:pt x="17470" y="6725"/>
                  </a:cubicBezTo>
                  <a:cubicBezTo>
                    <a:pt x="17937" y="7899"/>
                    <a:pt x="19046" y="8664"/>
                    <a:pt x="19967" y="9209"/>
                  </a:cubicBezTo>
                  <a:cubicBezTo>
                    <a:pt x="20174" y="9326"/>
                    <a:pt x="20395" y="9449"/>
                    <a:pt x="20602" y="9572"/>
                  </a:cubicBezTo>
                  <a:cubicBezTo>
                    <a:pt x="21432" y="10032"/>
                    <a:pt x="22282" y="10512"/>
                    <a:pt x="22950" y="11200"/>
                  </a:cubicBezTo>
                  <a:cubicBezTo>
                    <a:pt x="23741" y="12030"/>
                    <a:pt x="24299" y="13366"/>
                    <a:pt x="23761" y="14500"/>
                  </a:cubicBezTo>
                  <a:cubicBezTo>
                    <a:pt x="23488" y="15058"/>
                    <a:pt x="23002" y="15467"/>
                    <a:pt x="22613" y="15759"/>
                  </a:cubicBezTo>
                  <a:cubicBezTo>
                    <a:pt x="22172" y="16089"/>
                    <a:pt x="21685" y="16381"/>
                    <a:pt x="21212" y="16673"/>
                  </a:cubicBezTo>
                  <a:cubicBezTo>
                    <a:pt x="20259" y="17256"/>
                    <a:pt x="19260" y="17866"/>
                    <a:pt x="18586" y="18761"/>
                  </a:cubicBezTo>
                  <a:cubicBezTo>
                    <a:pt x="17801" y="19818"/>
                    <a:pt x="17522" y="21154"/>
                    <a:pt x="17256" y="22444"/>
                  </a:cubicBezTo>
                  <a:cubicBezTo>
                    <a:pt x="16984" y="23767"/>
                    <a:pt x="16699" y="25129"/>
                    <a:pt x="15869" y="26199"/>
                  </a:cubicBezTo>
                  <a:cubicBezTo>
                    <a:pt x="15188" y="27074"/>
                    <a:pt x="14163" y="27658"/>
                    <a:pt x="13125" y="27755"/>
                  </a:cubicBezTo>
                  <a:cubicBezTo>
                    <a:pt x="13009" y="27762"/>
                    <a:pt x="12905" y="27762"/>
                    <a:pt x="12788" y="27762"/>
                  </a:cubicBezTo>
                  <a:close/>
                  <a:moveTo>
                    <a:pt x="12509" y="130"/>
                  </a:moveTo>
                  <a:lnTo>
                    <a:pt x="12509" y="143"/>
                  </a:lnTo>
                  <a:cubicBezTo>
                    <a:pt x="10739" y="247"/>
                    <a:pt x="8515" y="1725"/>
                    <a:pt x="8184" y="3554"/>
                  </a:cubicBezTo>
                  <a:cubicBezTo>
                    <a:pt x="8054" y="4280"/>
                    <a:pt x="8119" y="5033"/>
                    <a:pt x="8184" y="5759"/>
                  </a:cubicBezTo>
                  <a:cubicBezTo>
                    <a:pt x="8268" y="6719"/>
                    <a:pt x="8346" y="7704"/>
                    <a:pt x="7990" y="8599"/>
                  </a:cubicBezTo>
                  <a:cubicBezTo>
                    <a:pt x="7360" y="10195"/>
                    <a:pt x="5927" y="11012"/>
                    <a:pt x="4540" y="11803"/>
                  </a:cubicBezTo>
                  <a:cubicBezTo>
                    <a:pt x="4371" y="11900"/>
                    <a:pt x="4183" y="12004"/>
                    <a:pt x="4014" y="12101"/>
                  </a:cubicBezTo>
                  <a:cubicBezTo>
                    <a:pt x="3119" y="12620"/>
                    <a:pt x="2302" y="13262"/>
                    <a:pt x="1570" y="13995"/>
                  </a:cubicBezTo>
                  <a:cubicBezTo>
                    <a:pt x="694" y="14883"/>
                    <a:pt x="221" y="15713"/>
                    <a:pt x="104" y="16550"/>
                  </a:cubicBezTo>
                  <a:cubicBezTo>
                    <a:pt x="26" y="17120"/>
                    <a:pt x="111" y="17736"/>
                    <a:pt x="363" y="18333"/>
                  </a:cubicBezTo>
                  <a:cubicBezTo>
                    <a:pt x="752" y="19260"/>
                    <a:pt x="1492" y="20038"/>
                    <a:pt x="2400" y="20466"/>
                  </a:cubicBezTo>
                  <a:cubicBezTo>
                    <a:pt x="3139" y="20817"/>
                    <a:pt x="3995" y="20953"/>
                    <a:pt x="4812" y="21083"/>
                  </a:cubicBezTo>
                  <a:cubicBezTo>
                    <a:pt x="6044" y="21277"/>
                    <a:pt x="7211" y="21452"/>
                    <a:pt x="8054" y="22295"/>
                  </a:cubicBezTo>
                  <a:cubicBezTo>
                    <a:pt x="8657" y="22898"/>
                    <a:pt x="8949" y="23722"/>
                    <a:pt x="9222" y="24526"/>
                  </a:cubicBezTo>
                  <a:cubicBezTo>
                    <a:pt x="9475" y="25246"/>
                    <a:pt x="9740" y="26004"/>
                    <a:pt x="10240" y="26588"/>
                  </a:cubicBezTo>
                  <a:cubicBezTo>
                    <a:pt x="10921" y="27386"/>
                    <a:pt x="12023" y="27820"/>
                    <a:pt x="13113" y="27710"/>
                  </a:cubicBezTo>
                  <a:cubicBezTo>
                    <a:pt x="14144" y="27613"/>
                    <a:pt x="15162" y="27042"/>
                    <a:pt x="15836" y="26173"/>
                  </a:cubicBezTo>
                  <a:cubicBezTo>
                    <a:pt x="16666" y="25116"/>
                    <a:pt x="16939" y="23754"/>
                    <a:pt x="17217" y="22438"/>
                  </a:cubicBezTo>
                  <a:cubicBezTo>
                    <a:pt x="17483" y="21141"/>
                    <a:pt x="17762" y="19792"/>
                    <a:pt x="18553" y="18742"/>
                  </a:cubicBezTo>
                  <a:cubicBezTo>
                    <a:pt x="19234" y="17834"/>
                    <a:pt x="20233" y="17224"/>
                    <a:pt x="21199" y="16634"/>
                  </a:cubicBezTo>
                  <a:cubicBezTo>
                    <a:pt x="21666" y="16349"/>
                    <a:pt x="22152" y="16050"/>
                    <a:pt x="22600" y="15726"/>
                  </a:cubicBezTo>
                  <a:cubicBezTo>
                    <a:pt x="22989" y="15434"/>
                    <a:pt x="23475" y="15032"/>
                    <a:pt x="23735" y="14481"/>
                  </a:cubicBezTo>
                  <a:cubicBezTo>
                    <a:pt x="24266" y="13366"/>
                    <a:pt x="23709" y="12036"/>
                    <a:pt x="22930" y="11226"/>
                  </a:cubicBezTo>
                  <a:cubicBezTo>
                    <a:pt x="22276" y="10545"/>
                    <a:pt x="21420" y="10065"/>
                    <a:pt x="20596" y="9604"/>
                  </a:cubicBezTo>
                  <a:cubicBezTo>
                    <a:pt x="20382" y="9481"/>
                    <a:pt x="20168" y="9358"/>
                    <a:pt x="19954" y="9241"/>
                  </a:cubicBezTo>
                  <a:cubicBezTo>
                    <a:pt x="19033" y="8697"/>
                    <a:pt x="17911" y="7925"/>
                    <a:pt x="17444" y="6745"/>
                  </a:cubicBezTo>
                  <a:cubicBezTo>
                    <a:pt x="17191" y="6116"/>
                    <a:pt x="17153" y="5435"/>
                    <a:pt x="17101" y="4780"/>
                  </a:cubicBezTo>
                  <a:cubicBezTo>
                    <a:pt x="17068" y="4254"/>
                    <a:pt x="17029" y="3710"/>
                    <a:pt x="16893" y="3191"/>
                  </a:cubicBezTo>
                  <a:cubicBezTo>
                    <a:pt x="16394" y="1369"/>
                    <a:pt x="14468" y="33"/>
                    <a:pt x="12516" y="14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57298" y="1018009"/>
              <a:ext cx="1826613" cy="2089017"/>
            </a:xfrm>
            <a:custGeom>
              <a:avLst/>
              <a:gdLst/>
              <a:ahLst/>
              <a:cxnLst/>
              <a:rect l="l" t="t" r="r" b="b"/>
              <a:pathLst>
                <a:path w="22990" h="26291" extrusionOk="0">
                  <a:moveTo>
                    <a:pt x="12101" y="26232"/>
                  </a:moveTo>
                  <a:cubicBezTo>
                    <a:pt x="11161" y="26232"/>
                    <a:pt x="10247" y="25823"/>
                    <a:pt x="9663" y="25136"/>
                  </a:cubicBezTo>
                  <a:cubicBezTo>
                    <a:pt x="9190" y="24578"/>
                    <a:pt x="8943" y="23871"/>
                    <a:pt x="8697" y="23184"/>
                  </a:cubicBezTo>
                  <a:cubicBezTo>
                    <a:pt x="8437" y="22432"/>
                    <a:pt x="8165" y="21660"/>
                    <a:pt x="7601" y="21089"/>
                  </a:cubicBezTo>
                  <a:cubicBezTo>
                    <a:pt x="6816" y="20305"/>
                    <a:pt x="5720" y="20136"/>
                    <a:pt x="4566" y="19948"/>
                  </a:cubicBezTo>
                  <a:cubicBezTo>
                    <a:pt x="3788" y="19825"/>
                    <a:pt x="2977" y="19695"/>
                    <a:pt x="2270" y="19364"/>
                  </a:cubicBezTo>
                  <a:cubicBezTo>
                    <a:pt x="1401" y="18949"/>
                    <a:pt x="694" y="18216"/>
                    <a:pt x="325" y="17328"/>
                  </a:cubicBezTo>
                  <a:cubicBezTo>
                    <a:pt x="91" y="16764"/>
                    <a:pt x="1" y="16174"/>
                    <a:pt x="78" y="15629"/>
                  </a:cubicBezTo>
                  <a:cubicBezTo>
                    <a:pt x="195" y="14831"/>
                    <a:pt x="649" y="14040"/>
                    <a:pt x="1473" y="13197"/>
                  </a:cubicBezTo>
                  <a:cubicBezTo>
                    <a:pt x="2167" y="12497"/>
                    <a:pt x="2945" y="11894"/>
                    <a:pt x="3788" y="11407"/>
                  </a:cubicBezTo>
                  <a:cubicBezTo>
                    <a:pt x="3950" y="11304"/>
                    <a:pt x="4118" y="11213"/>
                    <a:pt x="4287" y="11122"/>
                  </a:cubicBezTo>
                  <a:cubicBezTo>
                    <a:pt x="5590" y="10383"/>
                    <a:pt x="6939" y="9611"/>
                    <a:pt x="7536" y="8113"/>
                  </a:cubicBezTo>
                  <a:cubicBezTo>
                    <a:pt x="7873" y="7270"/>
                    <a:pt x="7789" y="6349"/>
                    <a:pt x="7717" y="5448"/>
                  </a:cubicBezTo>
                  <a:cubicBezTo>
                    <a:pt x="7659" y="4761"/>
                    <a:pt x="7594" y="4047"/>
                    <a:pt x="7717" y="3353"/>
                  </a:cubicBezTo>
                  <a:cubicBezTo>
                    <a:pt x="8022" y="1615"/>
                    <a:pt x="10149" y="202"/>
                    <a:pt x="11835" y="104"/>
                  </a:cubicBezTo>
                  <a:lnTo>
                    <a:pt x="11835" y="104"/>
                  </a:lnTo>
                  <a:cubicBezTo>
                    <a:pt x="13709" y="1"/>
                    <a:pt x="15538" y="1272"/>
                    <a:pt x="16012" y="3003"/>
                  </a:cubicBezTo>
                  <a:cubicBezTo>
                    <a:pt x="16141" y="3489"/>
                    <a:pt x="16180" y="4008"/>
                    <a:pt x="16213" y="4514"/>
                  </a:cubicBezTo>
                  <a:cubicBezTo>
                    <a:pt x="16251" y="5130"/>
                    <a:pt x="16290" y="5772"/>
                    <a:pt x="16530" y="6356"/>
                  </a:cubicBezTo>
                  <a:cubicBezTo>
                    <a:pt x="16971" y="7465"/>
                    <a:pt x="18022" y="8184"/>
                    <a:pt x="18884" y="8697"/>
                  </a:cubicBezTo>
                  <a:cubicBezTo>
                    <a:pt x="19092" y="8814"/>
                    <a:pt x="19293" y="8930"/>
                    <a:pt x="19494" y="9047"/>
                  </a:cubicBezTo>
                  <a:cubicBezTo>
                    <a:pt x="20272" y="9481"/>
                    <a:pt x="21083" y="9935"/>
                    <a:pt x="21705" y="10584"/>
                  </a:cubicBezTo>
                  <a:cubicBezTo>
                    <a:pt x="22464" y="11362"/>
                    <a:pt x="22989" y="12627"/>
                    <a:pt x="22477" y="13703"/>
                  </a:cubicBezTo>
                  <a:cubicBezTo>
                    <a:pt x="22224" y="14235"/>
                    <a:pt x="21764" y="14617"/>
                    <a:pt x="21394" y="14890"/>
                  </a:cubicBezTo>
                  <a:cubicBezTo>
                    <a:pt x="20972" y="15195"/>
                    <a:pt x="20505" y="15480"/>
                    <a:pt x="20065" y="15752"/>
                  </a:cubicBezTo>
                  <a:cubicBezTo>
                    <a:pt x="19157" y="16297"/>
                    <a:pt x="18223" y="16874"/>
                    <a:pt x="17581" y="17730"/>
                  </a:cubicBezTo>
                  <a:cubicBezTo>
                    <a:pt x="16835" y="18722"/>
                    <a:pt x="16576" y="19980"/>
                    <a:pt x="16323" y="21206"/>
                  </a:cubicBezTo>
                  <a:cubicBezTo>
                    <a:pt x="16063" y="22451"/>
                    <a:pt x="15798" y="23742"/>
                    <a:pt x="15019" y="24747"/>
                  </a:cubicBezTo>
                  <a:cubicBezTo>
                    <a:pt x="14377" y="25577"/>
                    <a:pt x="13405" y="26128"/>
                    <a:pt x="12425" y="26212"/>
                  </a:cubicBezTo>
                  <a:cubicBezTo>
                    <a:pt x="12315" y="26225"/>
                    <a:pt x="12205" y="26232"/>
                    <a:pt x="12101" y="26232"/>
                  </a:cubicBezTo>
                  <a:close/>
                  <a:moveTo>
                    <a:pt x="12056" y="130"/>
                  </a:moveTo>
                  <a:cubicBezTo>
                    <a:pt x="11978" y="130"/>
                    <a:pt x="11907" y="130"/>
                    <a:pt x="11835" y="137"/>
                  </a:cubicBezTo>
                  <a:cubicBezTo>
                    <a:pt x="10162" y="234"/>
                    <a:pt x="8068" y="1628"/>
                    <a:pt x="7756" y="3366"/>
                  </a:cubicBezTo>
                  <a:cubicBezTo>
                    <a:pt x="7633" y="4047"/>
                    <a:pt x="7692" y="4748"/>
                    <a:pt x="7756" y="5441"/>
                  </a:cubicBezTo>
                  <a:cubicBezTo>
                    <a:pt x="7828" y="6336"/>
                    <a:pt x="7912" y="7277"/>
                    <a:pt x="7581" y="8120"/>
                  </a:cubicBezTo>
                  <a:cubicBezTo>
                    <a:pt x="6978" y="9631"/>
                    <a:pt x="5623" y="10402"/>
                    <a:pt x="4313" y="11148"/>
                  </a:cubicBezTo>
                  <a:cubicBezTo>
                    <a:pt x="4144" y="11245"/>
                    <a:pt x="3982" y="11330"/>
                    <a:pt x="3807" y="11427"/>
                  </a:cubicBezTo>
                  <a:cubicBezTo>
                    <a:pt x="2964" y="11926"/>
                    <a:pt x="2186" y="12523"/>
                    <a:pt x="1505" y="13223"/>
                  </a:cubicBezTo>
                  <a:cubicBezTo>
                    <a:pt x="681" y="14053"/>
                    <a:pt x="228" y="14851"/>
                    <a:pt x="124" y="15629"/>
                  </a:cubicBezTo>
                  <a:cubicBezTo>
                    <a:pt x="46" y="16174"/>
                    <a:pt x="130" y="16744"/>
                    <a:pt x="364" y="17315"/>
                  </a:cubicBezTo>
                  <a:cubicBezTo>
                    <a:pt x="727" y="18191"/>
                    <a:pt x="1434" y="18930"/>
                    <a:pt x="2283" y="19332"/>
                  </a:cubicBezTo>
                  <a:cubicBezTo>
                    <a:pt x="2984" y="19663"/>
                    <a:pt x="3794" y="19792"/>
                    <a:pt x="4572" y="19915"/>
                  </a:cubicBezTo>
                  <a:cubicBezTo>
                    <a:pt x="5740" y="20104"/>
                    <a:pt x="6842" y="20272"/>
                    <a:pt x="7633" y="21070"/>
                  </a:cubicBezTo>
                  <a:cubicBezTo>
                    <a:pt x="8204" y="21634"/>
                    <a:pt x="8476" y="22412"/>
                    <a:pt x="8736" y="23177"/>
                  </a:cubicBezTo>
                  <a:cubicBezTo>
                    <a:pt x="8982" y="23858"/>
                    <a:pt x="9222" y="24572"/>
                    <a:pt x="9695" y="25123"/>
                  </a:cubicBezTo>
                  <a:cubicBezTo>
                    <a:pt x="10337" y="25875"/>
                    <a:pt x="11375" y="26290"/>
                    <a:pt x="12412" y="26193"/>
                  </a:cubicBezTo>
                  <a:cubicBezTo>
                    <a:pt x="13385" y="26102"/>
                    <a:pt x="14345" y="25551"/>
                    <a:pt x="14980" y="24734"/>
                  </a:cubicBezTo>
                  <a:cubicBezTo>
                    <a:pt x="15759" y="23735"/>
                    <a:pt x="16025" y="22445"/>
                    <a:pt x="16284" y="21206"/>
                  </a:cubicBezTo>
                  <a:cubicBezTo>
                    <a:pt x="16537" y="19980"/>
                    <a:pt x="16803" y="18709"/>
                    <a:pt x="17548" y="17711"/>
                  </a:cubicBezTo>
                  <a:cubicBezTo>
                    <a:pt x="18197" y="16855"/>
                    <a:pt x="19137" y="16278"/>
                    <a:pt x="20045" y="15726"/>
                  </a:cubicBezTo>
                  <a:cubicBezTo>
                    <a:pt x="20493" y="15460"/>
                    <a:pt x="20946" y="15175"/>
                    <a:pt x="21368" y="14864"/>
                  </a:cubicBezTo>
                  <a:cubicBezTo>
                    <a:pt x="21731" y="14591"/>
                    <a:pt x="22192" y="14215"/>
                    <a:pt x="22438" y="13690"/>
                  </a:cubicBezTo>
                  <a:cubicBezTo>
                    <a:pt x="22937" y="12627"/>
                    <a:pt x="22419" y="11381"/>
                    <a:pt x="21673" y="10610"/>
                  </a:cubicBezTo>
                  <a:cubicBezTo>
                    <a:pt x="21050" y="9961"/>
                    <a:pt x="20246" y="9514"/>
                    <a:pt x="19468" y="9079"/>
                  </a:cubicBezTo>
                  <a:cubicBezTo>
                    <a:pt x="19267" y="8963"/>
                    <a:pt x="19066" y="8852"/>
                    <a:pt x="18865" y="8729"/>
                  </a:cubicBezTo>
                  <a:cubicBezTo>
                    <a:pt x="17996" y="8217"/>
                    <a:pt x="16932" y="7491"/>
                    <a:pt x="16485" y="6369"/>
                  </a:cubicBezTo>
                  <a:cubicBezTo>
                    <a:pt x="16251" y="5785"/>
                    <a:pt x="16213" y="5137"/>
                    <a:pt x="16161" y="4514"/>
                  </a:cubicBezTo>
                  <a:cubicBezTo>
                    <a:pt x="16128" y="4021"/>
                    <a:pt x="16096" y="3502"/>
                    <a:pt x="15960" y="3016"/>
                  </a:cubicBezTo>
                  <a:cubicBezTo>
                    <a:pt x="15525" y="1362"/>
                    <a:pt x="13826" y="130"/>
                    <a:pt x="12056" y="13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974" y="1075695"/>
              <a:ext cx="1716810" cy="1966891"/>
            </a:xfrm>
            <a:custGeom>
              <a:avLst/>
              <a:gdLst/>
              <a:ahLst/>
              <a:cxnLst/>
              <a:rect l="l" t="t" r="r" b="b"/>
              <a:pathLst>
                <a:path w="21608" h="24754" extrusionOk="0">
                  <a:moveTo>
                    <a:pt x="11388" y="24721"/>
                  </a:moveTo>
                  <a:cubicBezTo>
                    <a:pt x="10506" y="24721"/>
                    <a:pt x="9637" y="24338"/>
                    <a:pt x="9092" y="23690"/>
                  </a:cubicBezTo>
                  <a:cubicBezTo>
                    <a:pt x="8651" y="23165"/>
                    <a:pt x="8411" y="22497"/>
                    <a:pt x="8184" y="21848"/>
                  </a:cubicBezTo>
                  <a:cubicBezTo>
                    <a:pt x="7938" y="21141"/>
                    <a:pt x="7685" y="20415"/>
                    <a:pt x="7160" y="19877"/>
                  </a:cubicBezTo>
                  <a:cubicBezTo>
                    <a:pt x="6407" y="19131"/>
                    <a:pt x="5383" y="18969"/>
                    <a:pt x="4293" y="18800"/>
                  </a:cubicBezTo>
                  <a:cubicBezTo>
                    <a:pt x="3560" y="18690"/>
                    <a:pt x="2795" y="18567"/>
                    <a:pt x="2134" y="18249"/>
                  </a:cubicBezTo>
                  <a:cubicBezTo>
                    <a:pt x="1323" y="17860"/>
                    <a:pt x="649" y="17166"/>
                    <a:pt x="299" y="16336"/>
                  </a:cubicBezTo>
                  <a:cubicBezTo>
                    <a:pt x="72" y="15804"/>
                    <a:pt x="0" y="15253"/>
                    <a:pt x="65" y="14734"/>
                  </a:cubicBezTo>
                  <a:cubicBezTo>
                    <a:pt x="169" y="13989"/>
                    <a:pt x="597" y="13230"/>
                    <a:pt x="1375" y="12445"/>
                  </a:cubicBezTo>
                  <a:cubicBezTo>
                    <a:pt x="2024" y="11790"/>
                    <a:pt x="2756" y="11220"/>
                    <a:pt x="3548" y="10753"/>
                  </a:cubicBezTo>
                  <a:cubicBezTo>
                    <a:pt x="3703" y="10662"/>
                    <a:pt x="3865" y="10571"/>
                    <a:pt x="4021" y="10487"/>
                  </a:cubicBezTo>
                  <a:cubicBezTo>
                    <a:pt x="5247" y="9787"/>
                    <a:pt x="6518" y="9067"/>
                    <a:pt x="7075" y="7653"/>
                  </a:cubicBezTo>
                  <a:cubicBezTo>
                    <a:pt x="7393" y="6862"/>
                    <a:pt x="7322" y="5993"/>
                    <a:pt x="7244" y="5143"/>
                  </a:cubicBezTo>
                  <a:cubicBezTo>
                    <a:pt x="7192" y="4495"/>
                    <a:pt x="7134" y="3821"/>
                    <a:pt x="7244" y="3172"/>
                  </a:cubicBezTo>
                  <a:cubicBezTo>
                    <a:pt x="7536" y="1525"/>
                    <a:pt x="9533" y="196"/>
                    <a:pt x="11122" y="111"/>
                  </a:cubicBezTo>
                  <a:lnTo>
                    <a:pt x="11122" y="124"/>
                  </a:lnTo>
                  <a:lnTo>
                    <a:pt x="11122" y="111"/>
                  </a:lnTo>
                  <a:cubicBezTo>
                    <a:pt x="12879" y="1"/>
                    <a:pt x="14604" y="1214"/>
                    <a:pt x="15052" y="2848"/>
                  </a:cubicBezTo>
                  <a:cubicBezTo>
                    <a:pt x="15175" y="3308"/>
                    <a:pt x="15214" y="3795"/>
                    <a:pt x="15240" y="4268"/>
                  </a:cubicBezTo>
                  <a:cubicBezTo>
                    <a:pt x="15279" y="4852"/>
                    <a:pt x="15317" y="5448"/>
                    <a:pt x="15538" y="5999"/>
                  </a:cubicBezTo>
                  <a:cubicBezTo>
                    <a:pt x="15959" y="7050"/>
                    <a:pt x="16939" y="7731"/>
                    <a:pt x="17756" y="8204"/>
                  </a:cubicBezTo>
                  <a:cubicBezTo>
                    <a:pt x="17944" y="8321"/>
                    <a:pt x="18138" y="8425"/>
                    <a:pt x="18326" y="8528"/>
                  </a:cubicBezTo>
                  <a:cubicBezTo>
                    <a:pt x="19066" y="8944"/>
                    <a:pt x="19818" y="9365"/>
                    <a:pt x="20408" y="9981"/>
                  </a:cubicBezTo>
                  <a:cubicBezTo>
                    <a:pt x="21115" y="10714"/>
                    <a:pt x="21608" y="11914"/>
                    <a:pt x="21134" y="12925"/>
                  </a:cubicBezTo>
                  <a:cubicBezTo>
                    <a:pt x="20894" y="13418"/>
                    <a:pt x="20460" y="13781"/>
                    <a:pt x="20110" y="14041"/>
                  </a:cubicBezTo>
                  <a:cubicBezTo>
                    <a:pt x="19714" y="14332"/>
                    <a:pt x="19286" y="14605"/>
                    <a:pt x="18865" y="14851"/>
                  </a:cubicBezTo>
                  <a:cubicBezTo>
                    <a:pt x="18009" y="15370"/>
                    <a:pt x="17127" y="15915"/>
                    <a:pt x="16530" y="16719"/>
                  </a:cubicBezTo>
                  <a:cubicBezTo>
                    <a:pt x="15830" y="17653"/>
                    <a:pt x="15577" y="18839"/>
                    <a:pt x="15343" y="19994"/>
                  </a:cubicBezTo>
                  <a:cubicBezTo>
                    <a:pt x="15103" y="21167"/>
                    <a:pt x="14851" y="22387"/>
                    <a:pt x="14111" y="23333"/>
                  </a:cubicBezTo>
                  <a:cubicBezTo>
                    <a:pt x="13502" y="24111"/>
                    <a:pt x="12587" y="24630"/>
                    <a:pt x="11666" y="24721"/>
                  </a:cubicBezTo>
                  <a:close/>
                  <a:moveTo>
                    <a:pt x="11342" y="150"/>
                  </a:moveTo>
                  <a:cubicBezTo>
                    <a:pt x="11277" y="150"/>
                    <a:pt x="11200" y="150"/>
                    <a:pt x="11135" y="157"/>
                  </a:cubicBezTo>
                  <a:cubicBezTo>
                    <a:pt x="9565" y="247"/>
                    <a:pt x="7588" y="1570"/>
                    <a:pt x="7296" y="3191"/>
                  </a:cubicBezTo>
                  <a:cubicBezTo>
                    <a:pt x="7179" y="3827"/>
                    <a:pt x="7237" y="4495"/>
                    <a:pt x="7296" y="5143"/>
                  </a:cubicBezTo>
                  <a:cubicBezTo>
                    <a:pt x="7367" y="5993"/>
                    <a:pt x="7438" y="6868"/>
                    <a:pt x="7127" y="7672"/>
                  </a:cubicBezTo>
                  <a:cubicBezTo>
                    <a:pt x="6556" y="9099"/>
                    <a:pt x="5285" y="9819"/>
                    <a:pt x="4053" y="10519"/>
                  </a:cubicBezTo>
                  <a:cubicBezTo>
                    <a:pt x="3898" y="10604"/>
                    <a:pt x="3736" y="10694"/>
                    <a:pt x="3580" y="10785"/>
                  </a:cubicBezTo>
                  <a:cubicBezTo>
                    <a:pt x="2789" y="11246"/>
                    <a:pt x="2056" y="11816"/>
                    <a:pt x="1421" y="12471"/>
                  </a:cubicBezTo>
                  <a:cubicBezTo>
                    <a:pt x="642" y="13256"/>
                    <a:pt x="221" y="14002"/>
                    <a:pt x="111" y="14741"/>
                  </a:cubicBezTo>
                  <a:cubicBezTo>
                    <a:pt x="39" y="15247"/>
                    <a:pt x="124" y="15791"/>
                    <a:pt x="338" y="16323"/>
                  </a:cubicBezTo>
                  <a:cubicBezTo>
                    <a:pt x="681" y="17147"/>
                    <a:pt x="1343" y="17834"/>
                    <a:pt x="2147" y="18217"/>
                  </a:cubicBezTo>
                  <a:cubicBezTo>
                    <a:pt x="2802" y="18535"/>
                    <a:pt x="3567" y="18645"/>
                    <a:pt x="4293" y="18762"/>
                  </a:cubicBezTo>
                  <a:cubicBezTo>
                    <a:pt x="5389" y="18930"/>
                    <a:pt x="6427" y="19092"/>
                    <a:pt x="7179" y="19844"/>
                  </a:cubicBezTo>
                  <a:cubicBezTo>
                    <a:pt x="7717" y="20383"/>
                    <a:pt x="7977" y="21122"/>
                    <a:pt x="8217" y="21822"/>
                  </a:cubicBezTo>
                  <a:cubicBezTo>
                    <a:pt x="8444" y="22471"/>
                    <a:pt x="8677" y="23139"/>
                    <a:pt x="9118" y="23658"/>
                  </a:cubicBezTo>
                  <a:cubicBezTo>
                    <a:pt x="9715" y="24371"/>
                    <a:pt x="10700" y="24753"/>
                    <a:pt x="11679" y="24663"/>
                  </a:cubicBezTo>
                  <a:cubicBezTo>
                    <a:pt x="12594" y="24572"/>
                    <a:pt x="13502" y="24060"/>
                    <a:pt x="14105" y="23294"/>
                  </a:cubicBezTo>
                  <a:cubicBezTo>
                    <a:pt x="14831" y="22354"/>
                    <a:pt x="15084" y="21141"/>
                    <a:pt x="15324" y="19968"/>
                  </a:cubicBezTo>
                  <a:cubicBezTo>
                    <a:pt x="15564" y="18813"/>
                    <a:pt x="15810" y="17620"/>
                    <a:pt x="16517" y="16680"/>
                  </a:cubicBezTo>
                  <a:cubicBezTo>
                    <a:pt x="17127" y="15869"/>
                    <a:pt x="18009" y="15325"/>
                    <a:pt x="18871" y="14806"/>
                  </a:cubicBezTo>
                  <a:cubicBezTo>
                    <a:pt x="19293" y="14553"/>
                    <a:pt x="19721" y="14287"/>
                    <a:pt x="20116" y="13995"/>
                  </a:cubicBezTo>
                  <a:cubicBezTo>
                    <a:pt x="20466" y="13736"/>
                    <a:pt x="20894" y="13379"/>
                    <a:pt x="21121" y="12893"/>
                  </a:cubicBezTo>
                  <a:cubicBezTo>
                    <a:pt x="21595" y="11894"/>
                    <a:pt x="21108" y="10720"/>
                    <a:pt x="20408" y="9988"/>
                  </a:cubicBezTo>
                  <a:cubicBezTo>
                    <a:pt x="19824" y="9384"/>
                    <a:pt x="19066" y="8956"/>
                    <a:pt x="18333" y="8548"/>
                  </a:cubicBezTo>
                  <a:cubicBezTo>
                    <a:pt x="18151" y="8444"/>
                    <a:pt x="17950" y="8334"/>
                    <a:pt x="17756" y="8224"/>
                  </a:cubicBezTo>
                  <a:cubicBezTo>
                    <a:pt x="16939" y="7744"/>
                    <a:pt x="15946" y="7056"/>
                    <a:pt x="15518" y="5999"/>
                  </a:cubicBezTo>
                  <a:cubicBezTo>
                    <a:pt x="15304" y="5448"/>
                    <a:pt x="15259" y="4845"/>
                    <a:pt x="15220" y="4261"/>
                  </a:cubicBezTo>
                  <a:cubicBezTo>
                    <a:pt x="15188" y="3788"/>
                    <a:pt x="15155" y="3302"/>
                    <a:pt x="15032" y="2848"/>
                  </a:cubicBezTo>
                  <a:cubicBezTo>
                    <a:pt x="14598" y="1311"/>
                    <a:pt x="13009" y="150"/>
                    <a:pt x="11342" y="15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656" y="1134970"/>
              <a:ext cx="1612250" cy="1845798"/>
            </a:xfrm>
            <a:custGeom>
              <a:avLst/>
              <a:gdLst/>
              <a:ahLst/>
              <a:cxnLst/>
              <a:rect l="l" t="t" r="r" b="b"/>
              <a:pathLst>
                <a:path w="20292" h="23230" extrusionOk="0">
                  <a:moveTo>
                    <a:pt x="10688" y="23197"/>
                  </a:moveTo>
                  <a:cubicBezTo>
                    <a:pt x="9851" y="23197"/>
                    <a:pt x="9047" y="22840"/>
                    <a:pt x="8528" y="22231"/>
                  </a:cubicBezTo>
                  <a:cubicBezTo>
                    <a:pt x="8113" y="21738"/>
                    <a:pt x="7899" y="21109"/>
                    <a:pt x="7679" y="20506"/>
                  </a:cubicBezTo>
                  <a:cubicBezTo>
                    <a:pt x="7445" y="19838"/>
                    <a:pt x="7212" y="19157"/>
                    <a:pt x="6712" y="18657"/>
                  </a:cubicBezTo>
                  <a:cubicBezTo>
                    <a:pt x="6019" y="17957"/>
                    <a:pt x="5052" y="17802"/>
                    <a:pt x="4034" y="17652"/>
                  </a:cubicBezTo>
                  <a:cubicBezTo>
                    <a:pt x="3340" y="17542"/>
                    <a:pt x="2627" y="17432"/>
                    <a:pt x="2004" y="17134"/>
                  </a:cubicBezTo>
                  <a:cubicBezTo>
                    <a:pt x="1246" y="16764"/>
                    <a:pt x="617" y="16109"/>
                    <a:pt x="286" y="15331"/>
                  </a:cubicBezTo>
                  <a:cubicBezTo>
                    <a:pt x="72" y="14831"/>
                    <a:pt x="1" y="14313"/>
                    <a:pt x="65" y="13826"/>
                  </a:cubicBezTo>
                  <a:cubicBezTo>
                    <a:pt x="163" y="13126"/>
                    <a:pt x="571" y="12419"/>
                    <a:pt x="1298" y="11673"/>
                  </a:cubicBezTo>
                  <a:cubicBezTo>
                    <a:pt x="1907" y="11057"/>
                    <a:pt x="2595" y="10526"/>
                    <a:pt x="3340" y="10085"/>
                  </a:cubicBezTo>
                  <a:cubicBezTo>
                    <a:pt x="3489" y="10000"/>
                    <a:pt x="3632" y="9916"/>
                    <a:pt x="3781" y="9838"/>
                  </a:cubicBezTo>
                  <a:cubicBezTo>
                    <a:pt x="4929" y="9177"/>
                    <a:pt x="6122" y="8509"/>
                    <a:pt x="6648" y="7186"/>
                  </a:cubicBezTo>
                  <a:cubicBezTo>
                    <a:pt x="6939" y="6447"/>
                    <a:pt x="6875" y="5623"/>
                    <a:pt x="6810" y="4825"/>
                  </a:cubicBezTo>
                  <a:cubicBezTo>
                    <a:pt x="6764" y="4216"/>
                    <a:pt x="6706" y="3587"/>
                    <a:pt x="6810" y="2977"/>
                  </a:cubicBezTo>
                  <a:cubicBezTo>
                    <a:pt x="7089" y="1440"/>
                    <a:pt x="8956" y="189"/>
                    <a:pt x="10441" y="98"/>
                  </a:cubicBezTo>
                  <a:lnTo>
                    <a:pt x="10441" y="117"/>
                  </a:lnTo>
                  <a:lnTo>
                    <a:pt x="10441" y="98"/>
                  </a:lnTo>
                  <a:cubicBezTo>
                    <a:pt x="12095" y="1"/>
                    <a:pt x="13716" y="1129"/>
                    <a:pt x="14131" y="2672"/>
                  </a:cubicBezTo>
                  <a:cubicBezTo>
                    <a:pt x="14254" y="3100"/>
                    <a:pt x="14274" y="3561"/>
                    <a:pt x="14306" y="4002"/>
                  </a:cubicBezTo>
                  <a:cubicBezTo>
                    <a:pt x="14351" y="4540"/>
                    <a:pt x="14384" y="5111"/>
                    <a:pt x="14591" y="5630"/>
                  </a:cubicBezTo>
                  <a:cubicBezTo>
                    <a:pt x="14981" y="6609"/>
                    <a:pt x="15914" y="7251"/>
                    <a:pt x="16680" y="7698"/>
                  </a:cubicBezTo>
                  <a:cubicBezTo>
                    <a:pt x="16855" y="7802"/>
                    <a:pt x="17030" y="7899"/>
                    <a:pt x="17211" y="8003"/>
                  </a:cubicBezTo>
                  <a:cubicBezTo>
                    <a:pt x="17899" y="8392"/>
                    <a:pt x="18612" y="8788"/>
                    <a:pt x="19163" y="9365"/>
                  </a:cubicBezTo>
                  <a:cubicBezTo>
                    <a:pt x="19831" y="10052"/>
                    <a:pt x="20292" y="11174"/>
                    <a:pt x="19844" y="12121"/>
                  </a:cubicBezTo>
                  <a:cubicBezTo>
                    <a:pt x="19624" y="12588"/>
                    <a:pt x="19222" y="12925"/>
                    <a:pt x="18891" y="13165"/>
                  </a:cubicBezTo>
                  <a:cubicBezTo>
                    <a:pt x="18515" y="13444"/>
                    <a:pt x="18113" y="13684"/>
                    <a:pt x="17724" y="13930"/>
                  </a:cubicBezTo>
                  <a:cubicBezTo>
                    <a:pt x="16919" y="14416"/>
                    <a:pt x="16096" y="14916"/>
                    <a:pt x="15525" y="15668"/>
                  </a:cubicBezTo>
                  <a:cubicBezTo>
                    <a:pt x="14870" y="16543"/>
                    <a:pt x="14637" y="17665"/>
                    <a:pt x="14416" y="18742"/>
                  </a:cubicBezTo>
                  <a:cubicBezTo>
                    <a:pt x="14189" y="19844"/>
                    <a:pt x="13949" y="20986"/>
                    <a:pt x="13256" y="21874"/>
                  </a:cubicBezTo>
                  <a:cubicBezTo>
                    <a:pt x="12691" y="22600"/>
                    <a:pt x="11829" y="23087"/>
                    <a:pt x="10960" y="23171"/>
                  </a:cubicBezTo>
                  <a:cubicBezTo>
                    <a:pt x="10863" y="23184"/>
                    <a:pt x="10778" y="23197"/>
                    <a:pt x="10688" y="23197"/>
                  </a:cubicBezTo>
                  <a:close/>
                  <a:moveTo>
                    <a:pt x="10636" y="143"/>
                  </a:moveTo>
                  <a:cubicBezTo>
                    <a:pt x="10571" y="143"/>
                    <a:pt x="10506" y="143"/>
                    <a:pt x="10441" y="150"/>
                  </a:cubicBezTo>
                  <a:cubicBezTo>
                    <a:pt x="8969" y="228"/>
                    <a:pt x="7114" y="1473"/>
                    <a:pt x="6842" y="2997"/>
                  </a:cubicBezTo>
                  <a:cubicBezTo>
                    <a:pt x="6738" y="3593"/>
                    <a:pt x="6790" y="4216"/>
                    <a:pt x="6842" y="4825"/>
                  </a:cubicBezTo>
                  <a:cubicBezTo>
                    <a:pt x="6907" y="5623"/>
                    <a:pt x="6985" y="6447"/>
                    <a:pt x="6680" y="7199"/>
                  </a:cubicBezTo>
                  <a:cubicBezTo>
                    <a:pt x="6155" y="8541"/>
                    <a:pt x="4955" y="9222"/>
                    <a:pt x="3794" y="9877"/>
                  </a:cubicBezTo>
                  <a:cubicBezTo>
                    <a:pt x="3652" y="9955"/>
                    <a:pt x="3502" y="10046"/>
                    <a:pt x="3360" y="10130"/>
                  </a:cubicBezTo>
                  <a:cubicBezTo>
                    <a:pt x="2614" y="10564"/>
                    <a:pt x="1933" y="11090"/>
                    <a:pt x="1324" y="11706"/>
                  </a:cubicBezTo>
                  <a:cubicBezTo>
                    <a:pt x="597" y="12445"/>
                    <a:pt x="195" y="13145"/>
                    <a:pt x="98" y="13833"/>
                  </a:cubicBezTo>
                  <a:cubicBezTo>
                    <a:pt x="33" y="14313"/>
                    <a:pt x="111" y="14818"/>
                    <a:pt x="318" y="15318"/>
                  </a:cubicBezTo>
                  <a:cubicBezTo>
                    <a:pt x="643" y="16083"/>
                    <a:pt x="1259" y="16732"/>
                    <a:pt x="2011" y="17088"/>
                  </a:cubicBezTo>
                  <a:cubicBezTo>
                    <a:pt x="2627" y="17380"/>
                    <a:pt x="3340" y="17497"/>
                    <a:pt x="4034" y="17600"/>
                  </a:cubicBezTo>
                  <a:cubicBezTo>
                    <a:pt x="5059" y="17763"/>
                    <a:pt x="6031" y="17918"/>
                    <a:pt x="6738" y="18625"/>
                  </a:cubicBezTo>
                  <a:cubicBezTo>
                    <a:pt x="7244" y="19124"/>
                    <a:pt x="7484" y="19812"/>
                    <a:pt x="7718" y="20480"/>
                  </a:cubicBezTo>
                  <a:cubicBezTo>
                    <a:pt x="7932" y="21089"/>
                    <a:pt x="8152" y="21712"/>
                    <a:pt x="8561" y="22198"/>
                  </a:cubicBezTo>
                  <a:cubicBezTo>
                    <a:pt x="9131" y="22860"/>
                    <a:pt x="10046" y="23229"/>
                    <a:pt x="10960" y="23138"/>
                  </a:cubicBezTo>
                  <a:cubicBezTo>
                    <a:pt x="11822" y="23054"/>
                    <a:pt x="12672" y="22581"/>
                    <a:pt x="13230" y="21855"/>
                  </a:cubicBezTo>
                  <a:cubicBezTo>
                    <a:pt x="13923" y="20973"/>
                    <a:pt x="14157" y="19838"/>
                    <a:pt x="14384" y="18742"/>
                  </a:cubicBezTo>
                  <a:cubicBezTo>
                    <a:pt x="14611" y="17659"/>
                    <a:pt x="14838" y="16537"/>
                    <a:pt x="15499" y="15655"/>
                  </a:cubicBezTo>
                  <a:cubicBezTo>
                    <a:pt x="16070" y="14896"/>
                    <a:pt x="16906" y="14390"/>
                    <a:pt x="17704" y="13898"/>
                  </a:cubicBezTo>
                  <a:cubicBezTo>
                    <a:pt x="18093" y="13664"/>
                    <a:pt x="18502" y="13411"/>
                    <a:pt x="18871" y="13132"/>
                  </a:cubicBezTo>
                  <a:cubicBezTo>
                    <a:pt x="19196" y="12893"/>
                    <a:pt x="19604" y="12562"/>
                    <a:pt x="19825" y="12095"/>
                  </a:cubicBezTo>
                  <a:cubicBezTo>
                    <a:pt x="20266" y="11168"/>
                    <a:pt x="19805" y="10065"/>
                    <a:pt x="19150" y="9384"/>
                  </a:cubicBezTo>
                  <a:cubicBezTo>
                    <a:pt x="18599" y="8814"/>
                    <a:pt x="17892" y="8418"/>
                    <a:pt x="17205" y="8029"/>
                  </a:cubicBezTo>
                  <a:cubicBezTo>
                    <a:pt x="17023" y="7932"/>
                    <a:pt x="16848" y="7828"/>
                    <a:pt x="16667" y="7718"/>
                  </a:cubicBezTo>
                  <a:cubicBezTo>
                    <a:pt x="15901" y="7264"/>
                    <a:pt x="14968" y="6628"/>
                    <a:pt x="14572" y="5636"/>
                  </a:cubicBezTo>
                  <a:cubicBezTo>
                    <a:pt x="14358" y="5117"/>
                    <a:pt x="14326" y="4553"/>
                    <a:pt x="14287" y="4002"/>
                  </a:cubicBezTo>
                  <a:cubicBezTo>
                    <a:pt x="14254" y="3561"/>
                    <a:pt x="14228" y="3107"/>
                    <a:pt x="14105" y="2679"/>
                  </a:cubicBezTo>
                  <a:cubicBezTo>
                    <a:pt x="13703" y="1226"/>
                    <a:pt x="12205" y="143"/>
                    <a:pt x="10636" y="14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7895" y="1196311"/>
              <a:ext cx="1505545" cy="1721049"/>
            </a:xfrm>
            <a:custGeom>
              <a:avLst/>
              <a:gdLst/>
              <a:ahLst/>
              <a:cxnLst/>
              <a:rect l="l" t="t" r="r" b="b"/>
              <a:pathLst>
                <a:path w="18949" h="21660" extrusionOk="0">
                  <a:moveTo>
                    <a:pt x="9981" y="21634"/>
                  </a:moveTo>
                  <a:cubicBezTo>
                    <a:pt x="9202" y="21634"/>
                    <a:pt x="8444" y="21303"/>
                    <a:pt x="7970" y="20739"/>
                  </a:cubicBezTo>
                  <a:cubicBezTo>
                    <a:pt x="7581" y="20272"/>
                    <a:pt x="7374" y="19688"/>
                    <a:pt x="7173" y="19124"/>
                  </a:cubicBezTo>
                  <a:cubicBezTo>
                    <a:pt x="6952" y="18508"/>
                    <a:pt x="6738" y="17866"/>
                    <a:pt x="6271" y="17406"/>
                  </a:cubicBezTo>
                  <a:cubicBezTo>
                    <a:pt x="5623" y="16757"/>
                    <a:pt x="4728" y="16608"/>
                    <a:pt x="3768" y="16465"/>
                  </a:cubicBezTo>
                  <a:cubicBezTo>
                    <a:pt x="3120" y="16362"/>
                    <a:pt x="2458" y="16264"/>
                    <a:pt x="1875" y="15985"/>
                  </a:cubicBezTo>
                  <a:cubicBezTo>
                    <a:pt x="1161" y="15648"/>
                    <a:pt x="578" y="15039"/>
                    <a:pt x="266" y="14306"/>
                  </a:cubicBezTo>
                  <a:cubicBezTo>
                    <a:pt x="72" y="13839"/>
                    <a:pt x="0" y="13353"/>
                    <a:pt x="65" y="12905"/>
                  </a:cubicBezTo>
                  <a:cubicBezTo>
                    <a:pt x="156" y="12250"/>
                    <a:pt x="532" y="11595"/>
                    <a:pt x="1213" y="10895"/>
                  </a:cubicBezTo>
                  <a:cubicBezTo>
                    <a:pt x="1784" y="10318"/>
                    <a:pt x="2426" y="9825"/>
                    <a:pt x="3120" y="9410"/>
                  </a:cubicBezTo>
                  <a:cubicBezTo>
                    <a:pt x="3256" y="9332"/>
                    <a:pt x="3398" y="9261"/>
                    <a:pt x="3535" y="9176"/>
                  </a:cubicBezTo>
                  <a:cubicBezTo>
                    <a:pt x="4611" y="8567"/>
                    <a:pt x="5720" y="7938"/>
                    <a:pt x="6206" y="6699"/>
                  </a:cubicBezTo>
                  <a:cubicBezTo>
                    <a:pt x="6485" y="6005"/>
                    <a:pt x="6420" y="5240"/>
                    <a:pt x="6356" y="4501"/>
                  </a:cubicBezTo>
                  <a:cubicBezTo>
                    <a:pt x="6304" y="3930"/>
                    <a:pt x="6258" y="3340"/>
                    <a:pt x="6356" y="2776"/>
                  </a:cubicBezTo>
                  <a:cubicBezTo>
                    <a:pt x="6615" y="1330"/>
                    <a:pt x="8359" y="163"/>
                    <a:pt x="9754" y="91"/>
                  </a:cubicBezTo>
                  <a:lnTo>
                    <a:pt x="9754" y="91"/>
                  </a:lnTo>
                  <a:cubicBezTo>
                    <a:pt x="11290" y="0"/>
                    <a:pt x="12808" y="1057"/>
                    <a:pt x="13197" y="2491"/>
                  </a:cubicBezTo>
                  <a:cubicBezTo>
                    <a:pt x="13307" y="2893"/>
                    <a:pt x="13333" y="3314"/>
                    <a:pt x="13366" y="3729"/>
                  </a:cubicBezTo>
                  <a:cubicBezTo>
                    <a:pt x="13398" y="4241"/>
                    <a:pt x="13437" y="4767"/>
                    <a:pt x="13625" y="5247"/>
                  </a:cubicBezTo>
                  <a:cubicBezTo>
                    <a:pt x="13988" y="6161"/>
                    <a:pt x="14857" y="6751"/>
                    <a:pt x="15570" y="7173"/>
                  </a:cubicBezTo>
                  <a:cubicBezTo>
                    <a:pt x="15733" y="7270"/>
                    <a:pt x="15901" y="7367"/>
                    <a:pt x="16076" y="7458"/>
                  </a:cubicBezTo>
                  <a:cubicBezTo>
                    <a:pt x="16712" y="7815"/>
                    <a:pt x="17380" y="8191"/>
                    <a:pt x="17898" y="8729"/>
                  </a:cubicBezTo>
                  <a:cubicBezTo>
                    <a:pt x="18514" y="9371"/>
                    <a:pt x="18949" y="10415"/>
                    <a:pt x="18527" y="11310"/>
                  </a:cubicBezTo>
                  <a:cubicBezTo>
                    <a:pt x="18320" y="11744"/>
                    <a:pt x="17944" y="12062"/>
                    <a:pt x="17639" y="12289"/>
                  </a:cubicBezTo>
                  <a:cubicBezTo>
                    <a:pt x="17289" y="12549"/>
                    <a:pt x="16906" y="12775"/>
                    <a:pt x="16543" y="13002"/>
                  </a:cubicBezTo>
                  <a:cubicBezTo>
                    <a:pt x="15797" y="13456"/>
                    <a:pt x="15026" y="13930"/>
                    <a:pt x="14494" y="14630"/>
                  </a:cubicBezTo>
                  <a:cubicBezTo>
                    <a:pt x="13878" y="15454"/>
                    <a:pt x="13664" y="16491"/>
                    <a:pt x="13456" y="17503"/>
                  </a:cubicBezTo>
                  <a:cubicBezTo>
                    <a:pt x="13242" y="18534"/>
                    <a:pt x="13015" y="19591"/>
                    <a:pt x="12380" y="20428"/>
                  </a:cubicBezTo>
                  <a:cubicBezTo>
                    <a:pt x="11842" y="21108"/>
                    <a:pt x="11051" y="21562"/>
                    <a:pt x="10227" y="21647"/>
                  </a:cubicBezTo>
                  <a:cubicBezTo>
                    <a:pt x="10149" y="21634"/>
                    <a:pt x="10065" y="21634"/>
                    <a:pt x="9981" y="21634"/>
                  </a:cubicBezTo>
                  <a:close/>
                  <a:moveTo>
                    <a:pt x="9754" y="98"/>
                  </a:moveTo>
                  <a:lnTo>
                    <a:pt x="9754" y="117"/>
                  </a:lnTo>
                  <a:cubicBezTo>
                    <a:pt x="8372" y="195"/>
                    <a:pt x="6647" y="1349"/>
                    <a:pt x="6388" y="2776"/>
                  </a:cubicBezTo>
                  <a:cubicBezTo>
                    <a:pt x="6291" y="3334"/>
                    <a:pt x="6336" y="3917"/>
                    <a:pt x="6388" y="4481"/>
                  </a:cubicBezTo>
                  <a:cubicBezTo>
                    <a:pt x="6453" y="5227"/>
                    <a:pt x="6518" y="5999"/>
                    <a:pt x="6232" y="6699"/>
                  </a:cubicBezTo>
                  <a:cubicBezTo>
                    <a:pt x="5739" y="7944"/>
                    <a:pt x="4618" y="8580"/>
                    <a:pt x="3541" y="9189"/>
                  </a:cubicBezTo>
                  <a:cubicBezTo>
                    <a:pt x="3405" y="9274"/>
                    <a:pt x="3269" y="9345"/>
                    <a:pt x="3126" y="9429"/>
                  </a:cubicBezTo>
                  <a:cubicBezTo>
                    <a:pt x="2432" y="9831"/>
                    <a:pt x="1790" y="10324"/>
                    <a:pt x="1233" y="10901"/>
                  </a:cubicBezTo>
                  <a:cubicBezTo>
                    <a:pt x="552" y="11595"/>
                    <a:pt x="176" y="12244"/>
                    <a:pt x="85" y="12892"/>
                  </a:cubicBezTo>
                  <a:cubicBezTo>
                    <a:pt x="26" y="13333"/>
                    <a:pt x="98" y="13813"/>
                    <a:pt x="292" y="14273"/>
                  </a:cubicBezTo>
                  <a:cubicBezTo>
                    <a:pt x="591" y="15000"/>
                    <a:pt x="1168" y="15603"/>
                    <a:pt x="1868" y="15940"/>
                  </a:cubicBezTo>
                  <a:cubicBezTo>
                    <a:pt x="2445" y="16212"/>
                    <a:pt x="3113" y="16316"/>
                    <a:pt x="3755" y="16413"/>
                  </a:cubicBezTo>
                  <a:cubicBezTo>
                    <a:pt x="4715" y="16569"/>
                    <a:pt x="5623" y="16705"/>
                    <a:pt x="6284" y="17367"/>
                  </a:cubicBezTo>
                  <a:cubicBezTo>
                    <a:pt x="6751" y="17834"/>
                    <a:pt x="6978" y="18476"/>
                    <a:pt x="7199" y="19098"/>
                  </a:cubicBezTo>
                  <a:cubicBezTo>
                    <a:pt x="7393" y="19669"/>
                    <a:pt x="7601" y="20252"/>
                    <a:pt x="7983" y="20700"/>
                  </a:cubicBezTo>
                  <a:cubicBezTo>
                    <a:pt x="8508" y="21329"/>
                    <a:pt x="9371" y="21660"/>
                    <a:pt x="10220" y="21575"/>
                  </a:cubicBezTo>
                  <a:cubicBezTo>
                    <a:pt x="11025" y="21504"/>
                    <a:pt x="11816" y="21050"/>
                    <a:pt x="12334" y="20376"/>
                  </a:cubicBezTo>
                  <a:cubicBezTo>
                    <a:pt x="12976" y="19552"/>
                    <a:pt x="13197" y="18495"/>
                    <a:pt x="13404" y="17470"/>
                  </a:cubicBezTo>
                  <a:cubicBezTo>
                    <a:pt x="13618" y="16459"/>
                    <a:pt x="13839" y="15408"/>
                    <a:pt x="14455" y="14585"/>
                  </a:cubicBezTo>
                  <a:cubicBezTo>
                    <a:pt x="14987" y="13871"/>
                    <a:pt x="15758" y="13398"/>
                    <a:pt x="16511" y="12944"/>
                  </a:cubicBezTo>
                  <a:cubicBezTo>
                    <a:pt x="16874" y="12717"/>
                    <a:pt x="17256" y="12490"/>
                    <a:pt x="17607" y="12231"/>
                  </a:cubicBezTo>
                  <a:cubicBezTo>
                    <a:pt x="17905" y="12004"/>
                    <a:pt x="18288" y="11699"/>
                    <a:pt x="18489" y="11271"/>
                  </a:cubicBezTo>
                  <a:cubicBezTo>
                    <a:pt x="18904" y="10396"/>
                    <a:pt x="18476" y="9364"/>
                    <a:pt x="17866" y="8729"/>
                  </a:cubicBezTo>
                  <a:cubicBezTo>
                    <a:pt x="17354" y="8197"/>
                    <a:pt x="16692" y="7821"/>
                    <a:pt x="16050" y="7464"/>
                  </a:cubicBezTo>
                  <a:cubicBezTo>
                    <a:pt x="15888" y="7380"/>
                    <a:pt x="15720" y="7283"/>
                    <a:pt x="15544" y="7186"/>
                  </a:cubicBezTo>
                  <a:cubicBezTo>
                    <a:pt x="14825" y="6758"/>
                    <a:pt x="13956" y="6161"/>
                    <a:pt x="13586" y="5240"/>
                  </a:cubicBezTo>
                  <a:cubicBezTo>
                    <a:pt x="13392" y="4754"/>
                    <a:pt x="13359" y="4222"/>
                    <a:pt x="13320" y="3703"/>
                  </a:cubicBezTo>
                  <a:cubicBezTo>
                    <a:pt x="13294" y="3295"/>
                    <a:pt x="13262" y="2873"/>
                    <a:pt x="13158" y="2471"/>
                  </a:cubicBezTo>
                  <a:cubicBezTo>
                    <a:pt x="12769" y="1057"/>
                    <a:pt x="11264" y="20"/>
                    <a:pt x="9754" y="9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75101" y="1255031"/>
              <a:ext cx="1398920" cy="1600512"/>
            </a:xfrm>
            <a:custGeom>
              <a:avLst/>
              <a:gdLst/>
              <a:ahLst/>
              <a:cxnLst/>
              <a:rect l="l" t="t" r="r" b="b"/>
              <a:pathLst>
                <a:path w="17607" h="20143" extrusionOk="0">
                  <a:moveTo>
                    <a:pt x="9280" y="20117"/>
                  </a:moveTo>
                  <a:cubicBezTo>
                    <a:pt x="8560" y="20117"/>
                    <a:pt x="7853" y="19812"/>
                    <a:pt x="7412" y="19274"/>
                  </a:cubicBezTo>
                  <a:cubicBezTo>
                    <a:pt x="7043" y="18846"/>
                    <a:pt x="6861" y="18301"/>
                    <a:pt x="6673" y="17776"/>
                  </a:cubicBezTo>
                  <a:cubicBezTo>
                    <a:pt x="6472" y="17198"/>
                    <a:pt x="6265" y="16608"/>
                    <a:pt x="5830" y="16180"/>
                  </a:cubicBezTo>
                  <a:cubicBezTo>
                    <a:pt x="5227" y="15577"/>
                    <a:pt x="4384" y="15441"/>
                    <a:pt x="3502" y="15305"/>
                  </a:cubicBezTo>
                  <a:cubicBezTo>
                    <a:pt x="2905" y="15208"/>
                    <a:pt x="2283" y="15110"/>
                    <a:pt x="1745" y="14857"/>
                  </a:cubicBezTo>
                  <a:cubicBezTo>
                    <a:pt x="1077" y="14540"/>
                    <a:pt x="532" y="13975"/>
                    <a:pt x="253" y="13295"/>
                  </a:cubicBezTo>
                  <a:cubicBezTo>
                    <a:pt x="72" y="12854"/>
                    <a:pt x="0" y="12413"/>
                    <a:pt x="65" y="11991"/>
                  </a:cubicBezTo>
                  <a:cubicBezTo>
                    <a:pt x="149" y="11382"/>
                    <a:pt x="500" y="10772"/>
                    <a:pt x="1135" y="10123"/>
                  </a:cubicBezTo>
                  <a:cubicBezTo>
                    <a:pt x="1660" y="9592"/>
                    <a:pt x="2257" y="9125"/>
                    <a:pt x="2905" y="8749"/>
                  </a:cubicBezTo>
                  <a:cubicBezTo>
                    <a:pt x="3035" y="8671"/>
                    <a:pt x="3152" y="8600"/>
                    <a:pt x="3282" y="8528"/>
                  </a:cubicBezTo>
                  <a:cubicBezTo>
                    <a:pt x="4280" y="7958"/>
                    <a:pt x="5311" y="7374"/>
                    <a:pt x="5772" y="6226"/>
                  </a:cubicBezTo>
                  <a:cubicBezTo>
                    <a:pt x="6025" y="5584"/>
                    <a:pt x="5966" y="4871"/>
                    <a:pt x="5908" y="4183"/>
                  </a:cubicBezTo>
                  <a:cubicBezTo>
                    <a:pt x="5862" y="3658"/>
                    <a:pt x="5824" y="3107"/>
                    <a:pt x="5908" y="2575"/>
                  </a:cubicBezTo>
                  <a:cubicBezTo>
                    <a:pt x="6154" y="1239"/>
                    <a:pt x="7775" y="156"/>
                    <a:pt x="9066" y="78"/>
                  </a:cubicBezTo>
                  <a:lnTo>
                    <a:pt x="9066" y="78"/>
                  </a:lnTo>
                  <a:cubicBezTo>
                    <a:pt x="10499" y="1"/>
                    <a:pt x="11900" y="980"/>
                    <a:pt x="12263" y="2309"/>
                  </a:cubicBezTo>
                  <a:cubicBezTo>
                    <a:pt x="12373" y="2685"/>
                    <a:pt x="12393" y="3081"/>
                    <a:pt x="12419" y="3464"/>
                  </a:cubicBezTo>
                  <a:cubicBezTo>
                    <a:pt x="12451" y="3937"/>
                    <a:pt x="12483" y="4423"/>
                    <a:pt x="12665" y="4871"/>
                  </a:cubicBezTo>
                  <a:cubicBezTo>
                    <a:pt x="13002" y="5720"/>
                    <a:pt x="13806" y="6271"/>
                    <a:pt x="14468" y="6661"/>
                  </a:cubicBezTo>
                  <a:lnTo>
                    <a:pt x="14935" y="6933"/>
                  </a:lnTo>
                  <a:cubicBezTo>
                    <a:pt x="15531" y="7264"/>
                    <a:pt x="16147" y="7614"/>
                    <a:pt x="16627" y="8113"/>
                  </a:cubicBezTo>
                  <a:cubicBezTo>
                    <a:pt x="17204" y="8716"/>
                    <a:pt x="17606" y="9689"/>
                    <a:pt x="17217" y="10513"/>
                  </a:cubicBezTo>
                  <a:cubicBezTo>
                    <a:pt x="17023" y="10921"/>
                    <a:pt x="16673" y="11213"/>
                    <a:pt x="16387" y="11420"/>
                  </a:cubicBezTo>
                  <a:cubicBezTo>
                    <a:pt x="16063" y="11654"/>
                    <a:pt x="15719" y="11874"/>
                    <a:pt x="15376" y="12088"/>
                  </a:cubicBezTo>
                  <a:cubicBezTo>
                    <a:pt x="14682" y="12510"/>
                    <a:pt x="13968" y="12944"/>
                    <a:pt x="13469" y="13599"/>
                  </a:cubicBezTo>
                  <a:cubicBezTo>
                    <a:pt x="12905" y="14365"/>
                    <a:pt x="12704" y="15331"/>
                    <a:pt x="12509" y="16271"/>
                  </a:cubicBezTo>
                  <a:cubicBezTo>
                    <a:pt x="12315" y="17224"/>
                    <a:pt x="12101" y="18216"/>
                    <a:pt x="11504" y="18982"/>
                  </a:cubicBezTo>
                  <a:cubicBezTo>
                    <a:pt x="11011" y="19617"/>
                    <a:pt x="10266" y="20039"/>
                    <a:pt x="9507" y="20110"/>
                  </a:cubicBezTo>
                  <a:cubicBezTo>
                    <a:pt x="9442" y="20110"/>
                    <a:pt x="9364" y="20117"/>
                    <a:pt x="9280" y="20117"/>
                  </a:cubicBezTo>
                  <a:close/>
                  <a:moveTo>
                    <a:pt x="9079" y="124"/>
                  </a:moveTo>
                  <a:cubicBezTo>
                    <a:pt x="7801" y="195"/>
                    <a:pt x="6193" y="1265"/>
                    <a:pt x="5960" y="2588"/>
                  </a:cubicBezTo>
                  <a:cubicBezTo>
                    <a:pt x="5869" y="3100"/>
                    <a:pt x="5908" y="3645"/>
                    <a:pt x="5960" y="4177"/>
                  </a:cubicBezTo>
                  <a:cubicBezTo>
                    <a:pt x="6018" y="4864"/>
                    <a:pt x="6083" y="5584"/>
                    <a:pt x="5824" y="6233"/>
                  </a:cubicBezTo>
                  <a:cubicBezTo>
                    <a:pt x="5357" y="7393"/>
                    <a:pt x="4319" y="7983"/>
                    <a:pt x="3314" y="8554"/>
                  </a:cubicBezTo>
                  <a:cubicBezTo>
                    <a:pt x="3184" y="8625"/>
                    <a:pt x="3055" y="8697"/>
                    <a:pt x="2931" y="8768"/>
                  </a:cubicBezTo>
                  <a:cubicBezTo>
                    <a:pt x="2283" y="9144"/>
                    <a:pt x="1693" y="9605"/>
                    <a:pt x="1167" y="10143"/>
                  </a:cubicBezTo>
                  <a:cubicBezTo>
                    <a:pt x="538" y="10778"/>
                    <a:pt x="188" y="11388"/>
                    <a:pt x="104" y="11991"/>
                  </a:cubicBezTo>
                  <a:cubicBezTo>
                    <a:pt x="46" y="12400"/>
                    <a:pt x="117" y="12847"/>
                    <a:pt x="292" y="13275"/>
                  </a:cubicBezTo>
                  <a:cubicBezTo>
                    <a:pt x="564" y="13949"/>
                    <a:pt x="1109" y="14507"/>
                    <a:pt x="1758" y="14818"/>
                  </a:cubicBezTo>
                  <a:cubicBezTo>
                    <a:pt x="2296" y="15071"/>
                    <a:pt x="2912" y="15162"/>
                    <a:pt x="3509" y="15259"/>
                  </a:cubicBezTo>
                  <a:cubicBezTo>
                    <a:pt x="4403" y="15402"/>
                    <a:pt x="5246" y="15538"/>
                    <a:pt x="5862" y="16148"/>
                  </a:cubicBezTo>
                  <a:cubicBezTo>
                    <a:pt x="6297" y="16582"/>
                    <a:pt x="6511" y="17185"/>
                    <a:pt x="6712" y="17756"/>
                  </a:cubicBezTo>
                  <a:cubicBezTo>
                    <a:pt x="6900" y="18288"/>
                    <a:pt x="7088" y="18826"/>
                    <a:pt x="7445" y="19248"/>
                  </a:cubicBezTo>
                  <a:cubicBezTo>
                    <a:pt x="7931" y="19825"/>
                    <a:pt x="8729" y="20142"/>
                    <a:pt x="9520" y="20071"/>
                  </a:cubicBezTo>
                  <a:cubicBezTo>
                    <a:pt x="10266" y="19993"/>
                    <a:pt x="10998" y="19585"/>
                    <a:pt x="11485" y="18956"/>
                  </a:cubicBezTo>
                  <a:cubicBezTo>
                    <a:pt x="12075" y="18197"/>
                    <a:pt x="12289" y="17205"/>
                    <a:pt x="12483" y="16258"/>
                  </a:cubicBezTo>
                  <a:cubicBezTo>
                    <a:pt x="12678" y="15318"/>
                    <a:pt x="12879" y="14345"/>
                    <a:pt x="13456" y="13586"/>
                  </a:cubicBezTo>
                  <a:cubicBezTo>
                    <a:pt x="13949" y="12925"/>
                    <a:pt x="14669" y="12484"/>
                    <a:pt x="15369" y="12062"/>
                  </a:cubicBezTo>
                  <a:cubicBezTo>
                    <a:pt x="15713" y="11848"/>
                    <a:pt x="16057" y="11641"/>
                    <a:pt x="16381" y="11401"/>
                  </a:cubicBezTo>
                  <a:cubicBezTo>
                    <a:pt x="16666" y="11193"/>
                    <a:pt x="17016" y="10902"/>
                    <a:pt x="17198" y="10506"/>
                  </a:cubicBezTo>
                  <a:cubicBezTo>
                    <a:pt x="17580" y="9695"/>
                    <a:pt x="17185" y="8736"/>
                    <a:pt x="16614" y="8152"/>
                  </a:cubicBezTo>
                  <a:cubicBezTo>
                    <a:pt x="16141" y="7659"/>
                    <a:pt x="15525" y="7309"/>
                    <a:pt x="14928" y="6978"/>
                  </a:cubicBezTo>
                  <a:lnTo>
                    <a:pt x="14468" y="6712"/>
                  </a:lnTo>
                  <a:cubicBezTo>
                    <a:pt x="13806" y="6323"/>
                    <a:pt x="12996" y="5759"/>
                    <a:pt x="12646" y="4903"/>
                  </a:cubicBezTo>
                  <a:cubicBezTo>
                    <a:pt x="12464" y="4449"/>
                    <a:pt x="12432" y="3963"/>
                    <a:pt x="12399" y="3483"/>
                  </a:cubicBezTo>
                  <a:cubicBezTo>
                    <a:pt x="12380" y="3100"/>
                    <a:pt x="12354" y="2705"/>
                    <a:pt x="12250" y="2342"/>
                  </a:cubicBezTo>
                  <a:cubicBezTo>
                    <a:pt x="11887" y="1006"/>
                    <a:pt x="10493" y="40"/>
                    <a:pt x="9079" y="12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34293" y="1313750"/>
              <a:ext cx="1293328" cy="1479419"/>
            </a:xfrm>
            <a:custGeom>
              <a:avLst/>
              <a:gdLst/>
              <a:ahLst/>
              <a:cxnLst/>
              <a:rect l="l" t="t" r="r" b="b"/>
              <a:pathLst>
                <a:path w="16278" h="18619" extrusionOk="0">
                  <a:moveTo>
                    <a:pt x="8561" y="18593"/>
                  </a:moveTo>
                  <a:cubicBezTo>
                    <a:pt x="7899" y="18593"/>
                    <a:pt x="7251" y="18308"/>
                    <a:pt x="6836" y="17815"/>
                  </a:cubicBezTo>
                  <a:cubicBezTo>
                    <a:pt x="6505" y="17419"/>
                    <a:pt x="6324" y="16913"/>
                    <a:pt x="6155" y="16427"/>
                  </a:cubicBezTo>
                  <a:cubicBezTo>
                    <a:pt x="5967" y="15895"/>
                    <a:pt x="5772" y="15350"/>
                    <a:pt x="5377" y="14955"/>
                  </a:cubicBezTo>
                  <a:cubicBezTo>
                    <a:pt x="4819" y="14391"/>
                    <a:pt x="4047" y="14274"/>
                    <a:pt x="3230" y="14144"/>
                  </a:cubicBezTo>
                  <a:cubicBezTo>
                    <a:pt x="2679" y="14054"/>
                    <a:pt x="2102" y="13963"/>
                    <a:pt x="1609" y="13729"/>
                  </a:cubicBezTo>
                  <a:cubicBezTo>
                    <a:pt x="993" y="13437"/>
                    <a:pt x="487" y="12912"/>
                    <a:pt x="228" y="12283"/>
                  </a:cubicBezTo>
                  <a:cubicBezTo>
                    <a:pt x="59" y="11881"/>
                    <a:pt x="1" y="11466"/>
                    <a:pt x="53" y="11077"/>
                  </a:cubicBezTo>
                  <a:cubicBezTo>
                    <a:pt x="131" y="10519"/>
                    <a:pt x="455" y="9955"/>
                    <a:pt x="1039" y="9352"/>
                  </a:cubicBezTo>
                  <a:cubicBezTo>
                    <a:pt x="1525" y="8859"/>
                    <a:pt x="2076" y="8431"/>
                    <a:pt x="2679" y="8081"/>
                  </a:cubicBezTo>
                  <a:cubicBezTo>
                    <a:pt x="2789" y="8016"/>
                    <a:pt x="2913" y="7938"/>
                    <a:pt x="3036" y="7873"/>
                  </a:cubicBezTo>
                  <a:cubicBezTo>
                    <a:pt x="3957" y="7348"/>
                    <a:pt x="4903" y="6804"/>
                    <a:pt x="5325" y="5753"/>
                  </a:cubicBezTo>
                  <a:cubicBezTo>
                    <a:pt x="5565" y="5163"/>
                    <a:pt x="5507" y="4501"/>
                    <a:pt x="5455" y="3866"/>
                  </a:cubicBezTo>
                  <a:cubicBezTo>
                    <a:pt x="5416" y="3380"/>
                    <a:pt x="5377" y="2867"/>
                    <a:pt x="5455" y="2381"/>
                  </a:cubicBezTo>
                  <a:cubicBezTo>
                    <a:pt x="5675" y="1142"/>
                    <a:pt x="7186" y="144"/>
                    <a:pt x="8373" y="72"/>
                  </a:cubicBezTo>
                  <a:lnTo>
                    <a:pt x="8373" y="72"/>
                  </a:lnTo>
                  <a:cubicBezTo>
                    <a:pt x="9702" y="1"/>
                    <a:pt x="10999" y="896"/>
                    <a:pt x="11336" y="2128"/>
                  </a:cubicBezTo>
                  <a:cubicBezTo>
                    <a:pt x="11434" y="2478"/>
                    <a:pt x="11453" y="2841"/>
                    <a:pt x="11479" y="3198"/>
                  </a:cubicBezTo>
                  <a:cubicBezTo>
                    <a:pt x="11511" y="3639"/>
                    <a:pt x="11537" y="4093"/>
                    <a:pt x="11706" y="4508"/>
                  </a:cubicBezTo>
                  <a:cubicBezTo>
                    <a:pt x="12024" y="5293"/>
                    <a:pt x="12763" y="5805"/>
                    <a:pt x="13379" y="6162"/>
                  </a:cubicBezTo>
                  <a:cubicBezTo>
                    <a:pt x="13515" y="6239"/>
                    <a:pt x="13658" y="6324"/>
                    <a:pt x="13807" y="6401"/>
                  </a:cubicBezTo>
                  <a:cubicBezTo>
                    <a:pt x="14358" y="6713"/>
                    <a:pt x="14935" y="7037"/>
                    <a:pt x="15370" y="7497"/>
                  </a:cubicBezTo>
                  <a:cubicBezTo>
                    <a:pt x="15908" y="8049"/>
                    <a:pt x="16278" y="8950"/>
                    <a:pt x="15915" y="9709"/>
                  </a:cubicBezTo>
                  <a:cubicBezTo>
                    <a:pt x="15733" y="10085"/>
                    <a:pt x="15409" y="10357"/>
                    <a:pt x="15143" y="10552"/>
                  </a:cubicBezTo>
                  <a:cubicBezTo>
                    <a:pt x="14845" y="10772"/>
                    <a:pt x="14520" y="10973"/>
                    <a:pt x="14203" y="11161"/>
                  </a:cubicBezTo>
                  <a:cubicBezTo>
                    <a:pt x="13561" y="11550"/>
                    <a:pt x="12899" y="11952"/>
                    <a:pt x="12445" y="12562"/>
                  </a:cubicBezTo>
                  <a:cubicBezTo>
                    <a:pt x="11914" y="13269"/>
                    <a:pt x="11732" y="14157"/>
                    <a:pt x="11550" y="15020"/>
                  </a:cubicBezTo>
                  <a:cubicBezTo>
                    <a:pt x="11369" y="15902"/>
                    <a:pt x="11181" y="16816"/>
                    <a:pt x="10630" y="17529"/>
                  </a:cubicBezTo>
                  <a:cubicBezTo>
                    <a:pt x="10176" y="18113"/>
                    <a:pt x="9482" y="18502"/>
                    <a:pt x="8788" y="18573"/>
                  </a:cubicBezTo>
                  <a:cubicBezTo>
                    <a:pt x="8717" y="18593"/>
                    <a:pt x="8632" y="18593"/>
                    <a:pt x="8561" y="18593"/>
                  </a:cubicBezTo>
                  <a:close/>
                  <a:moveTo>
                    <a:pt x="8373" y="131"/>
                  </a:moveTo>
                  <a:cubicBezTo>
                    <a:pt x="7193" y="195"/>
                    <a:pt x="5708" y="1181"/>
                    <a:pt x="5487" y="2407"/>
                  </a:cubicBezTo>
                  <a:cubicBezTo>
                    <a:pt x="5403" y="2887"/>
                    <a:pt x="5448" y="3386"/>
                    <a:pt x="5487" y="3872"/>
                  </a:cubicBezTo>
                  <a:cubicBezTo>
                    <a:pt x="5545" y="4514"/>
                    <a:pt x="5604" y="5176"/>
                    <a:pt x="5357" y="5779"/>
                  </a:cubicBezTo>
                  <a:cubicBezTo>
                    <a:pt x="4936" y="6849"/>
                    <a:pt x="3970" y="7394"/>
                    <a:pt x="3049" y="7919"/>
                  </a:cubicBezTo>
                  <a:cubicBezTo>
                    <a:pt x="2926" y="7984"/>
                    <a:pt x="2815" y="8055"/>
                    <a:pt x="2692" y="8120"/>
                  </a:cubicBezTo>
                  <a:cubicBezTo>
                    <a:pt x="2096" y="8470"/>
                    <a:pt x="1551" y="8892"/>
                    <a:pt x="1064" y="9384"/>
                  </a:cubicBezTo>
                  <a:cubicBezTo>
                    <a:pt x="481" y="9975"/>
                    <a:pt x="163" y="10539"/>
                    <a:pt x="79" y="11090"/>
                  </a:cubicBezTo>
                  <a:cubicBezTo>
                    <a:pt x="33" y="11466"/>
                    <a:pt x="92" y="11881"/>
                    <a:pt x="254" y="12277"/>
                  </a:cubicBezTo>
                  <a:cubicBezTo>
                    <a:pt x="513" y="12893"/>
                    <a:pt x="1006" y="13412"/>
                    <a:pt x="1616" y="13703"/>
                  </a:cubicBezTo>
                  <a:cubicBezTo>
                    <a:pt x="2109" y="13943"/>
                    <a:pt x="2673" y="14028"/>
                    <a:pt x="3224" y="14118"/>
                  </a:cubicBezTo>
                  <a:cubicBezTo>
                    <a:pt x="4054" y="14248"/>
                    <a:pt x="4832" y="14371"/>
                    <a:pt x="5396" y="14935"/>
                  </a:cubicBezTo>
                  <a:cubicBezTo>
                    <a:pt x="5805" y="15344"/>
                    <a:pt x="5999" y="15895"/>
                    <a:pt x="6187" y="16427"/>
                  </a:cubicBezTo>
                  <a:cubicBezTo>
                    <a:pt x="6356" y="16913"/>
                    <a:pt x="6531" y="17413"/>
                    <a:pt x="6855" y="17802"/>
                  </a:cubicBezTo>
                  <a:cubicBezTo>
                    <a:pt x="7309" y="18333"/>
                    <a:pt x="8049" y="18619"/>
                    <a:pt x="8781" y="18554"/>
                  </a:cubicBezTo>
                  <a:cubicBezTo>
                    <a:pt x="9469" y="18489"/>
                    <a:pt x="10150" y="18107"/>
                    <a:pt x="10597" y="17523"/>
                  </a:cubicBezTo>
                  <a:cubicBezTo>
                    <a:pt x="11148" y="16816"/>
                    <a:pt x="11330" y="15908"/>
                    <a:pt x="11511" y="15026"/>
                  </a:cubicBezTo>
                  <a:cubicBezTo>
                    <a:pt x="11687" y="14157"/>
                    <a:pt x="11875" y="13262"/>
                    <a:pt x="12413" y="12556"/>
                  </a:cubicBezTo>
                  <a:cubicBezTo>
                    <a:pt x="12867" y="11946"/>
                    <a:pt x="13535" y="11544"/>
                    <a:pt x="14177" y="11142"/>
                  </a:cubicBezTo>
                  <a:cubicBezTo>
                    <a:pt x="14494" y="10947"/>
                    <a:pt x="14819" y="10753"/>
                    <a:pt x="15111" y="10539"/>
                  </a:cubicBezTo>
                  <a:cubicBezTo>
                    <a:pt x="15370" y="10344"/>
                    <a:pt x="15694" y="10072"/>
                    <a:pt x="15863" y="9709"/>
                  </a:cubicBezTo>
                  <a:cubicBezTo>
                    <a:pt x="16219" y="8963"/>
                    <a:pt x="15850" y="8081"/>
                    <a:pt x="15331" y="7536"/>
                  </a:cubicBezTo>
                  <a:cubicBezTo>
                    <a:pt x="14890" y="7082"/>
                    <a:pt x="14326" y="6758"/>
                    <a:pt x="13775" y="6453"/>
                  </a:cubicBezTo>
                  <a:cubicBezTo>
                    <a:pt x="13632" y="6369"/>
                    <a:pt x="13483" y="6291"/>
                    <a:pt x="13340" y="6207"/>
                  </a:cubicBezTo>
                  <a:cubicBezTo>
                    <a:pt x="12724" y="5844"/>
                    <a:pt x="11978" y="5331"/>
                    <a:pt x="11654" y="4540"/>
                  </a:cubicBezTo>
                  <a:cubicBezTo>
                    <a:pt x="11486" y="4125"/>
                    <a:pt x="11460" y="3665"/>
                    <a:pt x="11427" y="3224"/>
                  </a:cubicBezTo>
                  <a:cubicBezTo>
                    <a:pt x="11408" y="2874"/>
                    <a:pt x="11382" y="2511"/>
                    <a:pt x="11285" y="2160"/>
                  </a:cubicBezTo>
                  <a:cubicBezTo>
                    <a:pt x="10967" y="948"/>
                    <a:pt x="9683" y="53"/>
                    <a:pt x="8373" y="13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92531" y="1374614"/>
              <a:ext cx="1185670" cy="1355704"/>
            </a:xfrm>
            <a:custGeom>
              <a:avLst/>
              <a:gdLst/>
              <a:ahLst/>
              <a:cxnLst/>
              <a:rect l="l" t="t" r="r" b="b"/>
              <a:pathLst>
                <a:path w="14923" h="17062" extrusionOk="0">
                  <a:moveTo>
                    <a:pt x="7860" y="17049"/>
                  </a:moveTo>
                  <a:cubicBezTo>
                    <a:pt x="7244" y="17049"/>
                    <a:pt x="6654" y="16789"/>
                    <a:pt x="6272" y="16335"/>
                  </a:cubicBezTo>
                  <a:cubicBezTo>
                    <a:pt x="5967" y="15972"/>
                    <a:pt x="5805" y="15512"/>
                    <a:pt x="5649" y="15064"/>
                  </a:cubicBezTo>
                  <a:cubicBezTo>
                    <a:pt x="5480" y="14578"/>
                    <a:pt x="5299" y="14072"/>
                    <a:pt x="4936" y="13709"/>
                  </a:cubicBezTo>
                  <a:cubicBezTo>
                    <a:pt x="4423" y="13197"/>
                    <a:pt x="3710" y="13086"/>
                    <a:pt x="2964" y="12970"/>
                  </a:cubicBezTo>
                  <a:cubicBezTo>
                    <a:pt x="2452" y="12892"/>
                    <a:pt x="1933" y="12808"/>
                    <a:pt x="1473" y="12594"/>
                  </a:cubicBezTo>
                  <a:cubicBezTo>
                    <a:pt x="915" y="12321"/>
                    <a:pt x="455" y="11835"/>
                    <a:pt x="208" y="11271"/>
                  </a:cubicBezTo>
                  <a:cubicBezTo>
                    <a:pt x="53" y="10895"/>
                    <a:pt x="1" y="10519"/>
                    <a:pt x="46" y="10162"/>
                  </a:cubicBezTo>
                  <a:cubicBezTo>
                    <a:pt x="117" y="9643"/>
                    <a:pt x="409" y="9124"/>
                    <a:pt x="954" y="8580"/>
                  </a:cubicBezTo>
                  <a:cubicBezTo>
                    <a:pt x="1401" y="8126"/>
                    <a:pt x="1901" y="7737"/>
                    <a:pt x="2452" y="7412"/>
                  </a:cubicBezTo>
                  <a:cubicBezTo>
                    <a:pt x="2562" y="7347"/>
                    <a:pt x="2672" y="7289"/>
                    <a:pt x="2776" y="7224"/>
                  </a:cubicBezTo>
                  <a:cubicBezTo>
                    <a:pt x="3619" y="6744"/>
                    <a:pt x="4495" y="6245"/>
                    <a:pt x="4884" y="5279"/>
                  </a:cubicBezTo>
                  <a:cubicBezTo>
                    <a:pt x="5104" y="4734"/>
                    <a:pt x="5046" y="4137"/>
                    <a:pt x="5001" y="3554"/>
                  </a:cubicBezTo>
                  <a:cubicBezTo>
                    <a:pt x="4962" y="3106"/>
                    <a:pt x="4916" y="2639"/>
                    <a:pt x="5001" y="2192"/>
                  </a:cubicBezTo>
                  <a:cubicBezTo>
                    <a:pt x="5202" y="1057"/>
                    <a:pt x="6583" y="130"/>
                    <a:pt x="7672" y="78"/>
                  </a:cubicBezTo>
                  <a:lnTo>
                    <a:pt x="7672" y="78"/>
                  </a:lnTo>
                  <a:cubicBezTo>
                    <a:pt x="8891" y="0"/>
                    <a:pt x="10085" y="837"/>
                    <a:pt x="10389" y="1965"/>
                  </a:cubicBezTo>
                  <a:cubicBezTo>
                    <a:pt x="10480" y="2283"/>
                    <a:pt x="10493" y="2620"/>
                    <a:pt x="10519" y="2944"/>
                  </a:cubicBezTo>
                  <a:cubicBezTo>
                    <a:pt x="10545" y="3353"/>
                    <a:pt x="10577" y="3761"/>
                    <a:pt x="10720" y="4137"/>
                  </a:cubicBezTo>
                  <a:cubicBezTo>
                    <a:pt x="11005" y="4857"/>
                    <a:pt x="11686" y="5318"/>
                    <a:pt x="12257" y="5655"/>
                  </a:cubicBezTo>
                  <a:cubicBezTo>
                    <a:pt x="12387" y="5726"/>
                    <a:pt x="12523" y="5804"/>
                    <a:pt x="12653" y="5882"/>
                  </a:cubicBezTo>
                  <a:cubicBezTo>
                    <a:pt x="13165" y="6161"/>
                    <a:pt x="13684" y="6453"/>
                    <a:pt x="14086" y="6874"/>
                  </a:cubicBezTo>
                  <a:cubicBezTo>
                    <a:pt x="14572" y="7386"/>
                    <a:pt x="14922" y="8203"/>
                    <a:pt x="14592" y="8910"/>
                  </a:cubicBezTo>
                  <a:cubicBezTo>
                    <a:pt x="14429" y="9254"/>
                    <a:pt x="14125" y="9500"/>
                    <a:pt x="13885" y="9682"/>
                  </a:cubicBezTo>
                  <a:cubicBezTo>
                    <a:pt x="13606" y="9883"/>
                    <a:pt x="13308" y="10065"/>
                    <a:pt x="13022" y="10240"/>
                  </a:cubicBezTo>
                  <a:cubicBezTo>
                    <a:pt x="12432" y="10596"/>
                    <a:pt x="11823" y="10972"/>
                    <a:pt x="11414" y="11524"/>
                  </a:cubicBezTo>
                  <a:cubicBezTo>
                    <a:pt x="10928" y="12159"/>
                    <a:pt x="10766" y="12989"/>
                    <a:pt x="10590" y="13774"/>
                  </a:cubicBezTo>
                  <a:cubicBezTo>
                    <a:pt x="10422" y="14584"/>
                    <a:pt x="10253" y="15427"/>
                    <a:pt x="9741" y="16076"/>
                  </a:cubicBezTo>
                  <a:cubicBezTo>
                    <a:pt x="9319" y="16614"/>
                    <a:pt x="8690" y="16971"/>
                    <a:pt x="8048" y="17029"/>
                  </a:cubicBezTo>
                  <a:cubicBezTo>
                    <a:pt x="7990" y="17042"/>
                    <a:pt x="7925" y="17049"/>
                    <a:pt x="7860" y="17049"/>
                  </a:cubicBezTo>
                  <a:close/>
                  <a:moveTo>
                    <a:pt x="7828" y="97"/>
                  </a:moveTo>
                  <a:cubicBezTo>
                    <a:pt x="7783" y="97"/>
                    <a:pt x="7731" y="97"/>
                    <a:pt x="7692" y="110"/>
                  </a:cubicBezTo>
                  <a:cubicBezTo>
                    <a:pt x="6602" y="175"/>
                    <a:pt x="5253" y="1070"/>
                    <a:pt x="5046" y="2198"/>
                  </a:cubicBezTo>
                  <a:cubicBezTo>
                    <a:pt x="4968" y="2639"/>
                    <a:pt x="5007" y="3100"/>
                    <a:pt x="5046" y="3547"/>
                  </a:cubicBezTo>
                  <a:cubicBezTo>
                    <a:pt x="5098" y="4131"/>
                    <a:pt x="5143" y="4734"/>
                    <a:pt x="4929" y="5285"/>
                  </a:cubicBezTo>
                  <a:cubicBezTo>
                    <a:pt x="4540" y="6271"/>
                    <a:pt x="3652" y="6770"/>
                    <a:pt x="2802" y="7257"/>
                  </a:cubicBezTo>
                  <a:cubicBezTo>
                    <a:pt x="2698" y="7321"/>
                    <a:pt x="2582" y="7380"/>
                    <a:pt x="2478" y="7445"/>
                  </a:cubicBezTo>
                  <a:cubicBezTo>
                    <a:pt x="1927" y="7756"/>
                    <a:pt x="1434" y="8158"/>
                    <a:pt x="986" y="8599"/>
                  </a:cubicBezTo>
                  <a:cubicBezTo>
                    <a:pt x="455" y="9144"/>
                    <a:pt x="156" y="9656"/>
                    <a:pt x="85" y="10168"/>
                  </a:cubicBezTo>
                  <a:cubicBezTo>
                    <a:pt x="40" y="10512"/>
                    <a:pt x="98" y="10895"/>
                    <a:pt x="247" y="11251"/>
                  </a:cubicBezTo>
                  <a:cubicBezTo>
                    <a:pt x="481" y="11822"/>
                    <a:pt x="941" y="12295"/>
                    <a:pt x="1499" y="12555"/>
                  </a:cubicBezTo>
                  <a:cubicBezTo>
                    <a:pt x="1953" y="12775"/>
                    <a:pt x="2471" y="12860"/>
                    <a:pt x="2977" y="12931"/>
                  </a:cubicBezTo>
                  <a:cubicBezTo>
                    <a:pt x="3704" y="13041"/>
                    <a:pt x="4456" y="13164"/>
                    <a:pt x="4975" y="13683"/>
                  </a:cubicBezTo>
                  <a:cubicBezTo>
                    <a:pt x="5344" y="14059"/>
                    <a:pt x="5526" y="14559"/>
                    <a:pt x="5694" y="15051"/>
                  </a:cubicBezTo>
                  <a:cubicBezTo>
                    <a:pt x="5850" y="15499"/>
                    <a:pt x="6012" y="15953"/>
                    <a:pt x="6310" y="16309"/>
                  </a:cubicBezTo>
                  <a:cubicBezTo>
                    <a:pt x="6725" y="16796"/>
                    <a:pt x="7400" y="17062"/>
                    <a:pt x="8074" y="16997"/>
                  </a:cubicBezTo>
                  <a:cubicBezTo>
                    <a:pt x="8703" y="16945"/>
                    <a:pt x="9326" y="16588"/>
                    <a:pt x="9734" y="16057"/>
                  </a:cubicBezTo>
                  <a:cubicBezTo>
                    <a:pt x="10234" y="15408"/>
                    <a:pt x="10402" y="14578"/>
                    <a:pt x="10577" y="13774"/>
                  </a:cubicBezTo>
                  <a:cubicBezTo>
                    <a:pt x="10740" y="12976"/>
                    <a:pt x="10908" y="12153"/>
                    <a:pt x="11401" y="11504"/>
                  </a:cubicBezTo>
                  <a:cubicBezTo>
                    <a:pt x="11823" y="10946"/>
                    <a:pt x="12432" y="10570"/>
                    <a:pt x="13022" y="10214"/>
                  </a:cubicBezTo>
                  <a:cubicBezTo>
                    <a:pt x="13314" y="10039"/>
                    <a:pt x="13606" y="9857"/>
                    <a:pt x="13885" y="9656"/>
                  </a:cubicBezTo>
                  <a:cubicBezTo>
                    <a:pt x="14118" y="9474"/>
                    <a:pt x="14416" y="9235"/>
                    <a:pt x="14579" y="8891"/>
                  </a:cubicBezTo>
                  <a:cubicBezTo>
                    <a:pt x="14903" y="8203"/>
                    <a:pt x="14566" y="7399"/>
                    <a:pt x="14086" y="6900"/>
                  </a:cubicBezTo>
                  <a:cubicBezTo>
                    <a:pt x="13684" y="6478"/>
                    <a:pt x="13165" y="6187"/>
                    <a:pt x="12659" y="5901"/>
                  </a:cubicBezTo>
                  <a:cubicBezTo>
                    <a:pt x="12529" y="5830"/>
                    <a:pt x="12393" y="5759"/>
                    <a:pt x="12264" y="5674"/>
                  </a:cubicBezTo>
                  <a:cubicBezTo>
                    <a:pt x="11693" y="5344"/>
                    <a:pt x="11005" y="4870"/>
                    <a:pt x="10714" y="4144"/>
                  </a:cubicBezTo>
                  <a:cubicBezTo>
                    <a:pt x="10558" y="3761"/>
                    <a:pt x="10532" y="3340"/>
                    <a:pt x="10506" y="2938"/>
                  </a:cubicBezTo>
                  <a:cubicBezTo>
                    <a:pt x="10480" y="2614"/>
                    <a:pt x="10461" y="2276"/>
                    <a:pt x="10370" y="1965"/>
                  </a:cubicBezTo>
                  <a:cubicBezTo>
                    <a:pt x="10072" y="895"/>
                    <a:pt x="8969" y="97"/>
                    <a:pt x="7828" y="9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0293" y="1432777"/>
              <a:ext cx="1079998" cy="1234213"/>
            </a:xfrm>
            <a:custGeom>
              <a:avLst/>
              <a:gdLst/>
              <a:ahLst/>
              <a:cxnLst/>
              <a:rect l="l" t="t" r="r" b="b"/>
              <a:pathLst>
                <a:path w="13593" h="15533" extrusionOk="0">
                  <a:moveTo>
                    <a:pt x="7159" y="15532"/>
                  </a:moveTo>
                  <a:cubicBezTo>
                    <a:pt x="6602" y="15532"/>
                    <a:pt x="6057" y="15286"/>
                    <a:pt x="5713" y="14884"/>
                  </a:cubicBezTo>
                  <a:cubicBezTo>
                    <a:pt x="5441" y="14553"/>
                    <a:pt x="5285" y="14131"/>
                    <a:pt x="5149" y="13723"/>
                  </a:cubicBezTo>
                  <a:cubicBezTo>
                    <a:pt x="4993" y="13275"/>
                    <a:pt x="4831" y="12821"/>
                    <a:pt x="4501" y="12491"/>
                  </a:cubicBezTo>
                  <a:cubicBezTo>
                    <a:pt x="4040" y="12030"/>
                    <a:pt x="3392" y="11926"/>
                    <a:pt x="2711" y="11816"/>
                  </a:cubicBezTo>
                  <a:cubicBezTo>
                    <a:pt x="2244" y="11745"/>
                    <a:pt x="1770" y="11674"/>
                    <a:pt x="1349" y="11473"/>
                  </a:cubicBezTo>
                  <a:cubicBezTo>
                    <a:pt x="837" y="11226"/>
                    <a:pt x="415" y="10792"/>
                    <a:pt x="195" y="10260"/>
                  </a:cubicBezTo>
                  <a:cubicBezTo>
                    <a:pt x="58" y="9923"/>
                    <a:pt x="0" y="9573"/>
                    <a:pt x="52" y="9248"/>
                  </a:cubicBezTo>
                  <a:cubicBezTo>
                    <a:pt x="117" y="8781"/>
                    <a:pt x="383" y="8308"/>
                    <a:pt x="876" y="7809"/>
                  </a:cubicBezTo>
                  <a:cubicBezTo>
                    <a:pt x="1284" y="7394"/>
                    <a:pt x="1744" y="7037"/>
                    <a:pt x="2244" y="6745"/>
                  </a:cubicBezTo>
                  <a:lnTo>
                    <a:pt x="2536" y="6577"/>
                  </a:lnTo>
                  <a:cubicBezTo>
                    <a:pt x="3307" y="6136"/>
                    <a:pt x="4105" y="5682"/>
                    <a:pt x="4449" y="4800"/>
                  </a:cubicBezTo>
                  <a:cubicBezTo>
                    <a:pt x="4643" y="4307"/>
                    <a:pt x="4604" y="3756"/>
                    <a:pt x="4559" y="3224"/>
                  </a:cubicBezTo>
                  <a:cubicBezTo>
                    <a:pt x="4526" y="2822"/>
                    <a:pt x="4481" y="2394"/>
                    <a:pt x="4559" y="1992"/>
                  </a:cubicBezTo>
                  <a:cubicBezTo>
                    <a:pt x="4740" y="954"/>
                    <a:pt x="5998" y="124"/>
                    <a:pt x="6997" y="66"/>
                  </a:cubicBezTo>
                  <a:lnTo>
                    <a:pt x="6997" y="66"/>
                  </a:lnTo>
                  <a:cubicBezTo>
                    <a:pt x="8106" y="1"/>
                    <a:pt x="9195" y="760"/>
                    <a:pt x="9468" y="1791"/>
                  </a:cubicBezTo>
                  <a:cubicBezTo>
                    <a:pt x="9552" y="2083"/>
                    <a:pt x="9565" y="2381"/>
                    <a:pt x="9591" y="2686"/>
                  </a:cubicBezTo>
                  <a:cubicBezTo>
                    <a:pt x="9617" y="3049"/>
                    <a:pt x="9636" y="3431"/>
                    <a:pt x="9779" y="3769"/>
                  </a:cubicBezTo>
                  <a:cubicBezTo>
                    <a:pt x="10039" y="4424"/>
                    <a:pt x="10661" y="4845"/>
                    <a:pt x="11173" y="5150"/>
                  </a:cubicBezTo>
                  <a:cubicBezTo>
                    <a:pt x="11290" y="5221"/>
                    <a:pt x="11413" y="5286"/>
                    <a:pt x="11530" y="5351"/>
                  </a:cubicBezTo>
                  <a:cubicBezTo>
                    <a:pt x="11990" y="5610"/>
                    <a:pt x="12470" y="5876"/>
                    <a:pt x="12833" y="6259"/>
                  </a:cubicBezTo>
                  <a:cubicBezTo>
                    <a:pt x="13281" y="6719"/>
                    <a:pt x="13592" y="7471"/>
                    <a:pt x="13287" y="8113"/>
                  </a:cubicBezTo>
                  <a:cubicBezTo>
                    <a:pt x="13138" y="8431"/>
                    <a:pt x="12866" y="8658"/>
                    <a:pt x="12645" y="8820"/>
                  </a:cubicBezTo>
                  <a:cubicBezTo>
                    <a:pt x="12392" y="9008"/>
                    <a:pt x="12127" y="9170"/>
                    <a:pt x="11861" y="9333"/>
                  </a:cubicBezTo>
                  <a:cubicBezTo>
                    <a:pt x="11323" y="9657"/>
                    <a:pt x="10771" y="9994"/>
                    <a:pt x="10395" y="10500"/>
                  </a:cubicBezTo>
                  <a:cubicBezTo>
                    <a:pt x="9954" y="11083"/>
                    <a:pt x="9799" y="11829"/>
                    <a:pt x="9649" y="12549"/>
                  </a:cubicBezTo>
                  <a:cubicBezTo>
                    <a:pt x="9494" y="13288"/>
                    <a:pt x="9338" y="14047"/>
                    <a:pt x="8871" y="14650"/>
                  </a:cubicBezTo>
                  <a:cubicBezTo>
                    <a:pt x="8489" y="15136"/>
                    <a:pt x="7912" y="15467"/>
                    <a:pt x="7328" y="15513"/>
                  </a:cubicBezTo>
                  <a:cubicBezTo>
                    <a:pt x="7282" y="15532"/>
                    <a:pt x="7218" y="15532"/>
                    <a:pt x="7159" y="15532"/>
                  </a:cubicBezTo>
                  <a:close/>
                  <a:moveTo>
                    <a:pt x="6997" y="111"/>
                  </a:moveTo>
                  <a:cubicBezTo>
                    <a:pt x="6018" y="170"/>
                    <a:pt x="4773" y="1000"/>
                    <a:pt x="4591" y="2011"/>
                  </a:cubicBezTo>
                  <a:cubicBezTo>
                    <a:pt x="4513" y="2407"/>
                    <a:pt x="4559" y="2828"/>
                    <a:pt x="4591" y="3237"/>
                  </a:cubicBezTo>
                  <a:cubicBezTo>
                    <a:pt x="4637" y="3769"/>
                    <a:pt x="4676" y="4320"/>
                    <a:pt x="4481" y="4826"/>
                  </a:cubicBezTo>
                  <a:cubicBezTo>
                    <a:pt x="4124" y="5714"/>
                    <a:pt x="3327" y="6174"/>
                    <a:pt x="2555" y="6615"/>
                  </a:cubicBezTo>
                  <a:lnTo>
                    <a:pt x="2263" y="6784"/>
                  </a:lnTo>
                  <a:cubicBezTo>
                    <a:pt x="1770" y="7076"/>
                    <a:pt x="1304" y="7433"/>
                    <a:pt x="901" y="7841"/>
                  </a:cubicBezTo>
                  <a:cubicBezTo>
                    <a:pt x="415" y="8334"/>
                    <a:pt x="149" y="8794"/>
                    <a:pt x="84" y="9255"/>
                  </a:cubicBezTo>
                  <a:cubicBezTo>
                    <a:pt x="39" y="9573"/>
                    <a:pt x="91" y="9916"/>
                    <a:pt x="227" y="10247"/>
                  </a:cubicBezTo>
                  <a:cubicBezTo>
                    <a:pt x="448" y="10766"/>
                    <a:pt x="850" y="11194"/>
                    <a:pt x="1362" y="11427"/>
                  </a:cubicBezTo>
                  <a:cubicBezTo>
                    <a:pt x="1777" y="11622"/>
                    <a:pt x="2257" y="11700"/>
                    <a:pt x="2711" y="11771"/>
                  </a:cubicBezTo>
                  <a:cubicBezTo>
                    <a:pt x="3366" y="11875"/>
                    <a:pt x="4053" y="11978"/>
                    <a:pt x="4526" y="12452"/>
                  </a:cubicBezTo>
                  <a:cubicBezTo>
                    <a:pt x="4864" y="12789"/>
                    <a:pt x="5026" y="13256"/>
                    <a:pt x="5181" y="13697"/>
                  </a:cubicBezTo>
                  <a:cubicBezTo>
                    <a:pt x="5318" y="14105"/>
                    <a:pt x="5467" y="14520"/>
                    <a:pt x="5739" y="14845"/>
                  </a:cubicBezTo>
                  <a:cubicBezTo>
                    <a:pt x="6122" y="15286"/>
                    <a:pt x="6731" y="15532"/>
                    <a:pt x="7334" y="15467"/>
                  </a:cubicBezTo>
                  <a:cubicBezTo>
                    <a:pt x="7912" y="15409"/>
                    <a:pt x="8482" y="15091"/>
                    <a:pt x="8852" y="14605"/>
                  </a:cubicBezTo>
                  <a:cubicBezTo>
                    <a:pt x="9312" y="14015"/>
                    <a:pt x="9468" y="13262"/>
                    <a:pt x="9623" y="12523"/>
                  </a:cubicBezTo>
                  <a:cubicBezTo>
                    <a:pt x="9779" y="11803"/>
                    <a:pt x="9928" y="11051"/>
                    <a:pt x="10369" y="10454"/>
                  </a:cubicBezTo>
                  <a:cubicBezTo>
                    <a:pt x="10752" y="9949"/>
                    <a:pt x="11310" y="9605"/>
                    <a:pt x="11841" y="9281"/>
                  </a:cubicBezTo>
                  <a:cubicBezTo>
                    <a:pt x="12101" y="9119"/>
                    <a:pt x="12380" y="8956"/>
                    <a:pt x="12619" y="8768"/>
                  </a:cubicBezTo>
                  <a:cubicBezTo>
                    <a:pt x="12840" y="8606"/>
                    <a:pt x="13106" y="8392"/>
                    <a:pt x="13255" y="8081"/>
                  </a:cubicBezTo>
                  <a:cubicBezTo>
                    <a:pt x="13547" y="7458"/>
                    <a:pt x="13248" y="6719"/>
                    <a:pt x="12808" y="6272"/>
                  </a:cubicBezTo>
                  <a:cubicBezTo>
                    <a:pt x="12444" y="5896"/>
                    <a:pt x="11964" y="5623"/>
                    <a:pt x="11511" y="5364"/>
                  </a:cubicBezTo>
                  <a:cubicBezTo>
                    <a:pt x="11387" y="5299"/>
                    <a:pt x="11271" y="5228"/>
                    <a:pt x="11154" y="5163"/>
                  </a:cubicBezTo>
                  <a:cubicBezTo>
                    <a:pt x="10635" y="4865"/>
                    <a:pt x="10013" y="4437"/>
                    <a:pt x="9747" y="3769"/>
                  </a:cubicBezTo>
                  <a:cubicBezTo>
                    <a:pt x="9604" y="3418"/>
                    <a:pt x="9585" y="3042"/>
                    <a:pt x="9559" y="2673"/>
                  </a:cubicBezTo>
                  <a:cubicBezTo>
                    <a:pt x="9539" y="2381"/>
                    <a:pt x="9520" y="2076"/>
                    <a:pt x="9435" y="1791"/>
                  </a:cubicBezTo>
                  <a:cubicBezTo>
                    <a:pt x="9163" y="792"/>
                    <a:pt x="8093" y="46"/>
                    <a:pt x="6997" y="11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09009" y="1493641"/>
              <a:ext cx="973373" cy="1112008"/>
            </a:xfrm>
            <a:custGeom>
              <a:avLst/>
              <a:gdLst/>
              <a:ahLst/>
              <a:cxnLst/>
              <a:rect l="l" t="t" r="r" b="b"/>
              <a:pathLst>
                <a:path w="12251" h="13995" extrusionOk="0">
                  <a:moveTo>
                    <a:pt x="6446" y="13988"/>
                  </a:moveTo>
                  <a:cubicBezTo>
                    <a:pt x="5940" y="13988"/>
                    <a:pt x="5454" y="13767"/>
                    <a:pt x="5136" y="13404"/>
                  </a:cubicBezTo>
                  <a:cubicBezTo>
                    <a:pt x="4890" y="13099"/>
                    <a:pt x="4760" y="12723"/>
                    <a:pt x="4630" y="12360"/>
                  </a:cubicBezTo>
                  <a:cubicBezTo>
                    <a:pt x="4488" y="11958"/>
                    <a:pt x="4345" y="11550"/>
                    <a:pt x="4047" y="11245"/>
                  </a:cubicBezTo>
                  <a:cubicBezTo>
                    <a:pt x="3625" y="10823"/>
                    <a:pt x="3048" y="10739"/>
                    <a:pt x="2432" y="10635"/>
                  </a:cubicBezTo>
                  <a:cubicBezTo>
                    <a:pt x="2017" y="10577"/>
                    <a:pt x="1583" y="10506"/>
                    <a:pt x="1206" y="10330"/>
                  </a:cubicBezTo>
                  <a:cubicBezTo>
                    <a:pt x="746" y="10110"/>
                    <a:pt x="363" y="9714"/>
                    <a:pt x="169" y="9247"/>
                  </a:cubicBezTo>
                  <a:cubicBezTo>
                    <a:pt x="39" y="8943"/>
                    <a:pt x="0" y="8631"/>
                    <a:pt x="39" y="8340"/>
                  </a:cubicBezTo>
                  <a:cubicBezTo>
                    <a:pt x="98" y="7912"/>
                    <a:pt x="338" y="7484"/>
                    <a:pt x="785" y="7043"/>
                  </a:cubicBezTo>
                  <a:cubicBezTo>
                    <a:pt x="1148" y="6667"/>
                    <a:pt x="1563" y="6342"/>
                    <a:pt x="2017" y="6083"/>
                  </a:cubicBezTo>
                  <a:cubicBezTo>
                    <a:pt x="2108" y="6037"/>
                    <a:pt x="2199" y="5979"/>
                    <a:pt x="2283" y="5927"/>
                  </a:cubicBezTo>
                  <a:cubicBezTo>
                    <a:pt x="2977" y="5532"/>
                    <a:pt x="3697" y="5130"/>
                    <a:pt x="4014" y="4332"/>
                  </a:cubicBezTo>
                  <a:cubicBezTo>
                    <a:pt x="4189" y="3885"/>
                    <a:pt x="4151" y="3392"/>
                    <a:pt x="4112" y="2912"/>
                  </a:cubicBezTo>
                  <a:cubicBezTo>
                    <a:pt x="4079" y="2549"/>
                    <a:pt x="4047" y="2166"/>
                    <a:pt x="4112" y="1803"/>
                  </a:cubicBezTo>
                  <a:cubicBezTo>
                    <a:pt x="4280" y="869"/>
                    <a:pt x="5409" y="117"/>
                    <a:pt x="6304" y="58"/>
                  </a:cubicBezTo>
                  <a:lnTo>
                    <a:pt x="6304" y="58"/>
                  </a:lnTo>
                  <a:cubicBezTo>
                    <a:pt x="7302" y="0"/>
                    <a:pt x="8281" y="688"/>
                    <a:pt x="8534" y="1615"/>
                  </a:cubicBezTo>
                  <a:cubicBezTo>
                    <a:pt x="8606" y="1874"/>
                    <a:pt x="8625" y="2153"/>
                    <a:pt x="8638" y="2419"/>
                  </a:cubicBezTo>
                  <a:cubicBezTo>
                    <a:pt x="8664" y="2750"/>
                    <a:pt x="8690" y="3093"/>
                    <a:pt x="8813" y="3398"/>
                  </a:cubicBezTo>
                  <a:cubicBezTo>
                    <a:pt x="9047" y="3988"/>
                    <a:pt x="9604" y="4371"/>
                    <a:pt x="10058" y="4637"/>
                  </a:cubicBezTo>
                  <a:cubicBezTo>
                    <a:pt x="10162" y="4702"/>
                    <a:pt x="10279" y="4760"/>
                    <a:pt x="10382" y="4825"/>
                  </a:cubicBezTo>
                  <a:cubicBezTo>
                    <a:pt x="10798" y="5058"/>
                    <a:pt x="11225" y="5298"/>
                    <a:pt x="11569" y="5642"/>
                  </a:cubicBezTo>
                  <a:cubicBezTo>
                    <a:pt x="11971" y="6057"/>
                    <a:pt x="12250" y="6738"/>
                    <a:pt x="11978" y="7315"/>
                  </a:cubicBezTo>
                  <a:cubicBezTo>
                    <a:pt x="11842" y="7600"/>
                    <a:pt x="11602" y="7801"/>
                    <a:pt x="11407" y="7944"/>
                  </a:cubicBezTo>
                  <a:cubicBezTo>
                    <a:pt x="11180" y="8106"/>
                    <a:pt x="10934" y="8262"/>
                    <a:pt x="10700" y="8411"/>
                  </a:cubicBezTo>
                  <a:cubicBezTo>
                    <a:pt x="10220" y="8703"/>
                    <a:pt x="9721" y="9008"/>
                    <a:pt x="9377" y="9461"/>
                  </a:cubicBezTo>
                  <a:cubicBezTo>
                    <a:pt x="8982" y="9987"/>
                    <a:pt x="8846" y="10661"/>
                    <a:pt x="8703" y="11310"/>
                  </a:cubicBezTo>
                  <a:cubicBezTo>
                    <a:pt x="8567" y="11978"/>
                    <a:pt x="8424" y="12665"/>
                    <a:pt x="8009" y="13197"/>
                  </a:cubicBezTo>
                  <a:cubicBezTo>
                    <a:pt x="7665" y="13638"/>
                    <a:pt x="7147" y="13936"/>
                    <a:pt x="6621" y="13988"/>
                  </a:cubicBezTo>
                  <a:cubicBezTo>
                    <a:pt x="6556" y="13981"/>
                    <a:pt x="6498" y="13988"/>
                    <a:pt x="6446" y="13988"/>
                  </a:cubicBezTo>
                  <a:close/>
                  <a:moveTo>
                    <a:pt x="6297" y="91"/>
                  </a:moveTo>
                  <a:cubicBezTo>
                    <a:pt x="5415" y="143"/>
                    <a:pt x="4293" y="889"/>
                    <a:pt x="4131" y="1803"/>
                  </a:cubicBezTo>
                  <a:cubicBezTo>
                    <a:pt x="4066" y="2160"/>
                    <a:pt x="4099" y="2542"/>
                    <a:pt x="4131" y="2905"/>
                  </a:cubicBezTo>
                  <a:cubicBezTo>
                    <a:pt x="4177" y="3385"/>
                    <a:pt x="4215" y="3885"/>
                    <a:pt x="4034" y="4338"/>
                  </a:cubicBezTo>
                  <a:cubicBezTo>
                    <a:pt x="3710" y="5149"/>
                    <a:pt x="2990" y="5558"/>
                    <a:pt x="2289" y="5953"/>
                  </a:cubicBezTo>
                  <a:cubicBezTo>
                    <a:pt x="2205" y="6005"/>
                    <a:pt x="2114" y="6050"/>
                    <a:pt x="2024" y="6109"/>
                  </a:cubicBezTo>
                  <a:cubicBezTo>
                    <a:pt x="1583" y="6368"/>
                    <a:pt x="1168" y="6692"/>
                    <a:pt x="798" y="7056"/>
                  </a:cubicBezTo>
                  <a:cubicBezTo>
                    <a:pt x="363" y="7503"/>
                    <a:pt x="124" y="7918"/>
                    <a:pt x="65" y="8340"/>
                  </a:cubicBezTo>
                  <a:cubicBezTo>
                    <a:pt x="20" y="8618"/>
                    <a:pt x="72" y="8930"/>
                    <a:pt x="195" y="9228"/>
                  </a:cubicBezTo>
                  <a:cubicBezTo>
                    <a:pt x="389" y="9688"/>
                    <a:pt x="759" y="10078"/>
                    <a:pt x="1213" y="10298"/>
                  </a:cubicBezTo>
                  <a:cubicBezTo>
                    <a:pt x="1589" y="10480"/>
                    <a:pt x="2017" y="10544"/>
                    <a:pt x="2432" y="10609"/>
                  </a:cubicBezTo>
                  <a:cubicBezTo>
                    <a:pt x="3022" y="10707"/>
                    <a:pt x="3638" y="10791"/>
                    <a:pt x="4066" y="11225"/>
                  </a:cubicBezTo>
                  <a:cubicBezTo>
                    <a:pt x="4378" y="11530"/>
                    <a:pt x="4520" y="11945"/>
                    <a:pt x="4663" y="12347"/>
                  </a:cubicBezTo>
                  <a:cubicBezTo>
                    <a:pt x="4793" y="12717"/>
                    <a:pt x="4922" y="13086"/>
                    <a:pt x="5162" y="13378"/>
                  </a:cubicBezTo>
                  <a:cubicBezTo>
                    <a:pt x="5506" y="13774"/>
                    <a:pt x="6057" y="13994"/>
                    <a:pt x="6608" y="13949"/>
                  </a:cubicBezTo>
                  <a:cubicBezTo>
                    <a:pt x="7121" y="13897"/>
                    <a:pt x="7626" y="13605"/>
                    <a:pt x="7964" y="13177"/>
                  </a:cubicBezTo>
                  <a:cubicBezTo>
                    <a:pt x="8379" y="12652"/>
                    <a:pt x="8515" y="11958"/>
                    <a:pt x="8658" y="11303"/>
                  </a:cubicBezTo>
                  <a:cubicBezTo>
                    <a:pt x="8794" y="10648"/>
                    <a:pt x="8930" y="9974"/>
                    <a:pt x="9325" y="9442"/>
                  </a:cubicBezTo>
                  <a:cubicBezTo>
                    <a:pt x="9676" y="8975"/>
                    <a:pt x="10168" y="8677"/>
                    <a:pt x="10655" y="8379"/>
                  </a:cubicBezTo>
                  <a:cubicBezTo>
                    <a:pt x="10895" y="8229"/>
                    <a:pt x="11135" y="8087"/>
                    <a:pt x="11362" y="7918"/>
                  </a:cubicBezTo>
                  <a:cubicBezTo>
                    <a:pt x="11556" y="7769"/>
                    <a:pt x="11803" y="7568"/>
                    <a:pt x="11932" y="7289"/>
                  </a:cubicBezTo>
                  <a:cubicBezTo>
                    <a:pt x="12198" y="6731"/>
                    <a:pt x="11919" y="6070"/>
                    <a:pt x="11524" y="5661"/>
                  </a:cubicBezTo>
                  <a:cubicBezTo>
                    <a:pt x="11193" y="5318"/>
                    <a:pt x="10765" y="5078"/>
                    <a:pt x="10350" y="4851"/>
                  </a:cubicBezTo>
                  <a:cubicBezTo>
                    <a:pt x="10246" y="4792"/>
                    <a:pt x="10130" y="4728"/>
                    <a:pt x="10026" y="4663"/>
                  </a:cubicBezTo>
                  <a:cubicBezTo>
                    <a:pt x="9565" y="4390"/>
                    <a:pt x="8995" y="4001"/>
                    <a:pt x="8761" y="3411"/>
                  </a:cubicBezTo>
                  <a:cubicBezTo>
                    <a:pt x="8638" y="3093"/>
                    <a:pt x="8612" y="2750"/>
                    <a:pt x="8593" y="2419"/>
                  </a:cubicBezTo>
                  <a:cubicBezTo>
                    <a:pt x="8573" y="2153"/>
                    <a:pt x="8560" y="1881"/>
                    <a:pt x="8482" y="1628"/>
                  </a:cubicBezTo>
                  <a:cubicBezTo>
                    <a:pt x="8242" y="707"/>
                    <a:pt x="7276" y="39"/>
                    <a:pt x="6297" y="9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66691" y="1553870"/>
              <a:ext cx="865158" cy="988928"/>
            </a:xfrm>
            <a:custGeom>
              <a:avLst/>
              <a:gdLst/>
              <a:ahLst/>
              <a:cxnLst/>
              <a:rect l="l" t="t" r="r" b="b"/>
              <a:pathLst>
                <a:path w="10889" h="12446" extrusionOk="0">
                  <a:moveTo>
                    <a:pt x="5740" y="12445"/>
                  </a:moveTo>
                  <a:cubicBezTo>
                    <a:pt x="5299" y="12445"/>
                    <a:pt x="4858" y="12251"/>
                    <a:pt x="4572" y="11926"/>
                  </a:cubicBezTo>
                  <a:cubicBezTo>
                    <a:pt x="4345" y="11654"/>
                    <a:pt x="4235" y="11323"/>
                    <a:pt x="4118" y="10993"/>
                  </a:cubicBezTo>
                  <a:cubicBezTo>
                    <a:pt x="4002" y="10636"/>
                    <a:pt x="3872" y="10273"/>
                    <a:pt x="3600" y="10000"/>
                  </a:cubicBezTo>
                  <a:cubicBezTo>
                    <a:pt x="3230" y="9631"/>
                    <a:pt x="2711" y="9546"/>
                    <a:pt x="2167" y="9469"/>
                  </a:cubicBezTo>
                  <a:cubicBezTo>
                    <a:pt x="1797" y="9410"/>
                    <a:pt x="1414" y="9345"/>
                    <a:pt x="1084" y="9190"/>
                  </a:cubicBezTo>
                  <a:cubicBezTo>
                    <a:pt x="669" y="8995"/>
                    <a:pt x="338" y="8639"/>
                    <a:pt x="156" y="8217"/>
                  </a:cubicBezTo>
                  <a:cubicBezTo>
                    <a:pt x="46" y="7951"/>
                    <a:pt x="1" y="7666"/>
                    <a:pt x="33" y="7407"/>
                  </a:cubicBezTo>
                  <a:cubicBezTo>
                    <a:pt x="85" y="7030"/>
                    <a:pt x="305" y="6654"/>
                    <a:pt x="701" y="6252"/>
                  </a:cubicBezTo>
                  <a:cubicBezTo>
                    <a:pt x="1025" y="5915"/>
                    <a:pt x="1395" y="5636"/>
                    <a:pt x="1797" y="5396"/>
                  </a:cubicBezTo>
                  <a:cubicBezTo>
                    <a:pt x="1875" y="5351"/>
                    <a:pt x="1946" y="5312"/>
                    <a:pt x="2030" y="5260"/>
                  </a:cubicBezTo>
                  <a:cubicBezTo>
                    <a:pt x="2646" y="4910"/>
                    <a:pt x="3288" y="4547"/>
                    <a:pt x="3561" y="3840"/>
                  </a:cubicBezTo>
                  <a:cubicBezTo>
                    <a:pt x="3716" y="3444"/>
                    <a:pt x="3684" y="3010"/>
                    <a:pt x="3645" y="2588"/>
                  </a:cubicBezTo>
                  <a:cubicBezTo>
                    <a:pt x="3619" y="2264"/>
                    <a:pt x="3587" y="1920"/>
                    <a:pt x="3645" y="1596"/>
                  </a:cubicBezTo>
                  <a:cubicBezTo>
                    <a:pt x="3788" y="760"/>
                    <a:pt x="4799" y="92"/>
                    <a:pt x="5603" y="46"/>
                  </a:cubicBezTo>
                  <a:cubicBezTo>
                    <a:pt x="6498" y="1"/>
                    <a:pt x="7374" y="610"/>
                    <a:pt x="7588" y="1434"/>
                  </a:cubicBezTo>
                  <a:cubicBezTo>
                    <a:pt x="7653" y="1667"/>
                    <a:pt x="7672" y="1914"/>
                    <a:pt x="7685" y="2147"/>
                  </a:cubicBezTo>
                  <a:cubicBezTo>
                    <a:pt x="7705" y="2439"/>
                    <a:pt x="7730" y="2737"/>
                    <a:pt x="7834" y="3016"/>
                  </a:cubicBezTo>
                  <a:cubicBezTo>
                    <a:pt x="8042" y="3542"/>
                    <a:pt x="8541" y="3885"/>
                    <a:pt x="8943" y="4119"/>
                  </a:cubicBezTo>
                  <a:cubicBezTo>
                    <a:pt x="9040" y="4177"/>
                    <a:pt x="9138" y="4222"/>
                    <a:pt x="9228" y="4281"/>
                  </a:cubicBezTo>
                  <a:cubicBezTo>
                    <a:pt x="9598" y="4488"/>
                    <a:pt x="9981" y="4702"/>
                    <a:pt x="10279" y="5007"/>
                  </a:cubicBezTo>
                  <a:cubicBezTo>
                    <a:pt x="10636" y="5383"/>
                    <a:pt x="10889" y="5980"/>
                    <a:pt x="10649" y="6499"/>
                  </a:cubicBezTo>
                  <a:cubicBezTo>
                    <a:pt x="10525" y="6752"/>
                    <a:pt x="10305" y="6940"/>
                    <a:pt x="10130" y="7069"/>
                  </a:cubicBezTo>
                  <a:cubicBezTo>
                    <a:pt x="9922" y="7212"/>
                    <a:pt x="9708" y="7355"/>
                    <a:pt x="9494" y="7484"/>
                  </a:cubicBezTo>
                  <a:cubicBezTo>
                    <a:pt x="9066" y="7744"/>
                    <a:pt x="8619" y="8016"/>
                    <a:pt x="8321" y="8412"/>
                  </a:cubicBezTo>
                  <a:cubicBezTo>
                    <a:pt x="7970" y="8885"/>
                    <a:pt x="7841" y="9482"/>
                    <a:pt x="7730" y="10059"/>
                  </a:cubicBezTo>
                  <a:cubicBezTo>
                    <a:pt x="7607" y="10649"/>
                    <a:pt x="7478" y="11265"/>
                    <a:pt x="7101" y="11745"/>
                  </a:cubicBezTo>
                  <a:cubicBezTo>
                    <a:pt x="6797" y="12140"/>
                    <a:pt x="6336" y="12400"/>
                    <a:pt x="5863" y="12445"/>
                  </a:cubicBezTo>
                  <a:close/>
                  <a:moveTo>
                    <a:pt x="5610" y="59"/>
                  </a:moveTo>
                  <a:lnTo>
                    <a:pt x="5610" y="72"/>
                  </a:lnTo>
                  <a:cubicBezTo>
                    <a:pt x="4825" y="124"/>
                    <a:pt x="3840" y="779"/>
                    <a:pt x="3690" y="1590"/>
                  </a:cubicBezTo>
                  <a:cubicBezTo>
                    <a:pt x="3632" y="1907"/>
                    <a:pt x="3658" y="2245"/>
                    <a:pt x="3690" y="2569"/>
                  </a:cubicBezTo>
                  <a:cubicBezTo>
                    <a:pt x="3723" y="2997"/>
                    <a:pt x="3762" y="3444"/>
                    <a:pt x="3600" y="3853"/>
                  </a:cubicBezTo>
                  <a:cubicBezTo>
                    <a:pt x="3314" y="4573"/>
                    <a:pt x="2666" y="4936"/>
                    <a:pt x="2050" y="5292"/>
                  </a:cubicBezTo>
                  <a:cubicBezTo>
                    <a:pt x="1972" y="5344"/>
                    <a:pt x="1888" y="5383"/>
                    <a:pt x="1816" y="5429"/>
                  </a:cubicBezTo>
                  <a:cubicBezTo>
                    <a:pt x="1421" y="5669"/>
                    <a:pt x="1058" y="5947"/>
                    <a:pt x="733" y="6272"/>
                  </a:cubicBezTo>
                  <a:cubicBezTo>
                    <a:pt x="344" y="6674"/>
                    <a:pt x="130" y="7043"/>
                    <a:pt x="72" y="7407"/>
                  </a:cubicBezTo>
                  <a:cubicBezTo>
                    <a:pt x="46" y="7659"/>
                    <a:pt x="85" y="7938"/>
                    <a:pt x="189" y="8204"/>
                  </a:cubicBezTo>
                  <a:cubicBezTo>
                    <a:pt x="357" y="8619"/>
                    <a:pt x="694" y="8963"/>
                    <a:pt x="1097" y="9151"/>
                  </a:cubicBezTo>
                  <a:cubicBezTo>
                    <a:pt x="1427" y="9307"/>
                    <a:pt x="1810" y="9371"/>
                    <a:pt x="2173" y="9430"/>
                  </a:cubicBezTo>
                  <a:cubicBezTo>
                    <a:pt x="2698" y="9508"/>
                    <a:pt x="3250" y="9598"/>
                    <a:pt x="3632" y="9981"/>
                  </a:cubicBezTo>
                  <a:cubicBezTo>
                    <a:pt x="3898" y="10247"/>
                    <a:pt x="4028" y="10616"/>
                    <a:pt x="4157" y="10973"/>
                  </a:cubicBezTo>
                  <a:cubicBezTo>
                    <a:pt x="4274" y="11297"/>
                    <a:pt x="4384" y="11635"/>
                    <a:pt x="4611" y="11888"/>
                  </a:cubicBezTo>
                  <a:cubicBezTo>
                    <a:pt x="4916" y="12244"/>
                    <a:pt x="5409" y="12439"/>
                    <a:pt x="5895" y="12393"/>
                  </a:cubicBezTo>
                  <a:cubicBezTo>
                    <a:pt x="6356" y="12354"/>
                    <a:pt x="6803" y="12095"/>
                    <a:pt x="7101" y="11706"/>
                  </a:cubicBezTo>
                  <a:cubicBezTo>
                    <a:pt x="7465" y="11233"/>
                    <a:pt x="7594" y="10629"/>
                    <a:pt x="7718" y="10033"/>
                  </a:cubicBezTo>
                  <a:cubicBezTo>
                    <a:pt x="7841" y="9449"/>
                    <a:pt x="7964" y="8853"/>
                    <a:pt x="8321" y="8373"/>
                  </a:cubicBezTo>
                  <a:cubicBezTo>
                    <a:pt x="8625" y="7958"/>
                    <a:pt x="9073" y="7692"/>
                    <a:pt x="9501" y="7426"/>
                  </a:cubicBezTo>
                  <a:cubicBezTo>
                    <a:pt x="9715" y="7296"/>
                    <a:pt x="9929" y="7167"/>
                    <a:pt x="10123" y="7017"/>
                  </a:cubicBezTo>
                  <a:cubicBezTo>
                    <a:pt x="10298" y="6888"/>
                    <a:pt x="10512" y="6713"/>
                    <a:pt x="10629" y="6466"/>
                  </a:cubicBezTo>
                  <a:cubicBezTo>
                    <a:pt x="10863" y="5973"/>
                    <a:pt x="10623" y="5383"/>
                    <a:pt x="10273" y="5014"/>
                  </a:cubicBezTo>
                  <a:cubicBezTo>
                    <a:pt x="9981" y="4709"/>
                    <a:pt x="9598" y="4501"/>
                    <a:pt x="9228" y="4294"/>
                  </a:cubicBezTo>
                  <a:cubicBezTo>
                    <a:pt x="9131" y="4235"/>
                    <a:pt x="9034" y="4190"/>
                    <a:pt x="8943" y="4132"/>
                  </a:cubicBezTo>
                  <a:cubicBezTo>
                    <a:pt x="8528" y="3892"/>
                    <a:pt x="8029" y="3542"/>
                    <a:pt x="7815" y="3010"/>
                  </a:cubicBezTo>
                  <a:cubicBezTo>
                    <a:pt x="7705" y="2724"/>
                    <a:pt x="7685" y="2420"/>
                    <a:pt x="7666" y="2121"/>
                  </a:cubicBezTo>
                  <a:cubicBezTo>
                    <a:pt x="7646" y="1888"/>
                    <a:pt x="7633" y="1648"/>
                    <a:pt x="7568" y="1421"/>
                  </a:cubicBezTo>
                  <a:cubicBezTo>
                    <a:pt x="7348" y="610"/>
                    <a:pt x="6485" y="7"/>
                    <a:pt x="5610" y="6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23897" y="1612669"/>
              <a:ext cx="760519" cy="868312"/>
            </a:xfrm>
            <a:custGeom>
              <a:avLst/>
              <a:gdLst/>
              <a:ahLst/>
              <a:cxnLst/>
              <a:rect l="l" t="t" r="r" b="b"/>
              <a:pathLst>
                <a:path w="9572" h="10928" extrusionOk="0">
                  <a:moveTo>
                    <a:pt x="5046" y="10927"/>
                  </a:moveTo>
                  <a:cubicBezTo>
                    <a:pt x="4650" y="10927"/>
                    <a:pt x="4267" y="10752"/>
                    <a:pt x="4027" y="10460"/>
                  </a:cubicBezTo>
                  <a:cubicBezTo>
                    <a:pt x="3833" y="10227"/>
                    <a:pt x="3723" y="9935"/>
                    <a:pt x="3619" y="9643"/>
                  </a:cubicBezTo>
                  <a:cubicBezTo>
                    <a:pt x="3515" y="9338"/>
                    <a:pt x="3398" y="9014"/>
                    <a:pt x="3165" y="8774"/>
                  </a:cubicBezTo>
                  <a:cubicBezTo>
                    <a:pt x="2841" y="8450"/>
                    <a:pt x="2387" y="8378"/>
                    <a:pt x="1907" y="8307"/>
                  </a:cubicBezTo>
                  <a:cubicBezTo>
                    <a:pt x="1583" y="8255"/>
                    <a:pt x="1246" y="8203"/>
                    <a:pt x="954" y="8061"/>
                  </a:cubicBezTo>
                  <a:cubicBezTo>
                    <a:pt x="591" y="7892"/>
                    <a:pt x="299" y="7587"/>
                    <a:pt x="143" y="7211"/>
                  </a:cubicBezTo>
                  <a:cubicBezTo>
                    <a:pt x="46" y="6978"/>
                    <a:pt x="0" y="6725"/>
                    <a:pt x="39" y="6498"/>
                  </a:cubicBezTo>
                  <a:cubicBezTo>
                    <a:pt x="85" y="6167"/>
                    <a:pt x="273" y="5836"/>
                    <a:pt x="623" y="5486"/>
                  </a:cubicBezTo>
                  <a:cubicBezTo>
                    <a:pt x="902" y="5194"/>
                    <a:pt x="1226" y="4942"/>
                    <a:pt x="1583" y="4741"/>
                  </a:cubicBezTo>
                  <a:cubicBezTo>
                    <a:pt x="1648" y="4702"/>
                    <a:pt x="1725" y="4656"/>
                    <a:pt x="1797" y="4617"/>
                  </a:cubicBezTo>
                  <a:cubicBezTo>
                    <a:pt x="2341" y="4313"/>
                    <a:pt x="2893" y="3995"/>
                    <a:pt x="3139" y="3379"/>
                  </a:cubicBezTo>
                  <a:cubicBezTo>
                    <a:pt x="3282" y="3029"/>
                    <a:pt x="3249" y="2646"/>
                    <a:pt x="3217" y="2276"/>
                  </a:cubicBezTo>
                  <a:cubicBezTo>
                    <a:pt x="3191" y="1984"/>
                    <a:pt x="3165" y="1693"/>
                    <a:pt x="3217" y="1407"/>
                  </a:cubicBezTo>
                  <a:cubicBezTo>
                    <a:pt x="3347" y="681"/>
                    <a:pt x="4229" y="84"/>
                    <a:pt x="4935" y="46"/>
                  </a:cubicBezTo>
                  <a:lnTo>
                    <a:pt x="4935" y="65"/>
                  </a:lnTo>
                  <a:lnTo>
                    <a:pt x="4935" y="46"/>
                  </a:lnTo>
                  <a:cubicBezTo>
                    <a:pt x="5714" y="0"/>
                    <a:pt x="6479" y="532"/>
                    <a:pt x="6673" y="1265"/>
                  </a:cubicBezTo>
                  <a:cubicBezTo>
                    <a:pt x="6732" y="1466"/>
                    <a:pt x="6751" y="1686"/>
                    <a:pt x="6758" y="1887"/>
                  </a:cubicBezTo>
                  <a:cubicBezTo>
                    <a:pt x="6771" y="2147"/>
                    <a:pt x="6790" y="2406"/>
                    <a:pt x="6887" y="2646"/>
                  </a:cubicBezTo>
                  <a:cubicBezTo>
                    <a:pt x="7075" y="3100"/>
                    <a:pt x="7503" y="3405"/>
                    <a:pt x="7860" y="3612"/>
                  </a:cubicBezTo>
                  <a:cubicBezTo>
                    <a:pt x="7938" y="3664"/>
                    <a:pt x="8029" y="3709"/>
                    <a:pt x="8113" y="3761"/>
                  </a:cubicBezTo>
                  <a:cubicBezTo>
                    <a:pt x="8437" y="3936"/>
                    <a:pt x="8768" y="4131"/>
                    <a:pt x="9034" y="4397"/>
                  </a:cubicBezTo>
                  <a:cubicBezTo>
                    <a:pt x="9352" y="4721"/>
                    <a:pt x="9572" y="5259"/>
                    <a:pt x="9358" y="5713"/>
                  </a:cubicBezTo>
                  <a:cubicBezTo>
                    <a:pt x="9254" y="5934"/>
                    <a:pt x="9060" y="6096"/>
                    <a:pt x="8904" y="6206"/>
                  </a:cubicBezTo>
                  <a:cubicBezTo>
                    <a:pt x="8729" y="6336"/>
                    <a:pt x="8541" y="6453"/>
                    <a:pt x="8353" y="6563"/>
                  </a:cubicBezTo>
                  <a:cubicBezTo>
                    <a:pt x="7983" y="6790"/>
                    <a:pt x="7594" y="7023"/>
                    <a:pt x="7322" y="7380"/>
                  </a:cubicBezTo>
                  <a:cubicBezTo>
                    <a:pt x="7017" y="7795"/>
                    <a:pt x="6913" y="8314"/>
                    <a:pt x="6803" y="8826"/>
                  </a:cubicBezTo>
                  <a:cubicBezTo>
                    <a:pt x="6699" y="9345"/>
                    <a:pt x="6589" y="9876"/>
                    <a:pt x="6265" y="10298"/>
                  </a:cubicBezTo>
                  <a:cubicBezTo>
                    <a:pt x="5992" y="10648"/>
                    <a:pt x="5590" y="10875"/>
                    <a:pt x="5175" y="10914"/>
                  </a:cubicBezTo>
                  <a:cubicBezTo>
                    <a:pt x="5136" y="10927"/>
                    <a:pt x="5097" y="10927"/>
                    <a:pt x="5046" y="10927"/>
                  </a:cubicBezTo>
                  <a:close/>
                  <a:moveTo>
                    <a:pt x="4942" y="78"/>
                  </a:moveTo>
                  <a:cubicBezTo>
                    <a:pt x="4254" y="117"/>
                    <a:pt x="3385" y="694"/>
                    <a:pt x="3256" y="1407"/>
                  </a:cubicBezTo>
                  <a:cubicBezTo>
                    <a:pt x="3204" y="1693"/>
                    <a:pt x="3230" y="1984"/>
                    <a:pt x="3256" y="2270"/>
                  </a:cubicBezTo>
                  <a:cubicBezTo>
                    <a:pt x="3288" y="2639"/>
                    <a:pt x="3321" y="3029"/>
                    <a:pt x="3184" y="3385"/>
                  </a:cubicBezTo>
                  <a:cubicBezTo>
                    <a:pt x="2932" y="4014"/>
                    <a:pt x="2361" y="4332"/>
                    <a:pt x="1823" y="4650"/>
                  </a:cubicBezTo>
                  <a:cubicBezTo>
                    <a:pt x="1745" y="4689"/>
                    <a:pt x="1680" y="4734"/>
                    <a:pt x="1609" y="4773"/>
                  </a:cubicBezTo>
                  <a:cubicBezTo>
                    <a:pt x="1258" y="4974"/>
                    <a:pt x="934" y="5227"/>
                    <a:pt x="655" y="5512"/>
                  </a:cubicBezTo>
                  <a:cubicBezTo>
                    <a:pt x="312" y="5856"/>
                    <a:pt x="124" y="6180"/>
                    <a:pt x="78" y="6504"/>
                  </a:cubicBezTo>
                  <a:cubicBezTo>
                    <a:pt x="46" y="6725"/>
                    <a:pt x="85" y="6971"/>
                    <a:pt x="176" y="7205"/>
                  </a:cubicBezTo>
                  <a:cubicBezTo>
                    <a:pt x="331" y="7568"/>
                    <a:pt x="610" y="7866"/>
                    <a:pt x="967" y="8035"/>
                  </a:cubicBezTo>
                  <a:cubicBezTo>
                    <a:pt x="1258" y="8177"/>
                    <a:pt x="1596" y="8223"/>
                    <a:pt x="1920" y="8281"/>
                  </a:cubicBezTo>
                  <a:cubicBezTo>
                    <a:pt x="2380" y="8353"/>
                    <a:pt x="2867" y="8424"/>
                    <a:pt x="3197" y="8761"/>
                  </a:cubicBezTo>
                  <a:cubicBezTo>
                    <a:pt x="3431" y="8995"/>
                    <a:pt x="3548" y="9325"/>
                    <a:pt x="3658" y="9637"/>
                  </a:cubicBezTo>
                  <a:cubicBezTo>
                    <a:pt x="3755" y="9915"/>
                    <a:pt x="3865" y="10207"/>
                    <a:pt x="4060" y="10434"/>
                  </a:cubicBezTo>
                  <a:cubicBezTo>
                    <a:pt x="4326" y="10745"/>
                    <a:pt x="4747" y="10914"/>
                    <a:pt x="5175" y="10875"/>
                  </a:cubicBezTo>
                  <a:cubicBezTo>
                    <a:pt x="5584" y="10836"/>
                    <a:pt x="5973" y="10616"/>
                    <a:pt x="6239" y="10272"/>
                  </a:cubicBezTo>
                  <a:cubicBezTo>
                    <a:pt x="6563" y="9864"/>
                    <a:pt x="6667" y="9325"/>
                    <a:pt x="6771" y="8813"/>
                  </a:cubicBezTo>
                  <a:cubicBezTo>
                    <a:pt x="6881" y="8307"/>
                    <a:pt x="6991" y="7775"/>
                    <a:pt x="7302" y="7354"/>
                  </a:cubicBezTo>
                  <a:cubicBezTo>
                    <a:pt x="7568" y="6997"/>
                    <a:pt x="7964" y="6757"/>
                    <a:pt x="8340" y="6530"/>
                  </a:cubicBezTo>
                  <a:cubicBezTo>
                    <a:pt x="8521" y="6414"/>
                    <a:pt x="8710" y="6303"/>
                    <a:pt x="8891" y="6174"/>
                  </a:cubicBezTo>
                  <a:cubicBezTo>
                    <a:pt x="9040" y="6057"/>
                    <a:pt x="9228" y="5908"/>
                    <a:pt x="9326" y="5687"/>
                  </a:cubicBezTo>
                  <a:cubicBezTo>
                    <a:pt x="9540" y="5246"/>
                    <a:pt x="9319" y="4741"/>
                    <a:pt x="9008" y="4423"/>
                  </a:cubicBezTo>
                  <a:cubicBezTo>
                    <a:pt x="8748" y="4157"/>
                    <a:pt x="8418" y="3969"/>
                    <a:pt x="8093" y="3787"/>
                  </a:cubicBezTo>
                  <a:cubicBezTo>
                    <a:pt x="8016" y="3742"/>
                    <a:pt x="7925" y="3690"/>
                    <a:pt x="7841" y="3645"/>
                  </a:cubicBezTo>
                  <a:cubicBezTo>
                    <a:pt x="7477" y="3431"/>
                    <a:pt x="7043" y="3126"/>
                    <a:pt x="6855" y="2652"/>
                  </a:cubicBezTo>
                  <a:cubicBezTo>
                    <a:pt x="6758" y="2412"/>
                    <a:pt x="6738" y="2147"/>
                    <a:pt x="6719" y="1887"/>
                  </a:cubicBezTo>
                  <a:cubicBezTo>
                    <a:pt x="6699" y="1680"/>
                    <a:pt x="6693" y="1466"/>
                    <a:pt x="6634" y="1258"/>
                  </a:cubicBezTo>
                  <a:cubicBezTo>
                    <a:pt x="6446" y="558"/>
                    <a:pt x="5701" y="39"/>
                    <a:pt x="4942" y="7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" name="Google Shape;28;p2"/>
          <p:cNvGrpSpPr/>
          <p:nvPr/>
        </p:nvGrpSpPr>
        <p:grpSpPr>
          <a:xfrm rot="-1071281">
            <a:off x="1222789" y="2080600"/>
            <a:ext cx="2008012" cy="2327235"/>
            <a:chOff x="2813400" y="2039398"/>
            <a:chExt cx="974358" cy="1129187"/>
          </a:xfrm>
        </p:grpSpPr>
        <p:sp>
          <p:nvSpPr>
            <p:cNvPr id="29" name="Google Shape;29;p2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1" name="Google Shape;31;p2"/>
          <p:cNvGrpSpPr/>
          <p:nvPr/>
        </p:nvGrpSpPr>
        <p:grpSpPr>
          <a:xfrm rot="3011452">
            <a:off x="2688146" y="4301328"/>
            <a:ext cx="634973" cy="928400"/>
            <a:chOff x="4382307" y="2951025"/>
            <a:chExt cx="772284" cy="1129164"/>
          </a:xfrm>
        </p:grpSpPr>
        <p:sp>
          <p:nvSpPr>
            <p:cNvPr id="32" name="Google Shape;32;p2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3198267" y="275484"/>
            <a:ext cx="795028" cy="978611"/>
            <a:chOff x="2484425" y="526713"/>
            <a:chExt cx="596271" cy="733958"/>
          </a:xfrm>
        </p:grpSpPr>
        <p:sp>
          <p:nvSpPr>
            <p:cNvPr id="35" name="Google Shape;35;p2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3231053">
            <a:off x="10253946" y="5462597"/>
            <a:ext cx="808997" cy="1162328"/>
            <a:chOff x="3197975" y="2626937"/>
            <a:chExt cx="606737" cy="871730"/>
          </a:xfrm>
        </p:grpSpPr>
        <p:sp>
          <p:nvSpPr>
            <p:cNvPr id="38" name="Google Shape;38;p2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-901598" y="3262412"/>
            <a:ext cx="2286537" cy="3403497"/>
            <a:chOff x="3712845" y="1982925"/>
            <a:chExt cx="409431" cy="609436"/>
          </a:xfrm>
        </p:grpSpPr>
        <p:sp>
          <p:nvSpPr>
            <p:cNvPr id="41" name="Google Shape;41;p2"/>
            <p:cNvSpPr/>
            <p:nvPr/>
          </p:nvSpPr>
          <p:spPr>
            <a:xfrm>
              <a:off x="3725687" y="1982925"/>
              <a:ext cx="396590" cy="609436"/>
            </a:xfrm>
            <a:custGeom>
              <a:avLst/>
              <a:gdLst/>
              <a:ahLst/>
              <a:cxnLst/>
              <a:rect l="l" t="t" r="r" b="b"/>
              <a:pathLst>
                <a:path w="6609" h="10156" extrusionOk="0">
                  <a:moveTo>
                    <a:pt x="5668" y="2082"/>
                  </a:moveTo>
                  <a:cubicBezTo>
                    <a:pt x="5992" y="1310"/>
                    <a:pt x="5901" y="344"/>
                    <a:pt x="5220" y="65"/>
                  </a:cubicBezTo>
                  <a:cubicBezTo>
                    <a:pt x="5091" y="13"/>
                    <a:pt x="4955" y="0"/>
                    <a:pt x="4818" y="0"/>
                  </a:cubicBezTo>
                  <a:cubicBezTo>
                    <a:pt x="3904" y="33"/>
                    <a:pt x="3067" y="720"/>
                    <a:pt x="3139" y="1563"/>
                  </a:cubicBezTo>
                  <a:cubicBezTo>
                    <a:pt x="3418" y="4708"/>
                    <a:pt x="1330" y="3911"/>
                    <a:pt x="448" y="6589"/>
                  </a:cubicBezTo>
                  <a:cubicBezTo>
                    <a:pt x="0" y="7918"/>
                    <a:pt x="986" y="9351"/>
                    <a:pt x="2322" y="9786"/>
                  </a:cubicBezTo>
                  <a:cubicBezTo>
                    <a:pt x="2406" y="9805"/>
                    <a:pt x="2490" y="9831"/>
                    <a:pt x="2581" y="9857"/>
                  </a:cubicBezTo>
                  <a:cubicBezTo>
                    <a:pt x="2665" y="9883"/>
                    <a:pt x="2750" y="9896"/>
                    <a:pt x="2841" y="9916"/>
                  </a:cubicBezTo>
                  <a:cubicBezTo>
                    <a:pt x="4215" y="10156"/>
                    <a:pt x="5655" y="9332"/>
                    <a:pt x="5986" y="7970"/>
                  </a:cubicBezTo>
                  <a:cubicBezTo>
                    <a:pt x="6608" y="5448"/>
                    <a:pt x="4695" y="4352"/>
                    <a:pt x="5668" y="208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712845" y="2004708"/>
              <a:ext cx="335082" cy="585313"/>
            </a:xfrm>
            <a:custGeom>
              <a:avLst/>
              <a:gdLst/>
              <a:ahLst/>
              <a:cxnLst/>
              <a:rect l="l" t="t" r="r" b="b"/>
              <a:pathLst>
                <a:path w="5584" h="9754" extrusionOk="0">
                  <a:moveTo>
                    <a:pt x="4747" y="39"/>
                  </a:moveTo>
                  <a:cubicBezTo>
                    <a:pt x="4747" y="39"/>
                    <a:pt x="3826" y="0"/>
                    <a:pt x="3729" y="1751"/>
                  </a:cubicBezTo>
                  <a:cubicBezTo>
                    <a:pt x="3619" y="3502"/>
                    <a:pt x="3093" y="3904"/>
                    <a:pt x="1544" y="5558"/>
                  </a:cubicBezTo>
                  <a:cubicBezTo>
                    <a:pt x="0" y="7212"/>
                    <a:pt x="2192" y="9754"/>
                    <a:pt x="3697" y="8891"/>
                  </a:cubicBezTo>
                  <a:cubicBezTo>
                    <a:pt x="4715" y="8301"/>
                    <a:pt x="4099" y="4520"/>
                    <a:pt x="4442" y="2037"/>
                  </a:cubicBezTo>
                  <a:cubicBezTo>
                    <a:pt x="4585" y="947"/>
                    <a:pt x="5584" y="189"/>
                    <a:pt x="4747" y="39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3" name="Google Shape;43;p2"/>
          <p:cNvSpPr/>
          <p:nvPr/>
        </p:nvSpPr>
        <p:spPr>
          <a:xfrm>
            <a:off x="1384733" y="1156468"/>
            <a:ext cx="446171" cy="345569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4" name="Google Shape;44;p2"/>
          <p:cNvGrpSpPr/>
          <p:nvPr/>
        </p:nvGrpSpPr>
        <p:grpSpPr>
          <a:xfrm>
            <a:off x="-252594" y="-923658"/>
            <a:ext cx="2698372" cy="3756731"/>
            <a:chOff x="4114420" y="2888455"/>
            <a:chExt cx="475199" cy="661583"/>
          </a:xfrm>
        </p:grpSpPr>
        <p:sp>
          <p:nvSpPr>
            <p:cNvPr id="45" name="Google Shape;45;p2"/>
            <p:cNvSpPr/>
            <p:nvPr/>
          </p:nvSpPr>
          <p:spPr>
            <a:xfrm>
              <a:off x="4114420" y="2888455"/>
              <a:ext cx="475199" cy="661583"/>
            </a:xfrm>
            <a:custGeom>
              <a:avLst/>
              <a:gdLst/>
              <a:ahLst/>
              <a:cxnLst/>
              <a:rect l="l" t="t" r="r" b="b"/>
              <a:pathLst>
                <a:path w="7919" h="11025" extrusionOk="0">
                  <a:moveTo>
                    <a:pt x="999" y="9274"/>
                  </a:moveTo>
                  <a:cubicBezTo>
                    <a:pt x="513" y="8645"/>
                    <a:pt x="227" y="7880"/>
                    <a:pt x="156" y="7095"/>
                  </a:cubicBezTo>
                  <a:cubicBezTo>
                    <a:pt x="0" y="5461"/>
                    <a:pt x="33" y="2160"/>
                    <a:pt x="2659" y="1291"/>
                  </a:cubicBezTo>
                  <a:cubicBezTo>
                    <a:pt x="6544" y="0"/>
                    <a:pt x="7918" y="3872"/>
                    <a:pt x="5500" y="5123"/>
                  </a:cubicBezTo>
                  <a:cubicBezTo>
                    <a:pt x="3074" y="6382"/>
                    <a:pt x="3243" y="6926"/>
                    <a:pt x="3619" y="8677"/>
                  </a:cubicBezTo>
                  <a:cubicBezTo>
                    <a:pt x="3930" y="10149"/>
                    <a:pt x="2354" y="11025"/>
                    <a:pt x="999" y="927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117901" y="2965506"/>
              <a:ext cx="375227" cy="421913"/>
            </a:xfrm>
            <a:custGeom>
              <a:avLst/>
              <a:gdLst/>
              <a:ahLst/>
              <a:cxnLst/>
              <a:rect l="l" t="t" r="r" b="b"/>
              <a:pathLst>
                <a:path w="6253" h="7031" extrusionOk="0">
                  <a:moveTo>
                    <a:pt x="4579" y="33"/>
                  </a:moveTo>
                  <a:cubicBezTo>
                    <a:pt x="4229" y="0"/>
                    <a:pt x="3892" y="39"/>
                    <a:pt x="3548" y="130"/>
                  </a:cubicBezTo>
                  <a:cubicBezTo>
                    <a:pt x="2348" y="467"/>
                    <a:pt x="1000" y="811"/>
                    <a:pt x="546" y="3185"/>
                  </a:cubicBezTo>
                  <a:cubicBezTo>
                    <a:pt x="1" y="6057"/>
                    <a:pt x="533" y="7030"/>
                    <a:pt x="980" y="6985"/>
                  </a:cubicBezTo>
                  <a:cubicBezTo>
                    <a:pt x="2699" y="6816"/>
                    <a:pt x="1304" y="4339"/>
                    <a:pt x="2699" y="4287"/>
                  </a:cubicBezTo>
                  <a:cubicBezTo>
                    <a:pt x="4093" y="4242"/>
                    <a:pt x="4936" y="3496"/>
                    <a:pt x="5571" y="2627"/>
                  </a:cubicBezTo>
                  <a:cubicBezTo>
                    <a:pt x="6161" y="1842"/>
                    <a:pt x="6252" y="202"/>
                    <a:pt x="4579" y="33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1156717" y="1446133"/>
            <a:ext cx="228000" cy="2280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8" name="Google Shape;48;p2"/>
          <p:cNvGrpSpPr/>
          <p:nvPr/>
        </p:nvGrpSpPr>
        <p:grpSpPr>
          <a:xfrm rot="8999945">
            <a:off x="10955934" y="442956"/>
            <a:ext cx="2286529" cy="3403485"/>
            <a:chOff x="3712845" y="1982925"/>
            <a:chExt cx="409431" cy="609436"/>
          </a:xfrm>
        </p:grpSpPr>
        <p:sp>
          <p:nvSpPr>
            <p:cNvPr id="49" name="Google Shape;49;p2"/>
            <p:cNvSpPr/>
            <p:nvPr/>
          </p:nvSpPr>
          <p:spPr>
            <a:xfrm>
              <a:off x="3725687" y="1982925"/>
              <a:ext cx="396590" cy="609436"/>
            </a:xfrm>
            <a:custGeom>
              <a:avLst/>
              <a:gdLst/>
              <a:ahLst/>
              <a:cxnLst/>
              <a:rect l="l" t="t" r="r" b="b"/>
              <a:pathLst>
                <a:path w="6609" h="10156" extrusionOk="0">
                  <a:moveTo>
                    <a:pt x="5668" y="2082"/>
                  </a:moveTo>
                  <a:cubicBezTo>
                    <a:pt x="5992" y="1310"/>
                    <a:pt x="5901" y="344"/>
                    <a:pt x="5220" y="65"/>
                  </a:cubicBezTo>
                  <a:cubicBezTo>
                    <a:pt x="5091" y="13"/>
                    <a:pt x="4955" y="0"/>
                    <a:pt x="4818" y="0"/>
                  </a:cubicBezTo>
                  <a:cubicBezTo>
                    <a:pt x="3904" y="33"/>
                    <a:pt x="3067" y="720"/>
                    <a:pt x="3139" y="1563"/>
                  </a:cubicBezTo>
                  <a:cubicBezTo>
                    <a:pt x="3418" y="4708"/>
                    <a:pt x="1330" y="3911"/>
                    <a:pt x="448" y="6589"/>
                  </a:cubicBezTo>
                  <a:cubicBezTo>
                    <a:pt x="0" y="7918"/>
                    <a:pt x="986" y="9351"/>
                    <a:pt x="2322" y="9786"/>
                  </a:cubicBezTo>
                  <a:cubicBezTo>
                    <a:pt x="2406" y="9805"/>
                    <a:pt x="2490" y="9831"/>
                    <a:pt x="2581" y="9857"/>
                  </a:cubicBezTo>
                  <a:cubicBezTo>
                    <a:pt x="2665" y="9883"/>
                    <a:pt x="2750" y="9896"/>
                    <a:pt x="2841" y="9916"/>
                  </a:cubicBezTo>
                  <a:cubicBezTo>
                    <a:pt x="4215" y="10156"/>
                    <a:pt x="5655" y="9332"/>
                    <a:pt x="5986" y="7970"/>
                  </a:cubicBezTo>
                  <a:cubicBezTo>
                    <a:pt x="6608" y="5448"/>
                    <a:pt x="4695" y="4352"/>
                    <a:pt x="5668" y="208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712845" y="2004708"/>
              <a:ext cx="335082" cy="585313"/>
            </a:xfrm>
            <a:custGeom>
              <a:avLst/>
              <a:gdLst/>
              <a:ahLst/>
              <a:cxnLst/>
              <a:rect l="l" t="t" r="r" b="b"/>
              <a:pathLst>
                <a:path w="5584" h="9754" extrusionOk="0">
                  <a:moveTo>
                    <a:pt x="4747" y="39"/>
                  </a:moveTo>
                  <a:cubicBezTo>
                    <a:pt x="4747" y="39"/>
                    <a:pt x="3826" y="0"/>
                    <a:pt x="3729" y="1751"/>
                  </a:cubicBezTo>
                  <a:cubicBezTo>
                    <a:pt x="3619" y="3502"/>
                    <a:pt x="3093" y="3904"/>
                    <a:pt x="1544" y="5558"/>
                  </a:cubicBezTo>
                  <a:cubicBezTo>
                    <a:pt x="0" y="7212"/>
                    <a:pt x="2192" y="9754"/>
                    <a:pt x="3697" y="8891"/>
                  </a:cubicBezTo>
                  <a:cubicBezTo>
                    <a:pt x="4715" y="8301"/>
                    <a:pt x="4099" y="4520"/>
                    <a:pt x="4442" y="2037"/>
                  </a:cubicBezTo>
                  <a:cubicBezTo>
                    <a:pt x="4585" y="947"/>
                    <a:pt x="5584" y="189"/>
                    <a:pt x="4747" y="39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11320217" y="5524367"/>
            <a:ext cx="228000" cy="2280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7553282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>
            <a:off x="3907933" y="4194300"/>
            <a:ext cx="4354800" cy="8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subTitle" idx="2"/>
          </p:nvPr>
        </p:nvSpPr>
        <p:spPr>
          <a:xfrm>
            <a:off x="3505200" y="3572133"/>
            <a:ext cx="5181600" cy="5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44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 hasCustomPrompt="1"/>
          </p:nvPr>
        </p:nvSpPr>
        <p:spPr>
          <a:xfrm>
            <a:off x="5348133" y="2206200"/>
            <a:ext cx="1474400" cy="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6933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6" name="Google Shape;56;p3"/>
          <p:cNvSpPr/>
          <p:nvPr/>
        </p:nvSpPr>
        <p:spPr>
          <a:xfrm rot="7060817" flipH="1">
            <a:off x="2141586" y="-573170"/>
            <a:ext cx="6552729" cy="13457148"/>
          </a:xfrm>
          <a:custGeom>
            <a:avLst/>
            <a:gdLst/>
            <a:ahLst/>
            <a:cxnLst/>
            <a:rect l="l" t="t" r="r" b="b"/>
            <a:pathLst>
              <a:path w="44214" h="90801" extrusionOk="0">
                <a:moveTo>
                  <a:pt x="98" y="90671"/>
                </a:moveTo>
                <a:cubicBezTo>
                  <a:pt x="189" y="90658"/>
                  <a:pt x="279" y="90645"/>
                  <a:pt x="370" y="90651"/>
                </a:cubicBezTo>
                <a:cubicBezTo>
                  <a:pt x="1635" y="90690"/>
                  <a:pt x="2834" y="90431"/>
                  <a:pt x="3982" y="89912"/>
                </a:cubicBezTo>
                <a:cubicBezTo>
                  <a:pt x="5104" y="89413"/>
                  <a:pt x="6083" y="88706"/>
                  <a:pt x="6959" y="87856"/>
                </a:cubicBezTo>
                <a:cubicBezTo>
                  <a:pt x="8165" y="86670"/>
                  <a:pt x="9099" y="85288"/>
                  <a:pt x="9818" y="83751"/>
                </a:cubicBezTo>
                <a:cubicBezTo>
                  <a:pt x="10506" y="82286"/>
                  <a:pt x="10992" y="80755"/>
                  <a:pt x="11297" y="79167"/>
                </a:cubicBezTo>
                <a:cubicBezTo>
                  <a:pt x="11563" y="77785"/>
                  <a:pt x="11686" y="76404"/>
                  <a:pt x="11654" y="75010"/>
                </a:cubicBezTo>
                <a:cubicBezTo>
                  <a:pt x="11641" y="74666"/>
                  <a:pt x="11621" y="74316"/>
                  <a:pt x="11602" y="73959"/>
                </a:cubicBezTo>
                <a:cubicBezTo>
                  <a:pt x="11576" y="73985"/>
                  <a:pt x="11563" y="74005"/>
                  <a:pt x="11563" y="74018"/>
                </a:cubicBezTo>
                <a:lnTo>
                  <a:pt x="11511" y="74284"/>
                </a:lnTo>
                <a:cubicBezTo>
                  <a:pt x="11303" y="75996"/>
                  <a:pt x="10927" y="77675"/>
                  <a:pt x="10363" y="79303"/>
                </a:cubicBezTo>
                <a:cubicBezTo>
                  <a:pt x="9786" y="80976"/>
                  <a:pt x="9008" y="82545"/>
                  <a:pt x="7970" y="83978"/>
                </a:cubicBezTo>
                <a:cubicBezTo>
                  <a:pt x="7127" y="85139"/>
                  <a:pt x="6148" y="86164"/>
                  <a:pt x="4981" y="86994"/>
                </a:cubicBezTo>
                <a:cubicBezTo>
                  <a:pt x="4021" y="87675"/>
                  <a:pt x="2996" y="88187"/>
                  <a:pt x="1862" y="88472"/>
                </a:cubicBezTo>
                <a:cubicBezTo>
                  <a:pt x="1382" y="88596"/>
                  <a:pt x="902" y="88667"/>
                  <a:pt x="409" y="88680"/>
                </a:cubicBezTo>
                <a:cubicBezTo>
                  <a:pt x="377" y="88680"/>
                  <a:pt x="338" y="88693"/>
                  <a:pt x="305" y="88680"/>
                </a:cubicBezTo>
                <a:cubicBezTo>
                  <a:pt x="253" y="88680"/>
                  <a:pt x="214" y="88667"/>
                  <a:pt x="195" y="88609"/>
                </a:cubicBezTo>
                <a:cubicBezTo>
                  <a:pt x="189" y="88563"/>
                  <a:pt x="240" y="88518"/>
                  <a:pt x="305" y="88511"/>
                </a:cubicBezTo>
                <a:cubicBezTo>
                  <a:pt x="338" y="88505"/>
                  <a:pt x="377" y="88505"/>
                  <a:pt x="409" y="88505"/>
                </a:cubicBezTo>
                <a:cubicBezTo>
                  <a:pt x="1518" y="88453"/>
                  <a:pt x="2562" y="88148"/>
                  <a:pt x="3554" y="87655"/>
                </a:cubicBezTo>
                <a:cubicBezTo>
                  <a:pt x="4760" y="87052"/>
                  <a:pt x="5798" y="86229"/>
                  <a:pt x="6706" y="85236"/>
                </a:cubicBezTo>
                <a:cubicBezTo>
                  <a:pt x="7730" y="84134"/>
                  <a:pt x="8547" y="82889"/>
                  <a:pt x="9209" y="81540"/>
                </a:cubicBezTo>
                <a:cubicBezTo>
                  <a:pt x="10136" y="79679"/>
                  <a:pt x="10778" y="77721"/>
                  <a:pt x="11154" y="75678"/>
                </a:cubicBezTo>
                <a:cubicBezTo>
                  <a:pt x="11329" y="74783"/>
                  <a:pt x="11427" y="73875"/>
                  <a:pt x="11472" y="72954"/>
                </a:cubicBezTo>
                <a:cubicBezTo>
                  <a:pt x="11479" y="72850"/>
                  <a:pt x="11466" y="72740"/>
                  <a:pt x="11446" y="72630"/>
                </a:cubicBezTo>
                <a:cubicBezTo>
                  <a:pt x="11414" y="72422"/>
                  <a:pt x="11401" y="72202"/>
                  <a:pt x="11316" y="71949"/>
                </a:cubicBezTo>
                <a:cubicBezTo>
                  <a:pt x="11271" y="72079"/>
                  <a:pt x="11252" y="72176"/>
                  <a:pt x="11232" y="72273"/>
                </a:cubicBezTo>
                <a:cubicBezTo>
                  <a:pt x="10830" y="74271"/>
                  <a:pt x="10246" y="76210"/>
                  <a:pt x="9429" y="78071"/>
                </a:cubicBezTo>
                <a:cubicBezTo>
                  <a:pt x="8768" y="79582"/>
                  <a:pt x="7957" y="80995"/>
                  <a:pt x="6933" y="82286"/>
                </a:cubicBezTo>
                <a:cubicBezTo>
                  <a:pt x="6193" y="83220"/>
                  <a:pt x="5363" y="84063"/>
                  <a:pt x="4404" y="84783"/>
                </a:cubicBezTo>
                <a:cubicBezTo>
                  <a:pt x="3470" y="85483"/>
                  <a:pt x="2465" y="86021"/>
                  <a:pt x="1349" y="86332"/>
                </a:cubicBezTo>
                <a:cubicBezTo>
                  <a:pt x="1064" y="86410"/>
                  <a:pt x="766" y="86462"/>
                  <a:pt x="474" y="86527"/>
                </a:cubicBezTo>
                <a:cubicBezTo>
                  <a:pt x="435" y="86533"/>
                  <a:pt x="383" y="86533"/>
                  <a:pt x="338" y="86540"/>
                </a:cubicBezTo>
                <a:cubicBezTo>
                  <a:pt x="260" y="86540"/>
                  <a:pt x="208" y="86520"/>
                  <a:pt x="214" y="86469"/>
                </a:cubicBezTo>
                <a:cubicBezTo>
                  <a:pt x="227" y="86404"/>
                  <a:pt x="273" y="86378"/>
                  <a:pt x="325" y="86371"/>
                </a:cubicBezTo>
                <a:cubicBezTo>
                  <a:pt x="714" y="86313"/>
                  <a:pt x="1090" y="86235"/>
                  <a:pt x="1460" y="86118"/>
                </a:cubicBezTo>
                <a:cubicBezTo>
                  <a:pt x="2445" y="85820"/>
                  <a:pt x="3334" y="85340"/>
                  <a:pt x="4164" y="84750"/>
                </a:cubicBezTo>
                <a:cubicBezTo>
                  <a:pt x="5214" y="83998"/>
                  <a:pt x="6109" y="83071"/>
                  <a:pt x="6894" y="82052"/>
                </a:cubicBezTo>
                <a:cubicBezTo>
                  <a:pt x="7743" y="80944"/>
                  <a:pt x="8444" y="79731"/>
                  <a:pt x="9034" y="78466"/>
                </a:cubicBezTo>
                <a:cubicBezTo>
                  <a:pt x="9935" y="76553"/>
                  <a:pt x="10616" y="74562"/>
                  <a:pt x="11038" y="72481"/>
                </a:cubicBezTo>
                <a:cubicBezTo>
                  <a:pt x="11102" y="72170"/>
                  <a:pt x="11148" y="71852"/>
                  <a:pt x="11206" y="71547"/>
                </a:cubicBezTo>
                <a:cubicBezTo>
                  <a:pt x="11213" y="71482"/>
                  <a:pt x="11219" y="71417"/>
                  <a:pt x="11206" y="71359"/>
                </a:cubicBezTo>
                <a:cubicBezTo>
                  <a:pt x="11135" y="71054"/>
                  <a:pt x="11057" y="70743"/>
                  <a:pt x="10979" y="70438"/>
                </a:cubicBezTo>
                <a:cubicBezTo>
                  <a:pt x="10973" y="70412"/>
                  <a:pt x="10947" y="70393"/>
                  <a:pt x="10921" y="70354"/>
                </a:cubicBezTo>
                <a:cubicBezTo>
                  <a:pt x="10888" y="70451"/>
                  <a:pt x="10862" y="70535"/>
                  <a:pt x="10843" y="70613"/>
                </a:cubicBezTo>
                <a:cubicBezTo>
                  <a:pt x="10305" y="72429"/>
                  <a:pt x="9663" y="74206"/>
                  <a:pt x="8839" y="75924"/>
                </a:cubicBezTo>
                <a:cubicBezTo>
                  <a:pt x="8126" y="77409"/>
                  <a:pt x="7296" y="78816"/>
                  <a:pt x="6284" y="80113"/>
                </a:cubicBezTo>
                <a:cubicBezTo>
                  <a:pt x="5506" y="81112"/>
                  <a:pt x="4637" y="82020"/>
                  <a:pt x="3632" y="82792"/>
                </a:cubicBezTo>
                <a:cubicBezTo>
                  <a:pt x="2737" y="83479"/>
                  <a:pt x="1751" y="84011"/>
                  <a:pt x="668" y="84335"/>
                </a:cubicBezTo>
                <a:cubicBezTo>
                  <a:pt x="552" y="84367"/>
                  <a:pt x="441" y="84393"/>
                  <a:pt x="325" y="84419"/>
                </a:cubicBezTo>
                <a:cubicBezTo>
                  <a:pt x="305" y="84426"/>
                  <a:pt x="253" y="84387"/>
                  <a:pt x="247" y="84361"/>
                </a:cubicBezTo>
                <a:cubicBezTo>
                  <a:pt x="240" y="84335"/>
                  <a:pt x="253" y="84290"/>
                  <a:pt x="279" y="84270"/>
                </a:cubicBezTo>
                <a:cubicBezTo>
                  <a:pt x="325" y="84251"/>
                  <a:pt x="377" y="84231"/>
                  <a:pt x="435" y="84225"/>
                </a:cubicBezTo>
                <a:cubicBezTo>
                  <a:pt x="1349" y="83978"/>
                  <a:pt x="2192" y="83557"/>
                  <a:pt x="2977" y="83038"/>
                </a:cubicBezTo>
                <a:cubicBezTo>
                  <a:pt x="3956" y="82390"/>
                  <a:pt x="4812" y="81598"/>
                  <a:pt x="5577" y="80704"/>
                </a:cubicBezTo>
                <a:cubicBezTo>
                  <a:pt x="6401" y="79757"/>
                  <a:pt x="7101" y="78726"/>
                  <a:pt x="7717" y="77636"/>
                </a:cubicBezTo>
                <a:cubicBezTo>
                  <a:pt x="9014" y="75321"/>
                  <a:pt x="10039" y="72909"/>
                  <a:pt x="10752" y="70354"/>
                </a:cubicBezTo>
                <a:cubicBezTo>
                  <a:pt x="10765" y="70289"/>
                  <a:pt x="10778" y="70231"/>
                  <a:pt x="10798" y="70166"/>
                </a:cubicBezTo>
                <a:cubicBezTo>
                  <a:pt x="10850" y="70036"/>
                  <a:pt x="10850" y="69906"/>
                  <a:pt x="10798" y="69770"/>
                </a:cubicBezTo>
                <a:cubicBezTo>
                  <a:pt x="10713" y="69485"/>
                  <a:pt x="10636" y="69193"/>
                  <a:pt x="10558" y="68914"/>
                </a:cubicBezTo>
                <a:cubicBezTo>
                  <a:pt x="10538" y="68856"/>
                  <a:pt x="10519" y="68791"/>
                  <a:pt x="10493" y="68733"/>
                </a:cubicBezTo>
                <a:cubicBezTo>
                  <a:pt x="10396" y="68772"/>
                  <a:pt x="10396" y="68862"/>
                  <a:pt x="10363" y="68934"/>
                </a:cubicBezTo>
                <a:cubicBezTo>
                  <a:pt x="10084" y="69615"/>
                  <a:pt x="9818" y="70295"/>
                  <a:pt x="9527" y="70970"/>
                </a:cubicBezTo>
                <a:cubicBezTo>
                  <a:pt x="8813" y="72656"/>
                  <a:pt x="8003" y="74297"/>
                  <a:pt x="7049" y="75859"/>
                </a:cubicBezTo>
                <a:cubicBezTo>
                  <a:pt x="6381" y="76955"/>
                  <a:pt x="5655" y="77999"/>
                  <a:pt x="4812" y="78966"/>
                </a:cubicBezTo>
                <a:cubicBezTo>
                  <a:pt x="4086" y="79789"/>
                  <a:pt x="3301" y="80554"/>
                  <a:pt x="2400" y="81183"/>
                </a:cubicBezTo>
                <a:cubicBezTo>
                  <a:pt x="1836" y="81592"/>
                  <a:pt x="1226" y="81929"/>
                  <a:pt x="578" y="82208"/>
                </a:cubicBezTo>
                <a:cubicBezTo>
                  <a:pt x="513" y="82228"/>
                  <a:pt x="448" y="82260"/>
                  <a:pt x="377" y="82286"/>
                </a:cubicBezTo>
                <a:cubicBezTo>
                  <a:pt x="325" y="82305"/>
                  <a:pt x="286" y="82292"/>
                  <a:pt x="253" y="82253"/>
                </a:cubicBezTo>
                <a:cubicBezTo>
                  <a:pt x="227" y="82221"/>
                  <a:pt x="260" y="82156"/>
                  <a:pt x="318" y="82124"/>
                </a:cubicBezTo>
                <a:cubicBezTo>
                  <a:pt x="344" y="82111"/>
                  <a:pt x="370" y="82098"/>
                  <a:pt x="390" y="82091"/>
                </a:cubicBezTo>
                <a:cubicBezTo>
                  <a:pt x="1654" y="81579"/>
                  <a:pt x="2724" y="80788"/>
                  <a:pt x="3710" y="79861"/>
                </a:cubicBezTo>
                <a:cubicBezTo>
                  <a:pt x="4637" y="78979"/>
                  <a:pt x="5435" y="77980"/>
                  <a:pt x="6148" y="76923"/>
                </a:cubicBezTo>
                <a:cubicBezTo>
                  <a:pt x="6861" y="75866"/>
                  <a:pt x="7477" y="74763"/>
                  <a:pt x="8055" y="73629"/>
                </a:cubicBezTo>
                <a:cubicBezTo>
                  <a:pt x="8885" y="72007"/>
                  <a:pt x="9650" y="70354"/>
                  <a:pt x="10292" y="68655"/>
                </a:cubicBezTo>
                <a:cubicBezTo>
                  <a:pt x="10305" y="68603"/>
                  <a:pt x="10324" y="68545"/>
                  <a:pt x="10344" y="68499"/>
                </a:cubicBezTo>
                <a:cubicBezTo>
                  <a:pt x="10376" y="68428"/>
                  <a:pt x="10376" y="68363"/>
                  <a:pt x="10357" y="68285"/>
                </a:cubicBezTo>
                <a:cubicBezTo>
                  <a:pt x="10233" y="67883"/>
                  <a:pt x="10110" y="67475"/>
                  <a:pt x="9981" y="67066"/>
                </a:cubicBezTo>
                <a:cubicBezTo>
                  <a:pt x="9974" y="67047"/>
                  <a:pt x="9955" y="67040"/>
                  <a:pt x="9935" y="67014"/>
                </a:cubicBezTo>
                <a:cubicBezTo>
                  <a:pt x="9870" y="67053"/>
                  <a:pt x="9851" y="67118"/>
                  <a:pt x="9818" y="67183"/>
                </a:cubicBezTo>
                <a:cubicBezTo>
                  <a:pt x="9520" y="67799"/>
                  <a:pt x="9222" y="68428"/>
                  <a:pt x="8911" y="69044"/>
                </a:cubicBezTo>
                <a:cubicBezTo>
                  <a:pt x="8009" y="70860"/>
                  <a:pt x="7049" y="72649"/>
                  <a:pt x="5953" y="74361"/>
                </a:cubicBezTo>
                <a:cubicBezTo>
                  <a:pt x="5299" y="75380"/>
                  <a:pt x="4592" y="76372"/>
                  <a:pt x="3794" y="77286"/>
                </a:cubicBezTo>
                <a:cubicBezTo>
                  <a:pt x="3126" y="78058"/>
                  <a:pt x="2393" y="78778"/>
                  <a:pt x="1557" y="79387"/>
                </a:cubicBezTo>
                <a:cubicBezTo>
                  <a:pt x="1220" y="79634"/>
                  <a:pt x="856" y="79854"/>
                  <a:pt x="500" y="80088"/>
                </a:cubicBezTo>
                <a:cubicBezTo>
                  <a:pt x="448" y="80120"/>
                  <a:pt x="383" y="80146"/>
                  <a:pt x="325" y="80165"/>
                </a:cubicBezTo>
                <a:cubicBezTo>
                  <a:pt x="312" y="80172"/>
                  <a:pt x="279" y="80146"/>
                  <a:pt x="260" y="80120"/>
                </a:cubicBezTo>
                <a:cubicBezTo>
                  <a:pt x="253" y="80107"/>
                  <a:pt x="253" y="80055"/>
                  <a:pt x="260" y="80049"/>
                </a:cubicBezTo>
                <a:cubicBezTo>
                  <a:pt x="318" y="80003"/>
                  <a:pt x="377" y="79958"/>
                  <a:pt x="435" y="79925"/>
                </a:cubicBezTo>
                <a:cubicBezTo>
                  <a:pt x="986" y="79614"/>
                  <a:pt x="1492" y="79238"/>
                  <a:pt x="1978" y="78823"/>
                </a:cubicBezTo>
                <a:cubicBezTo>
                  <a:pt x="2821" y="78110"/>
                  <a:pt x="3580" y="77299"/>
                  <a:pt x="4267" y="76437"/>
                </a:cubicBezTo>
                <a:cubicBezTo>
                  <a:pt x="5117" y="75373"/>
                  <a:pt x="5856" y="74232"/>
                  <a:pt x="6531" y="73052"/>
                </a:cubicBezTo>
                <a:cubicBezTo>
                  <a:pt x="7678" y="71054"/>
                  <a:pt x="8748" y="69011"/>
                  <a:pt x="9754" y="66923"/>
                </a:cubicBezTo>
                <a:cubicBezTo>
                  <a:pt x="9825" y="66781"/>
                  <a:pt x="9844" y="66645"/>
                  <a:pt x="9792" y="66489"/>
                </a:cubicBezTo>
                <a:cubicBezTo>
                  <a:pt x="9682" y="66113"/>
                  <a:pt x="9585" y="65743"/>
                  <a:pt x="9481" y="65361"/>
                </a:cubicBezTo>
                <a:cubicBezTo>
                  <a:pt x="9462" y="65296"/>
                  <a:pt x="9436" y="65224"/>
                  <a:pt x="9416" y="65159"/>
                </a:cubicBezTo>
                <a:cubicBezTo>
                  <a:pt x="9319" y="65172"/>
                  <a:pt x="9300" y="65257"/>
                  <a:pt x="9267" y="65315"/>
                </a:cubicBezTo>
                <a:cubicBezTo>
                  <a:pt x="8742" y="66223"/>
                  <a:pt x="8217" y="67131"/>
                  <a:pt x="7698" y="68045"/>
                </a:cubicBezTo>
                <a:cubicBezTo>
                  <a:pt x="7017" y="69238"/>
                  <a:pt x="6343" y="70445"/>
                  <a:pt x="5642" y="71625"/>
                </a:cubicBezTo>
                <a:cubicBezTo>
                  <a:pt x="4974" y="72773"/>
                  <a:pt x="4242" y="73875"/>
                  <a:pt x="3437" y="74919"/>
                </a:cubicBezTo>
                <a:cubicBezTo>
                  <a:pt x="2640" y="75963"/>
                  <a:pt x="1751" y="76929"/>
                  <a:pt x="727" y="77766"/>
                </a:cubicBezTo>
                <a:cubicBezTo>
                  <a:pt x="604" y="77870"/>
                  <a:pt x="480" y="77980"/>
                  <a:pt x="344" y="78045"/>
                </a:cubicBezTo>
                <a:cubicBezTo>
                  <a:pt x="273" y="78012"/>
                  <a:pt x="240" y="77973"/>
                  <a:pt x="279" y="77915"/>
                </a:cubicBezTo>
                <a:cubicBezTo>
                  <a:pt x="305" y="77883"/>
                  <a:pt x="344" y="77850"/>
                  <a:pt x="377" y="77831"/>
                </a:cubicBezTo>
                <a:cubicBezTo>
                  <a:pt x="1589" y="76878"/>
                  <a:pt x="2594" y="75730"/>
                  <a:pt x="3528" y="74504"/>
                </a:cubicBezTo>
                <a:cubicBezTo>
                  <a:pt x="4404" y="73343"/>
                  <a:pt x="5175" y="72124"/>
                  <a:pt x="5902" y="70866"/>
                </a:cubicBezTo>
                <a:cubicBezTo>
                  <a:pt x="6693" y="69511"/>
                  <a:pt x="7458" y="68143"/>
                  <a:pt x="8236" y="66787"/>
                </a:cubicBezTo>
                <a:cubicBezTo>
                  <a:pt x="8554" y="66229"/>
                  <a:pt x="8885" y="65678"/>
                  <a:pt x="9209" y="65121"/>
                </a:cubicBezTo>
                <a:cubicBezTo>
                  <a:pt x="9384" y="64829"/>
                  <a:pt x="9364" y="64913"/>
                  <a:pt x="9274" y="64582"/>
                </a:cubicBezTo>
                <a:cubicBezTo>
                  <a:pt x="9170" y="64161"/>
                  <a:pt x="9066" y="63739"/>
                  <a:pt x="8949" y="63318"/>
                </a:cubicBezTo>
                <a:cubicBezTo>
                  <a:pt x="8943" y="63279"/>
                  <a:pt x="8930" y="63240"/>
                  <a:pt x="8911" y="63182"/>
                </a:cubicBezTo>
                <a:cubicBezTo>
                  <a:pt x="8813" y="63214"/>
                  <a:pt x="8781" y="63292"/>
                  <a:pt x="8742" y="63357"/>
                </a:cubicBezTo>
                <a:cubicBezTo>
                  <a:pt x="8249" y="64122"/>
                  <a:pt x="7737" y="64868"/>
                  <a:pt x="7263" y="65639"/>
                </a:cubicBezTo>
                <a:cubicBezTo>
                  <a:pt x="6576" y="66761"/>
                  <a:pt x="5928" y="67916"/>
                  <a:pt x="5253" y="69057"/>
                </a:cubicBezTo>
                <a:cubicBezTo>
                  <a:pt x="4540" y="70276"/>
                  <a:pt x="3820" y="71489"/>
                  <a:pt x="3029" y="72656"/>
                </a:cubicBezTo>
                <a:cubicBezTo>
                  <a:pt x="2303" y="73719"/>
                  <a:pt x="1518" y="74738"/>
                  <a:pt x="636" y="75678"/>
                </a:cubicBezTo>
                <a:cubicBezTo>
                  <a:pt x="571" y="75756"/>
                  <a:pt x="500" y="75827"/>
                  <a:pt x="422" y="75892"/>
                </a:cubicBezTo>
                <a:cubicBezTo>
                  <a:pt x="409" y="75905"/>
                  <a:pt x="351" y="75918"/>
                  <a:pt x="325" y="75898"/>
                </a:cubicBezTo>
                <a:cubicBezTo>
                  <a:pt x="286" y="75872"/>
                  <a:pt x="286" y="75827"/>
                  <a:pt x="312" y="75775"/>
                </a:cubicBezTo>
                <a:cubicBezTo>
                  <a:pt x="325" y="75756"/>
                  <a:pt x="344" y="75736"/>
                  <a:pt x="357" y="75710"/>
                </a:cubicBezTo>
                <a:cubicBezTo>
                  <a:pt x="1875" y="74134"/>
                  <a:pt x="3081" y="72325"/>
                  <a:pt x="4209" y="70471"/>
                </a:cubicBezTo>
                <a:cubicBezTo>
                  <a:pt x="4858" y="69401"/>
                  <a:pt x="5480" y="68311"/>
                  <a:pt x="6109" y="67235"/>
                </a:cubicBezTo>
                <a:cubicBezTo>
                  <a:pt x="6920" y="65840"/>
                  <a:pt x="7776" y="64479"/>
                  <a:pt x="8690" y="63149"/>
                </a:cubicBezTo>
                <a:cubicBezTo>
                  <a:pt x="8722" y="63097"/>
                  <a:pt x="8748" y="63058"/>
                  <a:pt x="8781" y="63020"/>
                </a:cubicBezTo>
                <a:cubicBezTo>
                  <a:pt x="8839" y="62948"/>
                  <a:pt x="8846" y="62870"/>
                  <a:pt x="8833" y="62793"/>
                </a:cubicBezTo>
                <a:cubicBezTo>
                  <a:pt x="8703" y="62248"/>
                  <a:pt x="8580" y="61697"/>
                  <a:pt x="8450" y="61152"/>
                </a:cubicBezTo>
                <a:cubicBezTo>
                  <a:pt x="8359" y="61132"/>
                  <a:pt x="8333" y="61204"/>
                  <a:pt x="8301" y="61249"/>
                </a:cubicBezTo>
                <a:cubicBezTo>
                  <a:pt x="7750" y="61956"/>
                  <a:pt x="7225" y="62689"/>
                  <a:pt x="6732" y="63435"/>
                </a:cubicBezTo>
                <a:cubicBezTo>
                  <a:pt x="5915" y="64647"/>
                  <a:pt x="5175" y="65918"/>
                  <a:pt x="4456" y="67196"/>
                </a:cubicBezTo>
                <a:cubicBezTo>
                  <a:pt x="3729" y="68473"/>
                  <a:pt x="3009" y="69744"/>
                  <a:pt x="2270" y="71009"/>
                </a:cubicBezTo>
                <a:cubicBezTo>
                  <a:pt x="1764" y="71884"/>
                  <a:pt x="1200" y="72740"/>
                  <a:pt x="617" y="73564"/>
                </a:cubicBezTo>
                <a:cubicBezTo>
                  <a:pt x="578" y="73616"/>
                  <a:pt x="545" y="73668"/>
                  <a:pt x="506" y="73719"/>
                </a:cubicBezTo>
                <a:cubicBezTo>
                  <a:pt x="441" y="73791"/>
                  <a:pt x="390" y="73817"/>
                  <a:pt x="351" y="73765"/>
                </a:cubicBezTo>
                <a:cubicBezTo>
                  <a:pt x="305" y="73719"/>
                  <a:pt x="338" y="73668"/>
                  <a:pt x="357" y="73622"/>
                </a:cubicBezTo>
                <a:cubicBezTo>
                  <a:pt x="377" y="73596"/>
                  <a:pt x="390" y="73570"/>
                  <a:pt x="409" y="73557"/>
                </a:cubicBezTo>
                <a:cubicBezTo>
                  <a:pt x="1330" y="72267"/>
                  <a:pt x="2153" y="70905"/>
                  <a:pt x="2938" y="69537"/>
                </a:cubicBezTo>
                <a:cubicBezTo>
                  <a:pt x="3684" y="68220"/>
                  <a:pt x="4430" y="66904"/>
                  <a:pt x="5175" y="65587"/>
                </a:cubicBezTo>
                <a:cubicBezTo>
                  <a:pt x="6096" y="63973"/>
                  <a:pt x="7127" y="62429"/>
                  <a:pt x="8294" y="60983"/>
                </a:cubicBezTo>
                <a:cubicBezTo>
                  <a:pt x="8327" y="60944"/>
                  <a:pt x="8359" y="60892"/>
                  <a:pt x="8385" y="60860"/>
                </a:cubicBezTo>
                <a:cubicBezTo>
                  <a:pt x="8353" y="60555"/>
                  <a:pt x="8068" y="59174"/>
                  <a:pt x="8003" y="58992"/>
                </a:cubicBezTo>
                <a:cubicBezTo>
                  <a:pt x="7905" y="59012"/>
                  <a:pt x="7867" y="59103"/>
                  <a:pt x="7808" y="59168"/>
                </a:cubicBezTo>
                <a:cubicBezTo>
                  <a:pt x="7036" y="60030"/>
                  <a:pt x="6343" y="60938"/>
                  <a:pt x="5701" y="61891"/>
                </a:cubicBezTo>
                <a:cubicBezTo>
                  <a:pt x="4909" y="63065"/>
                  <a:pt x="4216" y="64297"/>
                  <a:pt x="3580" y="65555"/>
                </a:cubicBezTo>
                <a:cubicBezTo>
                  <a:pt x="2938" y="66813"/>
                  <a:pt x="2322" y="68084"/>
                  <a:pt x="1680" y="69349"/>
                </a:cubicBezTo>
                <a:cubicBezTo>
                  <a:pt x="1323" y="70056"/>
                  <a:pt x="960" y="70749"/>
                  <a:pt x="604" y="71450"/>
                </a:cubicBezTo>
                <a:cubicBezTo>
                  <a:pt x="571" y="71515"/>
                  <a:pt x="539" y="71579"/>
                  <a:pt x="487" y="71638"/>
                </a:cubicBezTo>
                <a:cubicBezTo>
                  <a:pt x="474" y="71657"/>
                  <a:pt x="422" y="71670"/>
                  <a:pt x="403" y="71657"/>
                </a:cubicBezTo>
                <a:cubicBezTo>
                  <a:pt x="377" y="71651"/>
                  <a:pt x="351" y="71592"/>
                  <a:pt x="357" y="71579"/>
                </a:cubicBezTo>
                <a:cubicBezTo>
                  <a:pt x="383" y="71515"/>
                  <a:pt x="415" y="71450"/>
                  <a:pt x="448" y="71385"/>
                </a:cubicBezTo>
                <a:cubicBezTo>
                  <a:pt x="701" y="70899"/>
                  <a:pt x="954" y="70419"/>
                  <a:pt x="1194" y="69932"/>
                </a:cubicBezTo>
                <a:cubicBezTo>
                  <a:pt x="1829" y="68668"/>
                  <a:pt x="2452" y="67403"/>
                  <a:pt x="3081" y="66139"/>
                </a:cubicBezTo>
                <a:cubicBezTo>
                  <a:pt x="3755" y="64796"/>
                  <a:pt x="4468" y="63473"/>
                  <a:pt x="5279" y="62202"/>
                </a:cubicBezTo>
                <a:cubicBezTo>
                  <a:pt x="6018" y="61035"/>
                  <a:pt x="6861" y="59946"/>
                  <a:pt x="7795" y="58934"/>
                </a:cubicBezTo>
                <a:cubicBezTo>
                  <a:pt x="7808" y="58915"/>
                  <a:pt x="7828" y="58895"/>
                  <a:pt x="7847" y="58876"/>
                </a:cubicBezTo>
                <a:cubicBezTo>
                  <a:pt x="7970" y="58778"/>
                  <a:pt x="7990" y="58668"/>
                  <a:pt x="7957" y="58513"/>
                </a:cubicBezTo>
                <a:cubicBezTo>
                  <a:pt x="7860" y="58026"/>
                  <a:pt x="7795" y="57533"/>
                  <a:pt x="7704" y="57034"/>
                </a:cubicBezTo>
                <a:cubicBezTo>
                  <a:pt x="7685" y="56950"/>
                  <a:pt x="7672" y="56859"/>
                  <a:pt x="7646" y="56775"/>
                </a:cubicBezTo>
                <a:cubicBezTo>
                  <a:pt x="7542" y="56775"/>
                  <a:pt x="7503" y="56859"/>
                  <a:pt x="7445" y="56917"/>
                </a:cubicBezTo>
                <a:cubicBezTo>
                  <a:pt x="6771" y="57566"/>
                  <a:pt x="6155" y="58260"/>
                  <a:pt x="5590" y="59005"/>
                </a:cubicBezTo>
                <a:cubicBezTo>
                  <a:pt x="4780" y="60069"/>
                  <a:pt x="4099" y="61210"/>
                  <a:pt x="3496" y="62403"/>
                </a:cubicBezTo>
                <a:cubicBezTo>
                  <a:pt x="2841" y="63707"/>
                  <a:pt x="2270" y="65043"/>
                  <a:pt x="1745" y="66405"/>
                </a:cubicBezTo>
                <a:cubicBezTo>
                  <a:pt x="1382" y="67358"/>
                  <a:pt x="1019" y="68298"/>
                  <a:pt x="649" y="69245"/>
                </a:cubicBezTo>
                <a:cubicBezTo>
                  <a:pt x="617" y="69336"/>
                  <a:pt x="578" y="69433"/>
                  <a:pt x="532" y="69517"/>
                </a:cubicBezTo>
                <a:cubicBezTo>
                  <a:pt x="519" y="69543"/>
                  <a:pt x="467" y="69550"/>
                  <a:pt x="435" y="69543"/>
                </a:cubicBezTo>
                <a:cubicBezTo>
                  <a:pt x="409" y="69537"/>
                  <a:pt x="383" y="69485"/>
                  <a:pt x="390" y="69465"/>
                </a:cubicBezTo>
                <a:cubicBezTo>
                  <a:pt x="390" y="69420"/>
                  <a:pt x="415" y="69375"/>
                  <a:pt x="435" y="69336"/>
                </a:cubicBezTo>
                <a:cubicBezTo>
                  <a:pt x="1032" y="67812"/>
                  <a:pt x="1615" y="66275"/>
                  <a:pt x="2231" y="64764"/>
                </a:cubicBezTo>
                <a:cubicBezTo>
                  <a:pt x="2756" y="63448"/>
                  <a:pt x="3373" y="62183"/>
                  <a:pt x="4086" y="60951"/>
                </a:cubicBezTo>
                <a:cubicBezTo>
                  <a:pt x="5013" y="59349"/>
                  <a:pt x="6129" y="57897"/>
                  <a:pt x="7490" y="56638"/>
                </a:cubicBezTo>
                <a:cubicBezTo>
                  <a:pt x="7536" y="56600"/>
                  <a:pt x="7575" y="56567"/>
                  <a:pt x="7620" y="56535"/>
                </a:cubicBezTo>
                <a:cubicBezTo>
                  <a:pt x="7588" y="56282"/>
                  <a:pt x="7555" y="56042"/>
                  <a:pt x="7536" y="55795"/>
                </a:cubicBezTo>
                <a:cubicBezTo>
                  <a:pt x="7471" y="55134"/>
                  <a:pt x="7393" y="54466"/>
                  <a:pt x="7348" y="53792"/>
                </a:cubicBezTo>
                <a:cubicBezTo>
                  <a:pt x="7283" y="52871"/>
                  <a:pt x="7283" y="51943"/>
                  <a:pt x="7341" y="51023"/>
                </a:cubicBezTo>
                <a:cubicBezTo>
                  <a:pt x="7451" y="49181"/>
                  <a:pt x="7815" y="47398"/>
                  <a:pt x="8593" y="45712"/>
                </a:cubicBezTo>
                <a:cubicBezTo>
                  <a:pt x="9384" y="44019"/>
                  <a:pt x="10493" y="42592"/>
                  <a:pt x="11997" y="41483"/>
                </a:cubicBezTo>
                <a:cubicBezTo>
                  <a:pt x="12775" y="40906"/>
                  <a:pt x="13619" y="40459"/>
                  <a:pt x="14507" y="40076"/>
                </a:cubicBezTo>
                <a:cubicBezTo>
                  <a:pt x="14617" y="40031"/>
                  <a:pt x="14740" y="39973"/>
                  <a:pt x="14844" y="39908"/>
                </a:cubicBezTo>
                <a:cubicBezTo>
                  <a:pt x="15382" y="39577"/>
                  <a:pt x="15940" y="39279"/>
                  <a:pt x="16517" y="39000"/>
                </a:cubicBezTo>
                <a:cubicBezTo>
                  <a:pt x="16621" y="38954"/>
                  <a:pt x="16725" y="38896"/>
                  <a:pt x="16822" y="38831"/>
                </a:cubicBezTo>
                <a:cubicBezTo>
                  <a:pt x="17399" y="38449"/>
                  <a:pt x="17989" y="38098"/>
                  <a:pt x="18599" y="37787"/>
                </a:cubicBezTo>
                <a:cubicBezTo>
                  <a:pt x="18703" y="37729"/>
                  <a:pt x="18806" y="37670"/>
                  <a:pt x="18897" y="37599"/>
                </a:cubicBezTo>
                <a:cubicBezTo>
                  <a:pt x="19481" y="37171"/>
                  <a:pt x="20090" y="36769"/>
                  <a:pt x="20706" y="36399"/>
                </a:cubicBezTo>
                <a:cubicBezTo>
                  <a:pt x="20804" y="36341"/>
                  <a:pt x="20901" y="36270"/>
                  <a:pt x="20992" y="36198"/>
                </a:cubicBezTo>
                <a:cubicBezTo>
                  <a:pt x="21556" y="35718"/>
                  <a:pt x="22146" y="35271"/>
                  <a:pt x="22749" y="34837"/>
                </a:cubicBezTo>
                <a:cubicBezTo>
                  <a:pt x="22853" y="34752"/>
                  <a:pt x="22957" y="34661"/>
                  <a:pt x="23054" y="34577"/>
                </a:cubicBezTo>
                <a:cubicBezTo>
                  <a:pt x="23605" y="34065"/>
                  <a:pt x="24150" y="33546"/>
                  <a:pt x="24695" y="33027"/>
                </a:cubicBezTo>
                <a:cubicBezTo>
                  <a:pt x="24798" y="32930"/>
                  <a:pt x="24896" y="32826"/>
                  <a:pt x="24993" y="32710"/>
                </a:cubicBezTo>
                <a:cubicBezTo>
                  <a:pt x="25505" y="32100"/>
                  <a:pt x="26017" y="31484"/>
                  <a:pt x="26523" y="30868"/>
                </a:cubicBezTo>
                <a:cubicBezTo>
                  <a:pt x="26621" y="30751"/>
                  <a:pt x="26711" y="30628"/>
                  <a:pt x="26796" y="30498"/>
                </a:cubicBezTo>
                <a:cubicBezTo>
                  <a:pt x="27237" y="29785"/>
                  <a:pt x="27684" y="29072"/>
                  <a:pt x="28119" y="28352"/>
                </a:cubicBezTo>
                <a:cubicBezTo>
                  <a:pt x="28196" y="28229"/>
                  <a:pt x="28268" y="28099"/>
                  <a:pt x="28326" y="27969"/>
                </a:cubicBezTo>
                <a:cubicBezTo>
                  <a:pt x="28676" y="27191"/>
                  <a:pt x="29020" y="26413"/>
                  <a:pt x="29364" y="25635"/>
                </a:cubicBezTo>
                <a:cubicBezTo>
                  <a:pt x="29428" y="25498"/>
                  <a:pt x="29474" y="25349"/>
                  <a:pt x="29526" y="25207"/>
                </a:cubicBezTo>
                <a:cubicBezTo>
                  <a:pt x="29766" y="24428"/>
                  <a:pt x="29999" y="23650"/>
                  <a:pt x="30246" y="22872"/>
                </a:cubicBezTo>
                <a:cubicBezTo>
                  <a:pt x="30375" y="22470"/>
                  <a:pt x="30440" y="22061"/>
                  <a:pt x="30518" y="21653"/>
                </a:cubicBezTo>
                <a:cubicBezTo>
                  <a:pt x="30855" y="19928"/>
                  <a:pt x="31186" y="18210"/>
                  <a:pt x="31614" y="16498"/>
                </a:cubicBezTo>
                <a:cubicBezTo>
                  <a:pt x="31977" y="15012"/>
                  <a:pt x="32411" y="13547"/>
                  <a:pt x="32982" y="12120"/>
                </a:cubicBezTo>
                <a:cubicBezTo>
                  <a:pt x="33974" y="9663"/>
                  <a:pt x="35427" y="7503"/>
                  <a:pt x="37262" y="5597"/>
                </a:cubicBezTo>
                <a:cubicBezTo>
                  <a:pt x="38319" y="4507"/>
                  <a:pt x="39460" y="3521"/>
                  <a:pt x="40654" y="2588"/>
                </a:cubicBezTo>
                <a:cubicBezTo>
                  <a:pt x="41704" y="1764"/>
                  <a:pt x="42794" y="973"/>
                  <a:pt x="43890" y="195"/>
                </a:cubicBezTo>
                <a:cubicBezTo>
                  <a:pt x="43967" y="143"/>
                  <a:pt x="44065" y="110"/>
                  <a:pt x="44104" y="0"/>
                </a:cubicBezTo>
                <a:lnTo>
                  <a:pt x="44214" y="0"/>
                </a:lnTo>
                <a:lnTo>
                  <a:pt x="44214" y="162"/>
                </a:lnTo>
                <a:cubicBezTo>
                  <a:pt x="44116" y="240"/>
                  <a:pt x="44006" y="318"/>
                  <a:pt x="43909" y="389"/>
                </a:cubicBezTo>
                <a:cubicBezTo>
                  <a:pt x="42625" y="1310"/>
                  <a:pt x="41341" y="2237"/>
                  <a:pt x="40109" y="3236"/>
                </a:cubicBezTo>
                <a:cubicBezTo>
                  <a:pt x="39169" y="4008"/>
                  <a:pt x="38267" y="4818"/>
                  <a:pt x="37418" y="5674"/>
                </a:cubicBezTo>
                <a:cubicBezTo>
                  <a:pt x="35537" y="7574"/>
                  <a:pt x="34117" y="9773"/>
                  <a:pt x="33131" y="12243"/>
                </a:cubicBezTo>
                <a:cubicBezTo>
                  <a:pt x="32619" y="13521"/>
                  <a:pt x="32223" y="14837"/>
                  <a:pt x="31880" y="16167"/>
                </a:cubicBezTo>
                <a:cubicBezTo>
                  <a:pt x="31542" y="17522"/>
                  <a:pt x="31231" y="18871"/>
                  <a:pt x="30959" y="20246"/>
                </a:cubicBezTo>
                <a:cubicBezTo>
                  <a:pt x="30952" y="20278"/>
                  <a:pt x="30933" y="20311"/>
                  <a:pt x="30926" y="20349"/>
                </a:cubicBezTo>
                <a:cubicBezTo>
                  <a:pt x="30926" y="20395"/>
                  <a:pt x="30926" y="20453"/>
                  <a:pt x="30920" y="20538"/>
                </a:cubicBezTo>
                <a:cubicBezTo>
                  <a:pt x="30965" y="20447"/>
                  <a:pt x="30959" y="20395"/>
                  <a:pt x="30920" y="20349"/>
                </a:cubicBezTo>
                <a:cubicBezTo>
                  <a:pt x="30939" y="20343"/>
                  <a:pt x="30991" y="20349"/>
                  <a:pt x="30991" y="20330"/>
                </a:cubicBezTo>
                <a:cubicBezTo>
                  <a:pt x="31024" y="20259"/>
                  <a:pt x="31050" y="20181"/>
                  <a:pt x="31069" y="20103"/>
                </a:cubicBezTo>
                <a:cubicBezTo>
                  <a:pt x="31471" y="18774"/>
                  <a:pt x="31860" y="17444"/>
                  <a:pt x="32262" y="16128"/>
                </a:cubicBezTo>
                <a:cubicBezTo>
                  <a:pt x="32612" y="14974"/>
                  <a:pt x="33027" y="13839"/>
                  <a:pt x="33468" y="12723"/>
                </a:cubicBezTo>
                <a:cubicBezTo>
                  <a:pt x="34279" y="10713"/>
                  <a:pt x="35394" y="8871"/>
                  <a:pt x="36743" y="7179"/>
                </a:cubicBezTo>
                <a:cubicBezTo>
                  <a:pt x="37956" y="5674"/>
                  <a:pt x="39305" y="4326"/>
                  <a:pt x="40764" y="3067"/>
                </a:cubicBezTo>
                <a:cubicBezTo>
                  <a:pt x="41594" y="2354"/>
                  <a:pt x="42450" y="1673"/>
                  <a:pt x="43338" y="1018"/>
                </a:cubicBezTo>
                <a:cubicBezTo>
                  <a:pt x="43403" y="966"/>
                  <a:pt x="43468" y="927"/>
                  <a:pt x="43533" y="876"/>
                </a:cubicBezTo>
                <a:cubicBezTo>
                  <a:pt x="43611" y="966"/>
                  <a:pt x="43617" y="999"/>
                  <a:pt x="43578" y="1038"/>
                </a:cubicBezTo>
                <a:cubicBezTo>
                  <a:pt x="43513" y="1096"/>
                  <a:pt x="43449" y="1148"/>
                  <a:pt x="43384" y="1193"/>
                </a:cubicBezTo>
                <a:cubicBezTo>
                  <a:pt x="42158" y="2108"/>
                  <a:pt x="40971" y="3074"/>
                  <a:pt x="39843" y="4112"/>
                </a:cubicBezTo>
                <a:cubicBezTo>
                  <a:pt x="38767" y="5110"/>
                  <a:pt x="37748" y="6174"/>
                  <a:pt x="36834" y="7315"/>
                </a:cubicBezTo>
                <a:cubicBezTo>
                  <a:pt x="35608" y="8852"/>
                  <a:pt x="34636" y="10538"/>
                  <a:pt x="33845" y="12341"/>
                </a:cubicBezTo>
                <a:cubicBezTo>
                  <a:pt x="33293" y="13605"/>
                  <a:pt x="32833" y="14896"/>
                  <a:pt x="32424" y="16212"/>
                </a:cubicBezTo>
                <a:cubicBezTo>
                  <a:pt x="31893" y="17963"/>
                  <a:pt x="31374" y="19714"/>
                  <a:pt x="30842" y="21465"/>
                </a:cubicBezTo>
                <a:cubicBezTo>
                  <a:pt x="30738" y="21809"/>
                  <a:pt x="30641" y="22139"/>
                  <a:pt x="30544" y="22483"/>
                </a:cubicBezTo>
                <a:cubicBezTo>
                  <a:pt x="30505" y="22626"/>
                  <a:pt x="30479" y="22781"/>
                  <a:pt x="30453" y="22937"/>
                </a:cubicBezTo>
                <a:cubicBezTo>
                  <a:pt x="30447" y="22950"/>
                  <a:pt x="30447" y="22969"/>
                  <a:pt x="30440" y="22976"/>
                </a:cubicBezTo>
                <a:cubicBezTo>
                  <a:pt x="30440" y="22976"/>
                  <a:pt x="30447" y="22982"/>
                  <a:pt x="30453" y="22982"/>
                </a:cubicBezTo>
                <a:cubicBezTo>
                  <a:pt x="30453" y="22969"/>
                  <a:pt x="30453" y="22943"/>
                  <a:pt x="30447" y="22924"/>
                </a:cubicBezTo>
                <a:cubicBezTo>
                  <a:pt x="30472" y="22917"/>
                  <a:pt x="30505" y="22917"/>
                  <a:pt x="30511" y="22904"/>
                </a:cubicBezTo>
                <a:cubicBezTo>
                  <a:pt x="30550" y="22814"/>
                  <a:pt x="30596" y="22723"/>
                  <a:pt x="30628" y="22626"/>
                </a:cubicBezTo>
                <a:cubicBezTo>
                  <a:pt x="31251" y="21063"/>
                  <a:pt x="31782" y="19468"/>
                  <a:pt x="32314" y="17866"/>
                </a:cubicBezTo>
                <a:cubicBezTo>
                  <a:pt x="32801" y="16407"/>
                  <a:pt x="33287" y="14948"/>
                  <a:pt x="33845" y="13515"/>
                </a:cubicBezTo>
                <a:cubicBezTo>
                  <a:pt x="34941" y="10694"/>
                  <a:pt x="36503" y="8158"/>
                  <a:pt x="38488" y="5869"/>
                </a:cubicBezTo>
                <a:cubicBezTo>
                  <a:pt x="39759" y="4410"/>
                  <a:pt x="41166" y="3100"/>
                  <a:pt x="42690" y="1900"/>
                </a:cubicBezTo>
                <a:cubicBezTo>
                  <a:pt x="42742" y="1848"/>
                  <a:pt x="42800" y="1809"/>
                  <a:pt x="42865" y="1771"/>
                </a:cubicBezTo>
                <a:cubicBezTo>
                  <a:pt x="42923" y="1738"/>
                  <a:pt x="42969" y="1771"/>
                  <a:pt x="42995" y="1829"/>
                </a:cubicBezTo>
                <a:cubicBezTo>
                  <a:pt x="42969" y="1926"/>
                  <a:pt x="42884" y="1965"/>
                  <a:pt x="42820" y="2010"/>
                </a:cubicBezTo>
                <a:cubicBezTo>
                  <a:pt x="42502" y="2270"/>
                  <a:pt x="42178" y="2523"/>
                  <a:pt x="41866" y="2782"/>
                </a:cubicBezTo>
                <a:cubicBezTo>
                  <a:pt x="40051" y="4300"/>
                  <a:pt x="38429" y="5999"/>
                  <a:pt x="37048" y="7925"/>
                </a:cubicBezTo>
                <a:cubicBezTo>
                  <a:pt x="35965" y="9423"/>
                  <a:pt x="35103" y="11037"/>
                  <a:pt x="34376" y="12736"/>
                </a:cubicBezTo>
                <a:cubicBezTo>
                  <a:pt x="33851" y="13975"/>
                  <a:pt x="33404" y="15252"/>
                  <a:pt x="32969" y="16530"/>
                </a:cubicBezTo>
                <a:cubicBezTo>
                  <a:pt x="32353" y="18346"/>
                  <a:pt x="31744" y="20168"/>
                  <a:pt x="31063" y="21964"/>
                </a:cubicBezTo>
                <a:cubicBezTo>
                  <a:pt x="30836" y="22554"/>
                  <a:pt x="30609" y="23144"/>
                  <a:pt x="30369" y="23728"/>
                </a:cubicBezTo>
                <a:cubicBezTo>
                  <a:pt x="30220" y="24072"/>
                  <a:pt x="30161" y="24415"/>
                  <a:pt x="30116" y="24785"/>
                </a:cubicBezTo>
                <a:cubicBezTo>
                  <a:pt x="30213" y="24772"/>
                  <a:pt x="30213" y="24701"/>
                  <a:pt x="30239" y="24655"/>
                </a:cubicBezTo>
                <a:cubicBezTo>
                  <a:pt x="30699" y="23760"/>
                  <a:pt x="31121" y="22846"/>
                  <a:pt x="31510" y="21919"/>
                </a:cubicBezTo>
                <a:cubicBezTo>
                  <a:pt x="32204" y="20246"/>
                  <a:pt x="32807" y="18527"/>
                  <a:pt x="33352" y="16783"/>
                </a:cubicBezTo>
                <a:cubicBezTo>
                  <a:pt x="33715" y="15609"/>
                  <a:pt x="34097" y="14429"/>
                  <a:pt x="34538" y="13288"/>
                </a:cubicBezTo>
                <a:cubicBezTo>
                  <a:pt x="35245" y="11491"/>
                  <a:pt x="36108" y="9760"/>
                  <a:pt x="37178" y="8152"/>
                </a:cubicBezTo>
                <a:cubicBezTo>
                  <a:pt x="38540" y="6096"/>
                  <a:pt x="40193" y="4306"/>
                  <a:pt x="42093" y="2743"/>
                </a:cubicBezTo>
                <a:cubicBezTo>
                  <a:pt x="42152" y="2691"/>
                  <a:pt x="42210" y="2652"/>
                  <a:pt x="42275" y="2620"/>
                </a:cubicBezTo>
                <a:cubicBezTo>
                  <a:pt x="42288" y="2614"/>
                  <a:pt x="42340" y="2639"/>
                  <a:pt x="42366" y="2652"/>
                </a:cubicBezTo>
                <a:cubicBezTo>
                  <a:pt x="42372" y="2659"/>
                  <a:pt x="42372" y="2711"/>
                  <a:pt x="42353" y="2724"/>
                </a:cubicBezTo>
                <a:cubicBezTo>
                  <a:pt x="42314" y="2776"/>
                  <a:pt x="42268" y="2815"/>
                  <a:pt x="42216" y="2853"/>
                </a:cubicBezTo>
                <a:cubicBezTo>
                  <a:pt x="41912" y="3126"/>
                  <a:pt x="41600" y="3385"/>
                  <a:pt x="41296" y="3651"/>
                </a:cubicBezTo>
                <a:cubicBezTo>
                  <a:pt x="41231" y="3709"/>
                  <a:pt x="41172" y="3781"/>
                  <a:pt x="41108" y="3846"/>
                </a:cubicBezTo>
                <a:cubicBezTo>
                  <a:pt x="41082" y="3859"/>
                  <a:pt x="41056" y="3859"/>
                  <a:pt x="41036" y="3885"/>
                </a:cubicBezTo>
                <a:cubicBezTo>
                  <a:pt x="40550" y="4332"/>
                  <a:pt x="40076" y="4792"/>
                  <a:pt x="39642" y="5285"/>
                </a:cubicBezTo>
                <a:cubicBezTo>
                  <a:pt x="39623" y="5305"/>
                  <a:pt x="39623" y="5331"/>
                  <a:pt x="39610" y="5383"/>
                </a:cubicBezTo>
                <a:cubicBezTo>
                  <a:pt x="39674" y="5331"/>
                  <a:pt x="39707" y="5298"/>
                  <a:pt x="39726" y="5266"/>
                </a:cubicBezTo>
                <a:cubicBezTo>
                  <a:pt x="40141" y="4818"/>
                  <a:pt x="40569" y="4397"/>
                  <a:pt x="41017" y="3982"/>
                </a:cubicBezTo>
                <a:cubicBezTo>
                  <a:pt x="41056" y="3949"/>
                  <a:pt x="41082" y="3904"/>
                  <a:pt x="41121" y="3859"/>
                </a:cubicBezTo>
                <a:cubicBezTo>
                  <a:pt x="41250" y="3761"/>
                  <a:pt x="41373" y="3658"/>
                  <a:pt x="41503" y="3560"/>
                </a:cubicBezTo>
                <a:cubicBezTo>
                  <a:pt x="41542" y="3528"/>
                  <a:pt x="41587" y="3489"/>
                  <a:pt x="41633" y="3470"/>
                </a:cubicBezTo>
                <a:cubicBezTo>
                  <a:pt x="41659" y="3463"/>
                  <a:pt x="41704" y="3470"/>
                  <a:pt x="41730" y="3495"/>
                </a:cubicBezTo>
                <a:cubicBezTo>
                  <a:pt x="41750" y="3515"/>
                  <a:pt x="41750" y="3567"/>
                  <a:pt x="41724" y="3586"/>
                </a:cubicBezTo>
                <a:cubicBezTo>
                  <a:pt x="41672" y="3645"/>
                  <a:pt x="41620" y="3684"/>
                  <a:pt x="41568" y="3729"/>
                </a:cubicBezTo>
                <a:lnTo>
                  <a:pt x="40861" y="4364"/>
                </a:lnTo>
                <a:cubicBezTo>
                  <a:pt x="40842" y="4390"/>
                  <a:pt x="40816" y="4410"/>
                  <a:pt x="40809" y="4462"/>
                </a:cubicBezTo>
                <a:cubicBezTo>
                  <a:pt x="40874" y="4410"/>
                  <a:pt x="40939" y="4358"/>
                  <a:pt x="41010" y="4313"/>
                </a:cubicBezTo>
                <a:cubicBezTo>
                  <a:pt x="41036" y="4300"/>
                  <a:pt x="41082" y="4313"/>
                  <a:pt x="41101" y="4332"/>
                </a:cubicBezTo>
                <a:cubicBezTo>
                  <a:pt x="41114" y="4358"/>
                  <a:pt x="41121" y="4403"/>
                  <a:pt x="41108" y="4429"/>
                </a:cubicBezTo>
                <a:cubicBezTo>
                  <a:pt x="41069" y="4488"/>
                  <a:pt x="41010" y="4533"/>
                  <a:pt x="40952" y="4585"/>
                </a:cubicBezTo>
                <a:cubicBezTo>
                  <a:pt x="40764" y="4754"/>
                  <a:pt x="40582" y="4922"/>
                  <a:pt x="40388" y="5110"/>
                </a:cubicBezTo>
                <a:cubicBezTo>
                  <a:pt x="40420" y="5136"/>
                  <a:pt x="40433" y="5149"/>
                  <a:pt x="40453" y="5156"/>
                </a:cubicBezTo>
                <a:cubicBezTo>
                  <a:pt x="40504" y="5188"/>
                  <a:pt x="40524" y="5240"/>
                  <a:pt x="40485" y="5285"/>
                </a:cubicBezTo>
                <a:cubicBezTo>
                  <a:pt x="40433" y="5344"/>
                  <a:pt x="40375" y="5396"/>
                  <a:pt x="40329" y="5441"/>
                </a:cubicBezTo>
                <a:cubicBezTo>
                  <a:pt x="40148" y="5610"/>
                  <a:pt x="39979" y="5785"/>
                  <a:pt x="39804" y="5947"/>
                </a:cubicBezTo>
                <a:cubicBezTo>
                  <a:pt x="39837" y="5999"/>
                  <a:pt x="39869" y="6050"/>
                  <a:pt x="39901" y="6109"/>
                </a:cubicBezTo>
                <a:cubicBezTo>
                  <a:pt x="39674" y="6342"/>
                  <a:pt x="39434" y="6569"/>
                  <a:pt x="39208" y="6803"/>
                </a:cubicBezTo>
                <a:cubicBezTo>
                  <a:pt x="39227" y="6861"/>
                  <a:pt x="39240" y="6906"/>
                  <a:pt x="39266" y="6971"/>
                </a:cubicBezTo>
                <a:cubicBezTo>
                  <a:pt x="39058" y="7198"/>
                  <a:pt x="38838" y="7425"/>
                  <a:pt x="38611" y="7652"/>
                </a:cubicBezTo>
                <a:cubicBezTo>
                  <a:pt x="38617" y="7704"/>
                  <a:pt x="38637" y="7762"/>
                  <a:pt x="38650" y="7814"/>
                </a:cubicBezTo>
                <a:cubicBezTo>
                  <a:pt x="38624" y="7847"/>
                  <a:pt x="38591" y="7892"/>
                  <a:pt x="38553" y="7931"/>
                </a:cubicBezTo>
                <a:cubicBezTo>
                  <a:pt x="38410" y="8087"/>
                  <a:pt x="38267" y="8229"/>
                  <a:pt x="38125" y="8385"/>
                </a:cubicBezTo>
                <a:cubicBezTo>
                  <a:pt x="38060" y="8456"/>
                  <a:pt x="37975" y="8515"/>
                  <a:pt x="38021" y="8644"/>
                </a:cubicBezTo>
                <a:cubicBezTo>
                  <a:pt x="38027" y="8683"/>
                  <a:pt x="37962" y="8748"/>
                  <a:pt x="37924" y="8800"/>
                </a:cubicBezTo>
                <a:cubicBezTo>
                  <a:pt x="37684" y="9066"/>
                  <a:pt x="37450" y="9325"/>
                  <a:pt x="37223" y="9591"/>
                </a:cubicBezTo>
                <a:cubicBezTo>
                  <a:pt x="37087" y="9747"/>
                  <a:pt x="36983" y="9922"/>
                  <a:pt x="36886" y="10110"/>
                </a:cubicBezTo>
                <a:cubicBezTo>
                  <a:pt x="36283" y="11329"/>
                  <a:pt x="35848" y="12600"/>
                  <a:pt x="35505" y="13904"/>
                </a:cubicBezTo>
                <a:cubicBezTo>
                  <a:pt x="35265" y="14870"/>
                  <a:pt x="35070" y="15849"/>
                  <a:pt x="34921" y="16828"/>
                </a:cubicBezTo>
                <a:cubicBezTo>
                  <a:pt x="34843" y="17347"/>
                  <a:pt x="34798" y="17879"/>
                  <a:pt x="34746" y="18398"/>
                </a:cubicBezTo>
                <a:cubicBezTo>
                  <a:pt x="34688" y="18949"/>
                  <a:pt x="34649" y="19500"/>
                  <a:pt x="34597" y="20051"/>
                </a:cubicBezTo>
                <a:cubicBezTo>
                  <a:pt x="34590" y="20123"/>
                  <a:pt x="34584" y="20194"/>
                  <a:pt x="34584" y="20265"/>
                </a:cubicBezTo>
                <a:cubicBezTo>
                  <a:pt x="34558" y="20933"/>
                  <a:pt x="34551" y="21588"/>
                  <a:pt x="34519" y="22256"/>
                </a:cubicBezTo>
                <a:cubicBezTo>
                  <a:pt x="34493" y="22807"/>
                  <a:pt x="34500" y="23358"/>
                  <a:pt x="34500" y="23910"/>
                </a:cubicBezTo>
                <a:cubicBezTo>
                  <a:pt x="34500" y="24636"/>
                  <a:pt x="34493" y="25375"/>
                  <a:pt x="34461" y="26102"/>
                </a:cubicBezTo>
                <a:cubicBezTo>
                  <a:pt x="34409" y="27204"/>
                  <a:pt x="34273" y="28306"/>
                  <a:pt x="33955" y="29370"/>
                </a:cubicBezTo>
                <a:cubicBezTo>
                  <a:pt x="33501" y="30881"/>
                  <a:pt x="32742" y="32217"/>
                  <a:pt x="31731" y="33410"/>
                </a:cubicBezTo>
                <a:cubicBezTo>
                  <a:pt x="30771" y="34525"/>
                  <a:pt x="29642" y="35440"/>
                  <a:pt x="28371" y="36179"/>
                </a:cubicBezTo>
                <a:cubicBezTo>
                  <a:pt x="28274" y="36237"/>
                  <a:pt x="28183" y="36296"/>
                  <a:pt x="28086" y="36348"/>
                </a:cubicBezTo>
                <a:cubicBezTo>
                  <a:pt x="27989" y="36737"/>
                  <a:pt x="27892" y="37119"/>
                  <a:pt x="27788" y="37508"/>
                </a:cubicBezTo>
                <a:cubicBezTo>
                  <a:pt x="27386" y="39032"/>
                  <a:pt x="26880" y="40524"/>
                  <a:pt x="26205" y="41957"/>
                </a:cubicBezTo>
                <a:cubicBezTo>
                  <a:pt x="25252" y="44019"/>
                  <a:pt x="23955" y="45841"/>
                  <a:pt x="22276" y="47372"/>
                </a:cubicBezTo>
                <a:cubicBezTo>
                  <a:pt x="21763" y="47845"/>
                  <a:pt x="21212" y="48280"/>
                  <a:pt x="20655" y="48695"/>
                </a:cubicBezTo>
                <a:cubicBezTo>
                  <a:pt x="20551" y="48779"/>
                  <a:pt x="20434" y="48857"/>
                  <a:pt x="20350" y="48954"/>
                </a:cubicBezTo>
                <a:cubicBezTo>
                  <a:pt x="19818" y="49492"/>
                  <a:pt x="19267" y="49998"/>
                  <a:pt x="18696" y="50484"/>
                </a:cubicBezTo>
                <a:cubicBezTo>
                  <a:pt x="18566" y="50601"/>
                  <a:pt x="18443" y="50724"/>
                  <a:pt x="18326" y="50854"/>
                </a:cubicBezTo>
                <a:cubicBezTo>
                  <a:pt x="17821" y="51412"/>
                  <a:pt x="17308" y="51976"/>
                  <a:pt x="16796" y="52547"/>
                </a:cubicBezTo>
                <a:cubicBezTo>
                  <a:pt x="16686" y="52676"/>
                  <a:pt x="16576" y="52806"/>
                  <a:pt x="16472" y="52949"/>
                </a:cubicBezTo>
                <a:cubicBezTo>
                  <a:pt x="15947" y="53688"/>
                  <a:pt x="15421" y="54427"/>
                  <a:pt x="14903" y="55166"/>
                </a:cubicBezTo>
                <a:cubicBezTo>
                  <a:pt x="14818" y="55283"/>
                  <a:pt x="14740" y="55406"/>
                  <a:pt x="14676" y="55530"/>
                </a:cubicBezTo>
                <a:lnTo>
                  <a:pt x="13456" y="57864"/>
                </a:lnTo>
                <a:cubicBezTo>
                  <a:pt x="13398" y="57974"/>
                  <a:pt x="13353" y="58091"/>
                  <a:pt x="13314" y="58214"/>
                </a:cubicBezTo>
                <a:cubicBezTo>
                  <a:pt x="13009" y="59096"/>
                  <a:pt x="12704" y="59978"/>
                  <a:pt x="12412" y="60860"/>
                </a:cubicBezTo>
                <a:cubicBezTo>
                  <a:pt x="12354" y="61035"/>
                  <a:pt x="12322" y="61210"/>
                  <a:pt x="12296" y="61392"/>
                </a:cubicBezTo>
                <a:cubicBezTo>
                  <a:pt x="12153" y="62254"/>
                  <a:pt x="12004" y="63123"/>
                  <a:pt x="11822" y="63986"/>
                </a:cubicBezTo>
                <a:cubicBezTo>
                  <a:pt x="11790" y="64154"/>
                  <a:pt x="11764" y="64323"/>
                  <a:pt x="11757" y="64492"/>
                </a:cubicBezTo>
                <a:cubicBezTo>
                  <a:pt x="11725" y="65335"/>
                  <a:pt x="11660" y="66171"/>
                  <a:pt x="11543" y="67008"/>
                </a:cubicBezTo>
                <a:cubicBezTo>
                  <a:pt x="11530" y="67118"/>
                  <a:pt x="11530" y="67241"/>
                  <a:pt x="11537" y="67358"/>
                </a:cubicBezTo>
                <a:cubicBezTo>
                  <a:pt x="11569" y="67993"/>
                  <a:pt x="11563" y="68642"/>
                  <a:pt x="11530" y="69284"/>
                </a:cubicBezTo>
                <a:cubicBezTo>
                  <a:pt x="11530" y="69316"/>
                  <a:pt x="11530" y="69355"/>
                  <a:pt x="11517" y="69388"/>
                </a:cubicBezTo>
                <a:cubicBezTo>
                  <a:pt x="11446" y="69867"/>
                  <a:pt x="11511" y="70347"/>
                  <a:pt x="11543" y="70827"/>
                </a:cubicBezTo>
                <a:cubicBezTo>
                  <a:pt x="11582" y="71385"/>
                  <a:pt x="11576" y="71943"/>
                  <a:pt x="11569" y="72513"/>
                </a:cubicBezTo>
                <a:cubicBezTo>
                  <a:pt x="11569" y="72688"/>
                  <a:pt x="11569" y="72876"/>
                  <a:pt x="11595" y="73052"/>
                </a:cubicBezTo>
                <a:cubicBezTo>
                  <a:pt x="11693" y="73817"/>
                  <a:pt x="11738" y="74588"/>
                  <a:pt x="11731" y="75354"/>
                </a:cubicBezTo>
                <a:cubicBezTo>
                  <a:pt x="11725" y="76067"/>
                  <a:pt x="11667" y="76780"/>
                  <a:pt x="11595" y="77494"/>
                </a:cubicBezTo>
                <a:cubicBezTo>
                  <a:pt x="11479" y="78544"/>
                  <a:pt x="11303" y="79569"/>
                  <a:pt x="11031" y="80593"/>
                </a:cubicBezTo>
                <a:cubicBezTo>
                  <a:pt x="10610" y="82228"/>
                  <a:pt x="10006" y="83797"/>
                  <a:pt x="9118" y="85243"/>
                </a:cubicBezTo>
                <a:cubicBezTo>
                  <a:pt x="8243" y="86689"/>
                  <a:pt x="7160" y="87934"/>
                  <a:pt x="5798" y="88939"/>
                </a:cubicBezTo>
                <a:cubicBezTo>
                  <a:pt x="4793" y="89685"/>
                  <a:pt x="3690" y="90249"/>
                  <a:pt x="2471" y="90548"/>
                </a:cubicBezTo>
                <a:cubicBezTo>
                  <a:pt x="2082" y="90645"/>
                  <a:pt x="1693" y="90716"/>
                  <a:pt x="1297" y="90749"/>
                </a:cubicBezTo>
                <a:cubicBezTo>
                  <a:pt x="1226" y="90755"/>
                  <a:pt x="1161" y="90781"/>
                  <a:pt x="1090" y="90800"/>
                </a:cubicBezTo>
                <a:lnTo>
                  <a:pt x="104" y="90800"/>
                </a:lnTo>
                <a:cubicBezTo>
                  <a:pt x="91" y="90742"/>
                  <a:pt x="39" y="90749"/>
                  <a:pt x="0" y="90742"/>
                </a:cubicBezTo>
                <a:cubicBezTo>
                  <a:pt x="98" y="90742"/>
                  <a:pt x="98" y="90703"/>
                  <a:pt x="98" y="90671"/>
                </a:cubicBezTo>
                <a:close/>
                <a:moveTo>
                  <a:pt x="38890" y="6245"/>
                </a:moveTo>
                <a:cubicBezTo>
                  <a:pt x="39052" y="6128"/>
                  <a:pt x="39071" y="6096"/>
                  <a:pt x="39123" y="5947"/>
                </a:cubicBezTo>
                <a:cubicBezTo>
                  <a:pt x="39039" y="6044"/>
                  <a:pt x="38922" y="6115"/>
                  <a:pt x="38890" y="6245"/>
                </a:cubicBezTo>
                <a:cubicBezTo>
                  <a:pt x="38780" y="6310"/>
                  <a:pt x="38702" y="6388"/>
                  <a:pt x="38676" y="6517"/>
                </a:cubicBezTo>
                <a:cubicBezTo>
                  <a:pt x="38488" y="6634"/>
                  <a:pt x="38384" y="6809"/>
                  <a:pt x="38280" y="6997"/>
                </a:cubicBezTo>
                <a:cubicBezTo>
                  <a:pt x="38222" y="7062"/>
                  <a:pt x="38157" y="7127"/>
                  <a:pt x="38099" y="7198"/>
                </a:cubicBezTo>
                <a:cubicBezTo>
                  <a:pt x="37184" y="8430"/>
                  <a:pt x="36387" y="9734"/>
                  <a:pt x="35725" y="11122"/>
                </a:cubicBezTo>
                <a:cubicBezTo>
                  <a:pt x="35090" y="12445"/>
                  <a:pt x="34577" y="13819"/>
                  <a:pt x="34104" y="15207"/>
                </a:cubicBezTo>
                <a:cubicBezTo>
                  <a:pt x="33715" y="16361"/>
                  <a:pt x="33352" y="17509"/>
                  <a:pt x="32963" y="18663"/>
                </a:cubicBezTo>
                <a:cubicBezTo>
                  <a:pt x="32165" y="20979"/>
                  <a:pt x="31251" y="23242"/>
                  <a:pt x="30096" y="25408"/>
                </a:cubicBezTo>
                <a:cubicBezTo>
                  <a:pt x="30064" y="25472"/>
                  <a:pt x="30032" y="25537"/>
                  <a:pt x="30019" y="25609"/>
                </a:cubicBezTo>
                <a:cubicBezTo>
                  <a:pt x="29960" y="25888"/>
                  <a:pt x="29921" y="26160"/>
                  <a:pt x="29863" y="26491"/>
                </a:cubicBezTo>
                <a:cubicBezTo>
                  <a:pt x="29934" y="26419"/>
                  <a:pt x="29980" y="26387"/>
                  <a:pt x="29999" y="26341"/>
                </a:cubicBezTo>
                <a:cubicBezTo>
                  <a:pt x="30181" y="26056"/>
                  <a:pt x="30356" y="25771"/>
                  <a:pt x="30531" y="25485"/>
                </a:cubicBezTo>
                <a:cubicBezTo>
                  <a:pt x="31536" y="23780"/>
                  <a:pt x="32321" y="21971"/>
                  <a:pt x="32963" y="20103"/>
                </a:cubicBezTo>
                <a:cubicBezTo>
                  <a:pt x="33332" y="19033"/>
                  <a:pt x="33624" y="17944"/>
                  <a:pt x="33935" y="16854"/>
                </a:cubicBezTo>
                <a:cubicBezTo>
                  <a:pt x="34350" y="15389"/>
                  <a:pt x="34791" y="13936"/>
                  <a:pt x="35349" y="12516"/>
                </a:cubicBezTo>
                <a:cubicBezTo>
                  <a:pt x="36095" y="10622"/>
                  <a:pt x="37016" y="8820"/>
                  <a:pt x="38222" y="7166"/>
                </a:cubicBezTo>
                <a:cubicBezTo>
                  <a:pt x="38254" y="7127"/>
                  <a:pt x="38274" y="7069"/>
                  <a:pt x="38293" y="7030"/>
                </a:cubicBezTo>
                <a:cubicBezTo>
                  <a:pt x="38410" y="6887"/>
                  <a:pt x="38527" y="6744"/>
                  <a:pt x="38643" y="6602"/>
                </a:cubicBezTo>
                <a:cubicBezTo>
                  <a:pt x="38656" y="6582"/>
                  <a:pt x="38650" y="6550"/>
                  <a:pt x="38656" y="6530"/>
                </a:cubicBezTo>
                <a:cubicBezTo>
                  <a:pt x="38792" y="6466"/>
                  <a:pt x="38864" y="6375"/>
                  <a:pt x="38890" y="6245"/>
                </a:cubicBezTo>
                <a:close/>
                <a:moveTo>
                  <a:pt x="13910" y="56807"/>
                </a:moveTo>
                <a:cubicBezTo>
                  <a:pt x="13975" y="56690"/>
                  <a:pt x="14040" y="56574"/>
                  <a:pt x="14098" y="56450"/>
                </a:cubicBezTo>
                <a:cubicBezTo>
                  <a:pt x="14105" y="56444"/>
                  <a:pt x="14092" y="56418"/>
                  <a:pt x="14085" y="56392"/>
                </a:cubicBezTo>
                <a:cubicBezTo>
                  <a:pt x="13962" y="56509"/>
                  <a:pt x="13871" y="56632"/>
                  <a:pt x="13910" y="56807"/>
                </a:cubicBezTo>
                <a:cubicBezTo>
                  <a:pt x="13897" y="56814"/>
                  <a:pt x="13865" y="56801"/>
                  <a:pt x="13871" y="56852"/>
                </a:cubicBezTo>
                <a:cubicBezTo>
                  <a:pt x="13891" y="56833"/>
                  <a:pt x="13897" y="56814"/>
                  <a:pt x="13910" y="56807"/>
                </a:cubicBezTo>
                <a:close/>
                <a:moveTo>
                  <a:pt x="29947" y="25019"/>
                </a:moveTo>
                <a:cubicBezTo>
                  <a:pt x="29895" y="25012"/>
                  <a:pt x="29882" y="25032"/>
                  <a:pt x="29863" y="25064"/>
                </a:cubicBezTo>
                <a:cubicBezTo>
                  <a:pt x="29811" y="25207"/>
                  <a:pt x="29733" y="25343"/>
                  <a:pt x="29688" y="25485"/>
                </a:cubicBezTo>
                <a:cubicBezTo>
                  <a:pt x="29636" y="25628"/>
                  <a:pt x="29584" y="25764"/>
                  <a:pt x="29565" y="25959"/>
                </a:cubicBezTo>
                <a:cubicBezTo>
                  <a:pt x="29779" y="25641"/>
                  <a:pt x="29947" y="25369"/>
                  <a:pt x="29947" y="25019"/>
                </a:cubicBezTo>
                <a:cubicBezTo>
                  <a:pt x="29941" y="24999"/>
                  <a:pt x="29986" y="24986"/>
                  <a:pt x="29941" y="24967"/>
                </a:cubicBezTo>
                <a:cubicBezTo>
                  <a:pt x="29941" y="24986"/>
                  <a:pt x="29941" y="24999"/>
                  <a:pt x="29947" y="25019"/>
                </a:cubicBezTo>
                <a:close/>
                <a:moveTo>
                  <a:pt x="29046" y="27658"/>
                </a:moveTo>
                <a:cubicBezTo>
                  <a:pt x="29065" y="27658"/>
                  <a:pt x="29085" y="27671"/>
                  <a:pt x="29098" y="27658"/>
                </a:cubicBezTo>
                <a:cubicBezTo>
                  <a:pt x="29396" y="27282"/>
                  <a:pt x="29720" y="26906"/>
                  <a:pt x="29720" y="26374"/>
                </a:cubicBezTo>
                <a:cubicBezTo>
                  <a:pt x="29720" y="26341"/>
                  <a:pt x="29733" y="26296"/>
                  <a:pt x="29733" y="26264"/>
                </a:cubicBezTo>
                <a:cubicBezTo>
                  <a:pt x="29733" y="26225"/>
                  <a:pt x="29779" y="26186"/>
                  <a:pt x="29714" y="26147"/>
                </a:cubicBezTo>
                <a:cubicBezTo>
                  <a:pt x="29681" y="26192"/>
                  <a:pt x="29649" y="26231"/>
                  <a:pt x="29623" y="26277"/>
                </a:cubicBezTo>
                <a:cubicBezTo>
                  <a:pt x="29526" y="26439"/>
                  <a:pt x="29435" y="26607"/>
                  <a:pt x="29338" y="26769"/>
                </a:cubicBezTo>
                <a:cubicBezTo>
                  <a:pt x="29182" y="27042"/>
                  <a:pt x="29111" y="27353"/>
                  <a:pt x="29046" y="27658"/>
                </a:cubicBezTo>
                <a:cubicBezTo>
                  <a:pt x="29039" y="27677"/>
                  <a:pt x="29007" y="27684"/>
                  <a:pt x="29046" y="27703"/>
                </a:cubicBezTo>
                <a:close/>
                <a:moveTo>
                  <a:pt x="12438" y="60011"/>
                </a:moveTo>
                <a:cubicBezTo>
                  <a:pt x="12412" y="60017"/>
                  <a:pt x="12380" y="60030"/>
                  <a:pt x="12373" y="60043"/>
                </a:cubicBezTo>
                <a:cubicBezTo>
                  <a:pt x="12244" y="60270"/>
                  <a:pt x="12114" y="60497"/>
                  <a:pt x="11991" y="60730"/>
                </a:cubicBezTo>
                <a:cubicBezTo>
                  <a:pt x="11958" y="60789"/>
                  <a:pt x="11952" y="60854"/>
                  <a:pt x="11945" y="60912"/>
                </a:cubicBezTo>
                <a:cubicBezTo>
                  <a:pt x="11932" y="61204"/>
                  <a:pt x="11926" y="61489"/>
                  <a:pt x="11919" y="61781"/>
                </a:cubicBezTo>
                <a:cubicBezTo>
                  <a:pt x="11919" y="61800"/>
                  <a:pt x="11932" y="61820"/>
                  <a:pt x="11945" y="61846"/>
                </a:cubicBezTo>
                <a:cubicBezTo>
                  <a:pt x="11965" y="61826"/>
                  <a:pt x="11984" y="61820"/>
                  <a:pt x="11991" y="61813"/>
                </a:cubicBezTo>
                <a:cubicBezTo>
                  <a:pt x="12159" y="61379"/>
                  <a:pt x="12335" y="60951"/>
                  <a:pt x="12373" y="60490"/>
                </a:cubicBezTo>
                <a:cubicBezTo>
                  <a:pt x="12399" y="60335"/>
                  <a:pt x="12412" y="60173"/>
                  <a:pt x="12438" y="60011"/>
                </a:cubicBezTo>
                <a:cubicBezTo>
                  <a:pt x="12438" y="59998"/>
                  <a:pt x="12438" y="59978"/>
                  <a:pt x="12445" y="59972"/>
                </a:cubicBezTo>
                <a:cubicBezTo>
                  <a:pt x="12445" y="59985"/>
                  <a:pt x="12438" y="60004"/>
                  <a:pt x="12438" y="60011"/>
                </a:cubicBezTo>
                <a:close/>
                <a:moveTo>
                  <a:pt x="34357" y="21776"/>
                </a:moveTo>
                <a:cubicBezTo>
                  <a:pt x="34299" y="21783"/>
                  <a:pt x="34286" y="21815"/>
                  <a:pt x="34273" y="21867"/>
                </a:cubicBezTo>
                <a:cubicBezTo>
                  <a:pt x="34221" y="22165"/>
                  <a:pt x="34169" y="22470"/>
                  <a:pt x="34110" y="22775"/>
                </a:cubicBezTo>
                <a:cubicBezTo>
                  <a:pt x="33832" y="24234"/>
                  <a:pt x="33352" y="25615"/>
                  <a:pt x="32677" y="26945"/>
                </a:cubicBezTo>
                <a:cubicBezTo>
                  <a:pt x="31795" y="28663"/>
                  <a:pt x="30641" y="30180"/>
                  <a:pt x="29208" y="31471"/>
                </a:cubicBezTo>
                <a:cubicBezTo>
                  <a:pt x="29111" y="31562"/>
                  <a:pt x="29046" y="31659"/>
                  <a:pt x="29020" y="31789"/>
                </a:cubicBezTo>
                <a:cubicBezTo>
                  <a:pt x="28975" y="32126"/>
                  <a:pt x="28910" y="32470"/>
                  <a:pt x="28858" y="32807"/>
                </a:cubicBezTo>
                <a:cubicBezTo>
                  <a:pt x="28858" y="32826"/>
                  <a:pt x="28871" y="32839"/>
                  <a:pt x="28884" y="32865"/>
                </a:cubicBezTo>
                <a:cubicBezTo>
                  <a:pt x="28942" y="32833"/>
                  <a:pt x="28987" y="32800"/>
                  <a:pt x="29039" y="32761"/>
                </a:cubicBezTo>
                <a:cubicBezTo>
                  <a:pt x="30771" y="31354"/>
                  <a:pt x="32126" y="29662"/>
                  <a:pt x="33040" y="27619"/>
                </a:cubicBezTo>
                <a:cubicBezTo>
                  <a:pt x="33702" y="26166"/>
                  <a:pt x="34033" y="24636"/>
                  <a:pt x="34214" y="23067"/>
                </a:cubicBezTo>
                <a:cubicBezTo>
                  <a:pt x="34266" y="22632"/>
                  <a:pt x="34305" y="22198"/>
                  <a:pt x="34357" y="21776"/>
                </a:cubicBezTo>
                <a:cubicBezTo>
                  <a:pt x="34357" y="21705"/>
                  <a:pt x="34383" y="21646"/>
                  <a:pt x="34324" y="21582"/>
                </a:cubicBezTo>
                <a:cubicBezTo>
                  <a:pt x="34337" y="21646"/>
                  <a:pt x="34350" y="21711"/>
                  <a:pt x="34357" y="21776"/>
                </a:cubicBezTo>
                <a:close/>
                <a:moveTo>
                  <a:pt x="9202" y="55218"/>
                </a:moveTo>
                <a:lnTo>
                  <a:pt x="9202" y="55121"/>
                </a:lnTo>
                <a:cubicBezTo>
                  <a:pt x="9170" y="54369"/>
                  <a:pt x="9131" y="53623"/>
                  <a:pt x="9112" y="52871"/>
                </a:cubicBezTo>
                <a:cubicBezTo>
                  <a:pt x="9092" y="51632"/>
                  <a:pt x="9144" y="50387"/>
                  <a:pt x="9326" y="49155"/>
                </a:cubicBezTo>
                <a:cubicBezTo>
                  <a:pt x="9481" y="48098"/>
                  <a:pt x="9721" y="47060"/>
                  <a:pt x="10071" y="46042"/>
                </a:cubicBezTo>
                <a:cubicBezTo>
                  <a:pt x="10785" y="43993"/>
                  <a:pt x="11894" y="42210"/>
                  <a:pt x="13580" y="40816"/>
                </a:cubicBezTo>
                <a:cubicBezTo>
                  <a:pt x="13612" y="40790"/>
                  <a:pt x="13638" y="40757"/>
                  <a:pt x="13703" y="40686"/>
                </a:cubicBezTo>
                <a:cubicBezTo>
                  <a:pt x="13612" y="40712"/>
                  <a:pt x="13580" y="40718"/>
                  <a:pt x="13547" y="40738"/>
                </a:cubicBezTo>
                <a:cubicBezTo>
                  <a:pt x="13398" y="40809"/>
                  <a:pt x="13262" y="40887"/>
                  <a:pt x="13119" y="40971"/>
                </a:cubicBezTo>
                <a:cubicBezTo>
                  <a:pt x="11336" y="41989"/>
                  <a:pt x="9955" y="43396"/>
                  <a:pt x="9014" y="45225"/>
                </a:cubicBezTo>
                <a:cubicBezTo>
                  <a:pt x="8586" y="46068"/>
                  <a:pt x="8262" y="46944"/>
                  <a:pt x="8029" y="47858"/>
                </a:cubicBezTo>
                <a:cubicBezTo>
                  <a:pt x="7672" y="49252"/>
                  <a:pt x="7516" y="50672"/>
                  <a:pt x="7516" y="52106"/>
                </a:cubicBezTo>
                <a:cubicBezTo>
                  <a:pt x="7516" y="53480"/>
                  <a:pt x="7640" y="54842"/>
                  <a:pt x="7815" y="56191"/>
                </a:cubicBezTo>
                <a:cubicBezTo>
                  <a:pt x="7815" y="56223"/>
                  <a:pt x="7841" y="56249"/>
                  <a:pt x="7854" y="56288"/>
                </a:cubicBezTo>
                <a:cubicBezTo>
                  <a:pt x="8320" y="55932"/>
                  <a:pt x="8755" y="55588"/>
                  <a:pt x="9202" y="55218"/>
                </a:cubicBezTo>
                <a:close/>
                <a:moveTo>
                  <a:pt x="15356" y="39979"/>
                </a:moveTo>
                <a:cubicBezTo>
                  <a:pt x="15136" y="40011"/>
                  <a:pt x="14928" y="40096"/>
                  <a:pt x="14773" y="40199"/>
                </a:cubicBezTo>
                <a:cubicBezTo>
                  <a:pt x="14617" y="40303"/>
                  <a:pt x="14455" y="40413"/>
                  <a:pt x="14299" y="40524"/>
                </a:cubicBezTo>
                <a:cubicBezTo>
                  <a:pt x="12724" y="41665"/>
                  <a:pt x="11524" y="43124"/>
                  <a:pt x="10713" y="44907"/>
                </a:cubicBezTo>
                <a:cubicBezTo>
                  <a:pt x="10363" y="45679"/>
                  <a:pt x="10084" y="46477"/>
                  <a:pt x="9877" y="47287"/>
                </a:cubicBezTo>
                <a:cubicBezTo>
                  <a:pt x="9488" y="48785"/>
                  <a:pt x="9332" y="50309"/>
                  <a:pt x="9280" y="51846"/>
                </a:cubicBezTo>
                <a:cubicBezTo>
                  <a:pt x="9261" y="52819"/>
                  <a:pt x="9306" y="53785"/>
                  <a:pt x="9352" y="54751"/>
                </a:cubicBezTo>
                <a:cubicBezTo>
                  <a:pt x="9358" y="54849"/>
                  <a:pt x="9352" y="54952"/>
                  <a:pt x="9403" y="55050"/>
                </a:cubicBezTo>
                <a:cubicBezTo>
                  <a:pt x="9572" y="54985"/>
                  <a:pt x="9702" y="54855"/>
                  <a:pt x="9857" y="54758"/>
                </a:cubicBezTo>
                <a:cubicBezTo>
                  <a:pt x="10013" y="54661"/>
                  <a:pt x="10156" y="54563"/>
                  <a:pt x="10311" y="54460"/>
                </a:cubicBezTo>
                <a:cubicBezTo>
                  <a:pt x="10460" y="54356"/>
                  <a:pt x="10629" y="54278"/>
                  <a:pt x="10759" y="54148"/>
                </a:cubicBezTo>
                <a:lnTo>
                  <a:pt x="10759" y="53986"/>
                </a:lnTo>
                <a:cubicBezTo>
                  <a:pt x="10791" y="53156"/>
                  <a:pt x="10817" y="52326"/>
                  <a:pt x="10850" y="51490"/>
                </a:cubicBezTo>
                <a:cubicBezTo>
                  <a:pt x="10895" y="50342"/>
                  <a:pt x="11025" y="49200"/>
                  <a:pt x="11239" y="48072"/>
                </a:cubicBezTo>
                <a:cubicBezTo>
                  <a:pt x="11466" y="46853"/>
                  <a:pt x="11790" y="45673"/>
                  <a:pt x="12257" y="44531"/>
                </a:cubicBezTo>
                <a:cubicBezTo>
                  <a:pt x="12944" y="42852"/>
                  <a:pt x="13904" y="41354"/>
                  <a:pt x="15233" y="40102"/>
                </a:cubicBezTo>
                <a:cubicBezTo>
                  <a:pt x="15272" y="40076"/>
                  <a:pt x="15305" y="40031"/>
                  <a:pt x="15356" y="39979"/>
                </a:cubicBezTo>
                <a:close/>
                <a:moveTo>
                  <a:pt x="10940" y="54045"/>
                </a:moveTo>
                <a:cubicBezTo>
                  <a:pt x="11012" y="54012"/>
                  <a:pt x="11044" y="54006"/>
                  <a:pt x="11076" y="53986"/>
                </a:cubicBezTo>
                <a:cubicBezTo>
                  <a:pt x="11440" y="53779"/>
                  <a:pt x="11816" y="53558"/>
                  <a:pt x="12179" y="53351"/>
                </a:cubicBezTo>
                <a:cubicBezTo>
                  <a:pt x="12276" y="53292"/>
                  <a:pt x="12315" y="53227"/>
                  <a:pt x="12322" y="53111"/>
                </a:cubicBezTo>
                <a:cubicBezTo>
                  <a:pt x="12373" y="52579"/>
                  <a:pt x="12432" y="52054"/>
                  <a:pt x="12477" y="51515"/>
                </a:cubicBezTo>
                <a:cubicBezTo>
                  <a:pt x="12574" y="50523"/>
                  <a:pt x="12698" y="49538"/>
                  <a:pt x="12860" y="48558"/>
                </a:cubicBezTo>
                <a:cubicBezTo>
                  <a:pt x="13067" y="47326"/>
                  <a:pt x="13346" y="46107"/>
                  <a:pt x="13735" y="44920"/>
                </a:cubicBezTo>
                <a:cubicBezTo>
                  <a:pt x="14384" y="42962"/>
                  <a:pt x="15298" y="41159"/>
                  <a:pt x="16679" y="39616"/>
                </a:cubicBezTo>
                <a:cubicBezTo>
                  <a:pt x="16699" y="39590"/>
                  <a:pt x="16712" y="39557"/>
                  <a:pt x="16731" y="39512"/>
                </a:cubicBezTo>
                <a:cubicBezTo>
                  <a:pt x="16666" y="39519"/>
                  <a:pt x="16634" y="39519"/>
                  <a:pt x="16602" y="39525"/>
                </a:cubicBezTo>
                <a:cubicBezTo>
                  <a:pt x="16439" y="39577"/>
                  <a:pt x="16277" y="39635"/>
                  <a:pt x="16109" y="39681"/>
                </a:cubicBezTo>
                <a:cubicBezTo>
                  <a:pt x="15998" y="39713"/>
                  <a:pt x="15901" y="39778"/>
                  <a:pt x="15810" y="39849"/>
                </a:cubicBezTo>
                <a:cubicBezTo>
                  <a:pt x="14585" y="40900"/>
                  <a:pt x="13586" y="42138"/>
                  <a:pt x="12866" y="43578"/>
                </a:cubicBezTo>
                <a:cubicBezTo>
                  <a:pt x="12516" y="44278"/>
                  <a:pt x="12224" y="44998"/>
                  <a:pt x="11991" y="45744"/>
                </a:cubicBezTo>
                <a:cubicBezTo>
                  <a:pt x="11401" y="47579"/>
                  <a:pt x="11135" y="49466"/>
                  <a:pt x="11018" y="51379"/>
                </a:cubicBezTo>
                <a:cubicBezTo>
                  <a:pt x="10973" y="52183"/>
                  <a:pt x="10953" y="52994"/>
                  <a:pt x="10927" y="53792"/>
                </a:cubicBezTo>
                <a:cubicBezTo>
                  <a:pt x="10927" y="53869"/>
                  <a:pt x="10940" y="53934"/>
                  <a:pt x="10940" y="54045"/>
                </a:cubicBezTo>
                <a:close/>
                <a:moveTo>
                  <a:pt x="12510" y="53137"/>
                </a:moveTo>
                <a:cubicBezTo>
                  <a:pt x="12549" y="53130"/>
                  <a:pt x="12581" y="53124"/>
                  <a:pt x="12600" y="53111"/>
                </a:cubicBezTo>
                <a:cubicBezTo>
                  <a:pt x="12964" y="52916"/>
                  <a:pt x="13327" y="52715"/>
                  <a:pt x="13703" y="52527"/>
                </a:cubicBezTo>
                <a:cubicBezTo>
                  <a:pt x="13787" y="52482"/>
                  <a:pt x="13833" y="52417"/>
                  <a:pt x="13845" y="52320"/>
                </a:cubicBezTo>
                <a:cubicBezTo>
                  <a:pt x="14027" y="51308"/>
                  <a:pt x="14202" y="50283"/>
                  <a:pt x="14384" y="49272"/>
                </a:cubicBezTo>
                <a:cubicBezTo>
                  <a:pt x="14591" y="48098"/>
                  <a:pt x="14838" y="46931"/>
                  <a:pt x="15155" y="45770"/>
                </a:cubicBezTo>
                <a:cubicBezTo>
                  <a:pt x="15499" y="44479"/>
                  <a:pt x="15921" y="43221"/>
                  <a:pt x="16485" y="42009"/>
                </a:cubicBezTo>
                <a:cubicBezTo>
                  <a:pt x="16913" y="41075"/>
                  <a:pt x="17412" y="40193"/>
                  <a:pt x="18015" y="39356"/>
                </a:cubicBezTo>
                <a:cubicBezTo>
                  <a:pt x="18054" y="39292"/>
                  <a:pt x="18125" y="39246"/>
                  <a:pt x="18119" y="39155"/>
                </a:cubicBezTo>
                <a:cubicBezTo>
                  <a:pt x="17963" y="39162"/>
                  <a:pt x="17321" y="39305"/>
                  <a:pt x="17224" y="39356"/>
                </a:cubicBezTo>
                <a:cubicBezTo>
                  <a:pt x="17185" y="39376"/>
                  <a:pt x="17146" y="39408"/>
                  <a:pt x="17120" y="39441"/>
                </a:cubicBezTo>
                <a:cubicBezTo>
                  <a:pt x="17075" y="39486"/>
                  <a:pt x="17023" y="39545"/>
                  <a:pt x="16978" y="39590"/>
                </a:cubicBezTo>
                <a:cubicBezTo>
                  <a:pt x="15765" y="40900"/>
                  <a:pt x="14877" y="42398"/>
                  <a:pt x="14235" y="44051"/>
                </a:cubicBezTo>
                <a:cubicBezTo>
                  <a:pt x="13541" y="45867"/>
                  <a:pt x="13139" y="47761"/>
                  <a:pt x="12873" y="49680"/>
                </a:cubicBezTo>
                <a:cubicBezTo>
                  <a:pt x="12801" y="50219"/>
                  <a:pt x="12737" y="50763"/>
                  <a:pt x="12678" y="51295"/>
                </a:cubicBezTo>
                <a:cubicBezTo>
                  <a:pt x="12613" y="51879"/>
                  <a:pt x="12568" y="52462"/>
                  <a:pt x="12503" y="53059"/>
                </a:cubicBezTo>
                <a:cubicBezTo>
                  <a:pt x="12497" y="53078"/>
                  <a:pt x="12503" y="53098"/>
                  <a:pt x="12510" y="53137"/>
                </a:cubicBezTo>
                <a:close/>
                <a:moveTo>
                  <a:pt x="19617" y="38805"/>
                </a:moveTo>
                <a:cubicBezTo>
                  <a:pt x="19286" y="38870"/>
                  <a:pt x="19020" y="38928"/>
                  <a:pt x="18741" y="38987"/>
                </a:cubicBezTo>
                <a:cubicBezTo>
                  <a:pt x="18489" y="39039"/>
                  <a:pt x="18489" y="39039"/>
                  <a:pt x="18326" y="39253"/>
                </a:cubicBezTo>
                <a:cubicBezTo>
                  <a:pt x="18307" y="39285"/>
                  <a:pt x="18288" y="39311"/>
                  <a:pt x="18262" y="39343"/>
                </a:cubicBezTo>
                <a:cubicBezTo>
                  <a:pt x="17386" y="40517"/>
                  <a:pt x="16705" y="41795"/>
                  <a:pt x="16180" y="43170"/>
                </a:cubicBezTo>
                <a:cubicBezTo>
                  <a:pt x="15616" y="44642"/>
                  <a:pt x="15201" y="46159"/>
                  <a:pt x="14883" y="47709"/>
                </a:cubicBezTo>
                <a:cubicBezTo>
                  <a:pt x="14689" y="48636"/>
                  <a:pt x="14520" y="49570"/>
                  <a:pt x="14351" y="50504"/>
                </a:cubicBezTo>
                <a:cubicBezTo>
                  <a:pt x="14241" y="51062"/>
                  <a:pt x="14144" y="51632"/>
                  <a:pt x="14047" y="52190"/>
                </a:cubicBezTo>
                <a:cubicBezTo>
                  <a:pt x="14040" y="52229"/>
                  <a:pt x="14014" y="52281"/>
                  <a:pt x="14092" y="52320"/>
                </a:cubicBezTo>
                <a:cubicBezTo>
                  <a:pt x="14455" y="52132"/>
                  <a:pt x="14838" y="51937"/>
                  <a:pt x="15207" y="51742"/>
                </a:cubicBezTo>
                <a:cubicBezTo>
                  <a:pt x="15266" y="51710"/>
                  <a:pt x="15298" y="51665"/>
                  <a:pt x="15324" y="51600"/>
                </a:cubicBezTo>
                <a:cubicBezTo>
                  <a:pt x="15356" y="51477"/>
                  <a:pt x="15395" y="51353"/>
                  <a:pt x="15428" y="51230"/>
                </a:cubicBezTo>
                <a:cubicBezTo>
                  <a:pt x="15778" y="49868"/>
                  <a:pt x="16115" y="48519"/>
                  <a:pt x="16465" y="47158"/>
                </a:cubicBezTo>
                <a:cubicBezTo>
                  <a:pt x="16796" y="45841"/>
                  <a:pt x="17166" y="44531"/>
                  <a:pt x="17600" y="43247"/>
                </a:cubicBezTo>
                <a:cubicBezTo>
                  <a:pt x="18112" y="41775"/>
                  <a:pt x="18729" y="40349"/>
                  <a:pt x="19533" y="39000"/>
                </a:cubicBezTo>
                <a:cubicBezTo>
                  <a:pt x="19546" y="38954"/>
                  <a:pt x="19572" y="38903"/>
                  <a:pt x="19617" y="38805"/>
                </a:cubicBezTo>
                <a:close/>
                <a:moveTo>
                  <a:pt x="19896" y="38766"/>
                </a:moveTo>
                <a:lnTo>
                  <a:pt x="19857" y="38805"/>
                </a:lnTo>
                <a:cubicBezTo>
                  <a:pt x="19805" y="38870"/>
                  <a:pt x="19766" y="38941"/>
                  <a:pt x="19727" y="39006"/>
                </a:cubicBezTo>
                <a:cubicBezTo>
                  <a:pt x="19118" y="39998"/>
                  <a:pt x="18612" y="41043"/>
                  <a:pt x="18184" y="42119"/>
                </a:cubicBezTo>
                <a:cubicBezTo>
                  <a:pt x="17633" y="43520"/>
                  <a:pt x="17211" y="44966"/>
                  <a:pt x="16828" y="46418"/>
                </a:cubicBezTo>
                <a:cubicBezTo>
                  <a:pt x="16394" y="48085"/>
                  <a:pt x="16011" y="49771"/>
                  <a:pt x="15532" y="51438"/>
                </a:cubicBezTo>
                <a:cubicBezTo>
                  <a:pt x="15525" y="51464"/>
                  <a:pt x="15532" y="51496"/>
                  <a:pt x="15532" y="51548"/>
                </a:cubicBezTo>
                <a:cubicBezTo>
                  <a:pt x="15596" y="51515"/>
                  <a:pt x="15655" y="51496"/>
                  <a:pt x="15707" y="51477"/>
                </a:cubicBezTo>
                <a:cubicBezTo>
                  <a:pt x="15966" y="51347"/>
                  <a:pt x="16212" y="51198"/>
                  <a:pt x="16472" y="51081"/>
                </a:cubicBezTo>
                <a:cubicBezTo>
                  <a:pt x="16602" y="51016"/>
                  <a:pt x="16679" y="50919"/>
                  <a:pt x="16731" y="50789"/>
                </a:cubicBezTo>
                <a:cubicBezTo>
                  <a:pt x="17146" y="49739"/>
                  <a:pt x="17529" y="48688"/>
                  <a:pt x="17866" y="47618"/>
                </a:cubicBezTo>
                <a:cubicBezTo>
                  <a:pt x="18249" y="46418"/>
                  <a:pt x="18612" y="45206"/>
                  <a:pt x="18988" y="44006"/>
                </a:cubicBezTo>
                <a:cubicBezTo>
                  <a:pt x="19565" y="42184"/>
                  <a:pt x="20201" y="40388"/>
                  <a:pt x="21057" y="38676"/>
                </a:cubicBezTo>
                <a:cubicBezTo>
                  <a:pt x="21070" y="38637"/>
                  <a:pt x="21089" y="38598"/>
                  <a:pt x="21095" y="38546"/>
                </a:cubicBezTo>
                <a:cubicBezTo>
                  <a:pt x="20901" y="38546"/>
                  <a:pt x="20220" y="38669"/>
                  <a:pt x="19896" y="38766"/>
                </a:cubicBezTo>
                <a:close/>
                <a:moveTo>
                  <a:pt x="16971" y="50796"/>
                </a:moveTo>
                <a:cubicBezTo>
                  <a:pt x="17062" y="50757"/>
                  <a:pt x="17114" y="50737"/>
                  <a:pt x="17159" y="50711"/>
                </a:cubicBezTo>
                <a:cubicBezTo>
                  <a:pt x="17373" y="50601"/>
                  <a:pt x="17581" y="50471"/>
                  <a:pt x="17801" y="50368"/>
                </a:cubicBezTo>
                <a:cubicBezTo>
                  <a:pt x="17937" y="50290"/>
                  <a:pt x="18028" y="50193"/>
                  <a:pt x="18093" y="50063"/>
                </a:cubicBezTo>
                <a:cubicBezTo>
                  <a:pt x="18502" y="49298"/>
                  <a:pt x="18878" y="48519"/>
                  <a:pt x="19228" y="47722"/>
                </a:cubicBezTo>
                <a:cubicBezTo>
                  <a:pt x="19727" y="46593"/>
                  <a:pt x="20129" y="45426"/>
                  <a:pt x="20525" y="44272"/>
                </a:cubicBezTo>
                <a:cubicBezTo>
                  <a:pt x="21206" y="42281"/>
                  <a:pt x="21854" y="40290"/>
                  <a:pt x="22665" y="38345"/>
                </a:cubicBezTo>
                <a:cubicBezTo>
                  <a:pt x="22678" y="38312"/>
                  <a:pt x="22684" y="38280"/>
                  <a:pt x="22691" y="38228"/>
                </a:cubicBezTo>
                <a:cubicBezTo>
                  <a:pt x="22626" y="38241"/>
                  <a:pt x="22587" y="38241"/>
                  <a:pt x="22535" y="38248"/>
                </a:cubicBezTo>
                <a:cubicBezTo>
                  <a:pt x="22230" y="38312"/>
                  <a:pt x="21919" y="38384"/>
                  <a:pt x="21601" y="38436"/>
                </a:cubicBezTo>
                <a:cubicBezTo>
                  <a:pt x="21433" y="38455"/>
                  <a:pt x="21309" y="38520"/>
                  <a:pt x="21264" y="38695"/>
                </a:cubicBezTo>
                <a:cubicBezTo>
                  <a:pt x="21258" y="38714"/>
                  <a:pt x="21238" y="38740"/>
                  <a:pt x="21232" y="38766"/>
                </a:cubicBezTo>
                <a:cubicBezTo>
                  <a:pt x="20609" y="39998"/>
                  <a:pt x="20090" y="41269"/>
                  <a:pt x="19662" y="42573"/>
                </a:cubicBezTo>
                <a:cubicBezTo>
                  <a:pt x="19228" y="43889"/>
                  <a:pt x="18826" y="45219"/>
                  <a:pt x="18411" y="46542"/>
                </a:cubicBezTo>
                <a:cubicBezTo>
                  <a:pt x="17989" y="47910"/>
                  <a:pt x="17561" y="49272"/>
                  <a:pt x="17036" y="50601"/>
                </a:cubicBezTo>
                <a:cubicBezTo>
                  <a:pt x="17017" y="50634"/>
                  <a:pt x="17004" y="50679"/>
                  <a:pt x="16971" y="50796"/>
                </a:cubicBezTo>
                <a:close/>
                <a:moveTo>
                  <a:pt x="18359" y="50017"/>
                </a:moveTo>
                <a:cubicBezTo>
                  <a:pt x="18443" y="49985"/>
                  <a:pt x="18482" y="49966"/>
                  <a:pt x="18515" y="49946"/>
                </a:cubicBezTo>
                <a:cubicBezTo>
                  <a:pt x="18703" y="49829"/>
                  <a:pt x="18891" y="49719"/>
                  <a:pt x="19072" y="49609"/>
                </a:cubicBezTo>
                <a:cubicBezTo>
                  <a:pt x="19202" y="49538"/>
                  <a:pt x="19299" y="49434"/>
                  <a:pt x="19383" y="49317"/>
                </a:cubicBezTo>
                <a:cubicBezTo>
                  <a:pt x="19915" y="48565"/>
                  <a:pt x="20415" y="47787"/>
                  <a:pt x="20843" y="46970"/>
                </a:cubicBezTo>
                <a:cubicBezTo>
                  <a:pt x="21361" y="45997"/>
                  <a:pt x="21796" y="44985"/>
                  <a:pt x="22204" y="43954"/>
                </a:cubicBezTo>
                <a:cubicBezTo>
                  <a:pt x="22983" y="41983"/>
                  <a:pt x="23625" y="39966"/>
                  <a:pt x="24325" y="37969"/>
                </a:cubicBezTo>
                <a:cubicBezTo>
                  <a:pt x="24344" y="37930"/>
                  <a:pt x="24377" y="37891"/>
                  <a:pt x="24312" y="37833"/>
                </a:cubicBezTo>
                <a:cubicBezTo>
                  <a:pt x="23864" y="37956"/>
                  <a:pt x="23398" y="38047"/>
                  <a:pt x="22944" y="38163"/>
                </a:cubicBezTo>
                <a:cubicBezTo>
                  <a:pt x="22905" y="38261"/>
                  <a:pt x="22859" y="38345"/>
                  <a:pt x="22827" y="38423"/>
                </a:cubicBezTo>
                <a:cubicBezTo>
                  <a:pt x="22548" y="39136"/>
                  <a:pt x="22250" y="39849"/>
                  <a:pt x="21997" y="40576"/>
                </a:cubicBezTo>
                <a:cubicBezTo>
                  <a:pt x="21530" y="41886"/>
                  <a:pt x="21089" y="43208"/>
                  <a:pt x="20629" y="44518"/>
                </a:cubicBezTo>
                <a:cubicBezTo>
                  <a:pt x="20006" y="46347"/>
                  <a:pt x="19325" y="48143"/>
                  <a:pt x="18417" y="49855"/>
                </a:cubicBezTo>
                <a:cubicBezTo>
                  <a:pt x="18404" y="49894"/>
                  <a:pt x="18385" y="49933"/>
                  <a:pt x="18359" y="50017"/>
                </a:cubicBezTo>
                <a:close/>
                <a:moveTo>
                  <a:pt x="19740" y="49142"/>
                </a:moveTo>
                <a:cubicBezTo>
                  <a:pt x="20058" y="48993"/>
                  <a:pt x="20382" y="48759"/>
                  <a:pt x="20577" y="48552"/>
                </a:cubicBezTo>
                <a:cubicBezTo>
                  <a:pt x="21841" y="47197"/>
                  <a:pt x="22853" y="45673"/>
                  <a:pt x="23663" y="44013"/>
                </a:cubicBezTo>
                <a:cubicBezTo>
                  <a:pt x="24695" y="41886"/>
                  <a:pt x="25434" y="39648"/>
                  <a:pt x="26089" y="37385"/>
                </a:cubicBezTo>
                <a:cubicBezTo>
                  <a:pt x="26095" y="37366"/>
                  <a:pt x="26089" y="37340"/>
                  <a:pt x="26082" y="37301"/>
                </a:cubicBezTo>
                <a:cubicBezTo>
                  <a:pt x="26037" y="37307"/>
                  <a:pt x="25998" y="37314"/>
                  <a:pt x="25966" y="37320"/>
                </a:cubicBezTo>
                <a:cubicBezTo>
                  <a:pt x="25563" y="37450"/>
                  <a:pt x="25155" y="37580"/>
                  <a:pt x="24753" y="37703"/>
                </a:cubicBezTo>
                <a:cubicBezTo>
                  <a:pt x="24630" y="37735"/>
                  <a:pt x="24565" y="37800"/>
                  <a:pt x="24532" y="37917"/>
                </a:cubicBezTo>
                <a:cubicBezTo>
                  <a:pt x="24526" y="37956"/>
                  <a:pt x="24500" y="37995"/>
                  <a:pt x="24481" y="38047"/>
                </a:cubicBezTo>
                <a:cubicBezTo>
                  <a:pt x="24156" y="38987"/>
                  <a:pt x="23826" y="39927"/>
                  <a:pt x="23501" y="40867"/>
                </a:cubicBezTo>
                <a:cubicBezTo>
                  <a:pt x="23041" y="42203"/>
                  <a:pt x="22580" y="43533"/>
                  <a:pt x="22023" y="44836"/>
                </a:cubicBezTo>
                <a:cubicBezTo>
                  <a:pt x="21420" y="46289"/>
                  <a:pt x="20713" y="47683"/>
                  <a:pt x="19818" y="48980"/>
                </a:cubicBezTo>
                <a:cubicBezTo>
                  <a:pt x="19818" y="49012"/>
                  <a:pt x="19799" y="49051"/>
                  <a:pt x="19740" y="49142"/>
                </a:cubicBezTo>
                <a:close/>
                <a:moveTo>
                  <a:pt x="26342" y="37210"/>
                </a:moveTo>
                <a:cubicBezTo>
                  <a:pt x="26309" y="37320"/>
                  <a:pt x="26264" y="37443"/>
                  <a:pt x="26225" y="37567"/>
                </a:cubicBezTo>
                <a:cubicBezTo>
                  <a:pt x="25797" y="38987"/>
                  <a:pt x="25343" y="40401"/>
                  <a:pt x="24805" y="41788"/>
                </a:cubicBezTo>
                <a:cubicBezTo>
                  <a:pt x="24377" y="42897"/>
                  <a:pt x="23897" y="43980"/>
                  <a:pt x="23333" y="45024"/>
                </a:cubicBezTo>
                <a:cubicBezTo>
                  <a:pt x="22807" y="45990"/>
                  <a:pt x="22204" y="46905"/>
                  <a:pt x="21511" y="47754"/>
                </a:cubicBezTo>
                <a:cubicBezTo>
                  <a:pt x="21465" y="47806"/>
                  <a:pt x="21413" y="47852"/>
                  <a:pt x="21394" y="47923"/>
                </a:cubicBezTo>
                <a:cubicBezTo>
                  <a:pt x="21420" y="47936"/>
                  <a:pt x="21426" y="47942"/>
                  <a:pt x="21433" y="47936"/>
                </a:cubicBezTo>
                <a:cubicBezTo>
                  <a:pt x="21485" y="47903"/>
                  <a:pt x="21543" y="47871"/>
                  <a:pt x="21588" y="47826"/>
                </a:cubicBezTo>
                <a:cubicBezTo>
                  <a:pt x="22140" y="47385"/>
                  <a:pt x="22652" y="46905"/>
                  <a:pt x="23138" y="46386"/>
                </a:cubicBezTo>
                <a:cubicBezTo>
                  <a:pt x="24254" y="45193"/>
                  <a:pt x="25148" y="43850"/>
                  <a:pt x="25875" y="42391"/>
                </a:cubicBezTo>
                <a:cubicBezTo>
                  <a:pt x="26796" y="40556"/>
                  <a:pt x="27418" y="38617"/>
                  <a:pt x="27898" y="36633"/>
                </a:cubicBezTo>
                <a:cubicBezTo>
                  <a:pt x="27905" y="36600"/>
                  <a:pt x="27898" y="36568"/>
                  <a:pt x="27885" y="36523"/>
                </a:cubicBezTo>
                <a:cubicBezTo>
                  <a:pt x="27386" y="36756"/>
                  <a:pt x="26880" y="36977"/>
                  <a:pt x="26342" y="37210"/>
                </a:cubicBezTo>
                <a:close/>
                <a:moveTo>
                  <a:pt x="28261" y="36075"/>
                </a:moveTo>
                <a:cubicBezTo>
                  <a:pt x="28825" y="35861"/>
                  <a:pt x="30278" y="34778"/>
                  <a:pt x="31063" y="33968"/>
                </a:cubicBezTo>
                <a:cubicBezTo>
                  <a:pt x="32256" y="32748"/>
                  <a:pt x="33151" y="31348"/>
                  <a:pt x="33715" y="29752"/>
                </a:cubicBezTo>
                <a:cubicBezTo>
                  <a:pt x="34169" y="28481"/>
                  <a:pt x="34350" y="27159"/>
                  <a:pt x="34357" y="25810"/>
                </a:cubicBezTo>
                <a:cubicBezTo>
                  <a:pt x="34318" y="25939"/>
                  <a:pt x="34292" y="26069"/>
                  <a:pt x="34266" y="26199"/>
                </a:cubicBezTo>
                <a:cubicBezTo>
                  <a:pt x="34169" y="26795"/>
                  <a:pt x="34039" y="27379"/>
                  <a:pt x="33851" y="27943"/>
                </a:cubicBezTo>
                <a:cubicBezTo>
                  <a:pt x="33222" y="29889"/>
                  <a:pt x="32152" y="31549"/>
                  <a:pt x="30699" y="32988"/>
                </a:cubicBezTo>
                <a:cubicBezTo>
                  <a:pt x="30077" y="33611"/>
                  <a:pt x="29396" y="34162"/>
                  <a:pt x="28657" y="34648"/>
                </a:cubicBezTo>
                <a:cubicBezTo>
                  <a:pt x="28534" y="34726"/>
                  <a:pt x="28469" y="34824"/>
                  <a:pt x="28443" y="34973"/>
                </a:cubicBezTo>
                <a:cubicBezTo>
                  <a:pt x="28391" y="35271"/>
                  <a:pt x="28313" y="35569"/>
                  <a:pt x="28261" y="35874"/>
                </a:cubicBezTo>
                <a:cubicBezTo>
                  <a:pt x="28255" y="35939"/>
                  <a:pt x="28222" y="36010"/>
                  <a:pt x="28261" y="36075"/>
                </a:cubicBezTo>
                <a:close/>
                <a:moveTo>
                  <a:pt x="28559" y="34499"/>
                </a:moveTo>
                <a:cubicBezTo>
                  <a:pt x="28683" y="34428"/>
                  <a:pt x="28754" y="34389"/>
                  <a:pt x="28819" y="34337"/>
                </a:cubicBezTo>
                <a:cubicBezTo>
                  <a:pt x="29208" y="34039"/>
                  <a:pt x="29604" y="33754"/>
                  <a:pt x="29973" y="33442"/>
                </a:cubicBezTo>
                <a:cubicBezTo>
                  <a:pt x="32230" y="31477"/>
                  <a:pt x="33585" y="29007"/>
                  <a:pt x="34110" y="26063"/>
                </a:cubicBezTo>
                <a:cubicBezTo>
                  <a:pt x="34221" y="25498"/>
                  <a:pt x="34266" y="24908"/>
                  <a:pt x="34318" y="24338"/>
                </a:cubicBezTo>
                <a:cubicBezTo>
                  <a:pt x="34324" y="24188"/>
                  <a:pt x="34318" y="24052"/>
                  <a:pt x="34318" y="23910"/>
                </a:cubicBezTo>
                <a:cubicBezTo>
                  <a:pt x="34266" y="24046"/>
                  <a:pt x="34240" y="24182"/>
                  <a:pt x="34221" y="24331"/>
                </a:cubicBezTo>
                <a:cubicBezTo>
                  <a:pt x="34097" y="25044"/>
                  <a:pt x="33935" y="25745"/>
                  <a:pt x="33702" y="26439"/>
                </a:cubicBezTo>
                <a:cubicBezTo>
                  <a:pt x="32930" y="28708"/>
                  <a:pt x="31646" y="30634"/>
                  <a:pt x="29889" y="32256"/>
                </a:cubicBezTo>
                <a:cubicBezTo>
                  <a:pt x="29584" y="32547"/>
                  <a:pt x="29240" y="32807"/>
                  <a:pt x="28916" y="33086"/>
                </a:cubicBezTo>
                <a:cubicBezTo>
                  <a:pt x="28838" y="33150"/>
                  <a:pt x="28786" y="33222"/>
                  <a:pt x="28773" y="33326"/>
                </a:cubicBezTo>
                <a:cubicBezTo>
                  <a:pt x="28728" y="33585"/>
                  <a:pt x="28676" y="33844"/>
                  <a:pt x="28624" y="34097"/>
                </a:cubicBezTo>
                <a:cubicBezTo>
                  <a:pt x="28611" y="34208"/>
                  <a:pt x="28585" y="34324"/>
                  <a:pt x="28559" y="34499"/>
                </a:cubicBezTo>
                <a:close/>
                <a:moveTo>
                  <a:pt x="29117" y="31250"/>
                </a:moveTo>
                <a:cubicBezTo>
                  <a:pt x="29214" y="31270"/>
                  <a:pt x="29260" y="31192"/>
                  <a:pt x="29305" y="31147"/>
                </a:cubicBezTo>
                <a:cubicBezTo>
                  <a:pt x="31497" y="29072"/>
                  <a:pt x="32989" y="26581"/>
                  <a:pt x="33721" y="23650"/>
                </a:cubicBezTo>
                <a:cubicBezTo>
                  <a:pt x="33935" y="22814"/>
                  <a:pt x="34078" y="21971"/>
                  <a:pt x="34208" y="21121"/>
                </a:cubicBezTo>
                <a:cubicBezTo>
                  <a:pt x="34253" y="20829"/>
                  <a:pt x="34292" y="20525"/>
                  <a:pt x="34331" y="20233"/>
                </a:cubicBezTo>
                <a:cubicBezTo>
                  <a:pt x="34350" y="20116"/>
                  <a:pt x="34357" y="19993"/>
                  <a:pt x="34324" y="19870"/>
                </a:cubicBezTo>
                <a:cubicBezTo>
                  <a:pt x="34299" y="19889"/>
                  <a:pt x="34292" y="19889"/>
                  <a:pt x="34292" y="19896"/>
                </a:cubicBezTo>
                <a:cubicBezTo>
                  <a:pt x="34266" y="19999"/>
                  <a:pt x="34240" y="20103"/>
                  <a:pt x="34227" y="20213"/>
                </a:cubicBezTo>
                <a:cubicBezTo>
                  <a:pt x="34059" y="21102"/>
                  <a:pt x="33851" y="21977"/>
                  <a:pt x="33579" y="22846"/>
                </a:cubicBezTo>
                <a:cubicBezTo>
                  <a:pt x="32749" y="25447"/>
                  <a:pt x="31439" y="27768"/>
                  <a:pt x="29591" y="29778"/>
                </a:cubicBezTo>
                <a:cubicBezTo>
                  <a:pt x="29402" y="29979"/>
                  <a:pt x="29273" y="30180"/>
                  <a:pt x="29247" y="30459"/>
                </a:cubicBezTo>
                <a:cubicBezTo>
                  <a:pt x="29214" y="30719"/>
                  <a:pt x="29163" y="30985"/>
                  <a:pt x="29117" y="31250"/>
                </a:cubicBezTo>
                <a:close/>
                <a:moveTo>
                  <a:pt x="29370" y="29714"/>
                </a:moveTo>
                <a:cubicBezTo>
                  <a:pt x="29519" y="29603"/>
                  <a:pt x="29584" y="29519"/>
                  <a:pt x="29655" y="29435"/>
                </a:cubicBezTo>
                <a:cubicBezTo>
                  <a:pt x="31530" y="27327"/>
                  <a:pt x="32826" y="24902"/>
                  <a:pt x="33572" y="22191"/>
                </a:cubicBezTo>
                <a:cubicBezTo>
                  <a:pt x="33864" y="21108"/>
                  <a:pt x="34072" y="20019"/>
                  <a:pt x="34273" y="18923"/>
                </a:cubicBezTo>
                <a:cubicBezTo>
                  <a:pt x="34337" y="18599"/>
                  <a:pt x="34389" y="18281"/>
                  <a:pt x="34383" y="17950"/>
                </a:cubicBezTo>
                <a:cubicBezTo>
                  <a:pt x="34383" y="17898"/>
                  <a:pt x="34402" y="17853"/>
                  <a:pt x="34337" y="17801"/>
                </a:cubicBezTo>
                <a:cubicBezTo>
                  <a:pt x="34331" y="17853"/>
                  <a:pt x="34324" y="17885"/>
                  <a:pt x="34318" y="17918"/>
                </a:cubicBezTo>
                <a:cubicBezTo>
                  <a:pt x="34286" y="18047"/>
                  <a:pt x="34253" y="18184"/>
                  <a:pt x="34221" y="18313"/>
                </a:cubicBezTo>
                <a:cubicBezTo>
                  <a:pt x="33961" y="19442"/>
                  <a:pt x="33676" y="20570"/>
                  <a:pt x="33293" y="21659"/>
                </a:cubicBezTo>
                <a:cubicBezTo>
                  <a:pt x="32502" y="23955"/>
                  <a:pt x="31406" y="26089"/>
                  <a:pt x="29941" y="28027"/>
                </a:cubicBezTo>
                <a:cubicBezTo>
                  <a:pt x="29798" y="28203"/>
                  <a:pt x="29668" y="28391"/>
                  <a:pt x="29539" y="28566"/>
                </a:cubicBezTo>
                <a:cubicBezTo>
                  <a:pt x="29506" y="28793"/>
                  <a:pt x="29467" y="29013"/>
                  <a:pt x="29435" y="29240"/>
                </a:cubicBezTo>
                <a:cubicBezTo>
                  <a:pt x="29409" y="29376"/>
                  <a:pt x="29396" y="29519"/>
                  <a:pt x="29370" y="29714"/>
                </a:cubicBezTo>
                <a:close/>
                <a:moveTo>
                  <a:pt x="34655" y="15337"/>
                </a:moveTo>
                <a:cubicBezTo>
                  <a:pt x="34642" y="15337"/>
                  <a:pt x="34623" y="15337"/>
                  <a:pt x="34603" y="15330"/>
                </a:cubicBezTo>
                <a:cubicBezTo>
                  <a:pt x="34564" y="15453"/>
                  <a:pt x="34525" y="15564"/>
                  <a:pt x="34493" y="15687"/>
                </a:cubicBezTo>
                <a:cubicBezTo>
                  <a:pt x="34221" y="16621"/>
                  <a:pt x="33948" y="17542"/>
                  <a:pt x="33676" y="18475"/>
                </a:cubicBezTo>
                <a:cubicBezTo>
                  <a:pt x="33190" y="20123"/>
                  <a:pt x="32606" y="21724"/>
                  <a:pt x="31880" y="23274"/>
                </a:cubicBezTo>
                <a:cubicBezTo>
                  <a:pt x="31309" y="24513"/>
                  <a:pt x="30648" y="25712"/>
                  <a:pt x="29895" y="26860"/>
                </a:cubicBezTo>
                <a:cubicBezTo>
                  <a:pt x="29818" y="26977"/>
                  <a:pt x="29759" y="27107"/>
                  <a:pt x="29740" y="27256"/>
                </a:cubicBezTo>
                <a:cubicBezTo>
                  <a:pt x="29714" y="27509"/>
                  <a:pt x="29662" y="27755"/>
                  <a:pt x="29623" y="28008"/>
                </a:cubicBezTo>
                <a:cubicBezTo>
                  <a:pt x="29610" y="28040"/>
                  <a:pt x="29591" y="28079"/>
                  <a:pt x="29655" y="28099"/>
                </a:cubicBezTo>
                <a:cubicBezTo>
                  <a:pt x="29740" y="28015"/>
                  <a:pt x="29805" y="27911"/>
                  <a:pt x="29889" y="27807"/>
                </a:cubicBezTo>
                <a:cubicBezTo>
                  <a:pt x="31523" y="25615"/>
                  <a:pt x="32690" y="23190"/>
                  <a:pt x="33449" y="20570"/>
                </a:cubicBezTo>
                <a:cubicBezTo>
                  <a:pt x="33741" y="19565"/>
                  <a:pt x="33974" y="18540"/>
                  <a:pt x="34208" y="17509"/>
                </a:cubicBezTo>
                <a:cubicBezTo>
                  <a:pt x="34331" y="16977"/>
                  <a:pt x="34500" y="16446"/>
                  <a:pt x="34564" y="15894"/>
                </a:cubicBezTo>
                <a:cubicBezTo>
                  <a:pt x="34597" y="15713"/>
                  <a:pt x="34629" y="15525"/>
                  <a:pt x="34655" y="15337"/>
                </a:cubicBezTo>
                <a:close/>
                <a:moveTo>
                  <a:pt x="9209" y="55465"/>
                </a:moveTo>
                <a:cubicBezTo>
                  <a:pt x="9131" y="55523"/>
                  <a:pt x="9066" y="55555"/>
                  <a:pt x="9008" y="55594"/>
                </a:cubicBezTo>
                <a:cubicBezTo>
                  <a:pt x="8496" y="55977"/>
                  <a:pt x="8048" y="56353"/>
                  <a:pt x="7867" y="56580"/>
                </a:cubicBezTo>
                <a:cubicBezTo>
                  <a:pt x="7964" y="57183"/>
                  <a:pt x="8061" y="57799"/>
                  <a:pt x="8165" y="58415"/>
                </a:cubicBezTo>
                <a:cubicBezTo>
                  <a:pt x="8165" y="58435"/>
                  <a:pt x="8191" y="58461"/>
                  <a:pt x="8210" y="58493"/>
                </a:cubicBezTo>
                <a:cubicBezTo>
                  <a:pt x="8431" y="58325"/>
                  <a:pt x="8612" y="58123"/>
                  <a:pt x="8794" y="57929"/>
                </a:cubicBezTo>
                <a:cubicBezTo>
                  <a:pt x="8988" y="57741"/>
                  <a:pt x="9202" y="57572"/>
                  <a:pt x="9371" y="57358"/>
                </a:cubicBezTo>
                <a:cubicBezTo>
                  <a:pt x="9306" y="56736"/>
                  <a:pt x="9287" y="56113"/>
                  <a:pt x="9209" y="55465"/>
                </a:cubicBezTo>
                <a:close/>
                <a:moveTo>
                  <a:pt x="10746" y="56210"/>
                </a:moveTo>
                <a:cubicBezTo>
                  <a:pt x="10746" y="56159"/>
                  <a:pt x="10752" y="56113"/>
                  <a:pt x="10752" y="56068"/>
                </a:cubicBezTo>
                <a:lnTo>
                  <a:pt x="10752" y="54498"/>
                </a:lnTo>
                <a:cubicBezTo>
                  <a:pt x="10752" y="54492"/>
                  <a:pt x="10752" y="54479"/>
                  <a:pt x="10746" y="54473"/>
                </a:cubicBezTo>
                <a:cubicBezTo>
                  <a:pt x="10733" y="54466"/>
                  <a:pt x="10726" y="54466"/>
                  <a:pt x="10726" y="54460"/>
                </a:cubicBezTo>
                <a:cubicBezTo>
                  <a:pt x="10486" y="54557"/>
                  <a:pt x="9650" y="55115"/>
                  <a:pt x="9403" y="55341"/>
                </a:cubicBezTo>
                <a:lnTo>
                  <a:pt x="9403" y="55549"/>
                </a:lnTo>
                <a:cubicBezTo>
                  <a:pt x="9423" y="55841"/>
                  <a:pt x="9449" y="56126"/>
                  <a:pt x="9468" y="56418"/>
                </a:cubicBezTo>
                <a:cubicBezTo>
                  <a:pt x="9488" y="56632"/>
                  <a:pt x="9501" y="56833"/>
                  <a:pt x="9527" y="57041"/>
                </a:cubicBezTo>
                <a:cubicBezTo>
                  <a:pt x="9533" y="57092"/>
                  <a:pt x="9559" y="57138"/>
                  <a:pt x="9578" y="57203"/>
                </a:cubicBezTo>
                <a:cubicBezTo>
                  <a:pt x="9974" y="56859"/>
                  <a:pt x="10357" y="56535"/>
                  <a:pt x="10746" y="56210"/>
                </a:cubicBezTo>
                <a:close/>
                <a:moveTo>
                  <a:pt x="8249" y="58740"/>
                </a:moveTo>
                <a:cubicBezTo>
                  <a:pt x="8256" y="59025"/>
                  <a:pt x="8502" y="60341"/>
                  <a:pt x="8612" y="60620"/>
                </a:cubicBezTo>
                <a:cubicBezTo>
                  <a:pt x="8722" y="60555"/>
                  <a:pt x="8781" y="60432"/>
                  <a:pt x="8872" y="60341"/>
                </a:cubicBezTo>
                <a:cubicBezTo>
                  <a:pt x="8956" y="60257"/>
                  <a:pt x="9034" y="60147"/>
                  <a:pt x="9112" y="60049"/>
                </a:cubicBezTo>
                <a:cubicBezTo>
                  <a:pt x="9196" y="59952"/>
                  <a:pt x="9274" y="59855"/>
                  <a:pt x="9364" y="59771"/>
                </a:cubicBezTo>
                <a:cubicBezTo>
                  <a:pt x="9442" y="59673"/>
                  <a:pt x="9527" y="59570"/>
                  <a:pt x="9598" y="59492"/>
                </a:cubicBezTo>
                <a:cubicBezTo>
                  <a:pt x="9566" y="58876"/>
                  <a:pt x="9429" y="57825"/>
                  <a:pt x="9364" y="57663"/>
                </a:cubicBezTo>
                <a:cubicBezTo>
                  <a:pt x="9144" y="57806"/>
                  <a:pt x="8658" y="58286"/>
                  <a:pt x="8249" y="58740"/>
                </a:cubicBezTo>
                <a:close/>
                <a:moveTo>
                  <a:pt x="9773" y="59258"/>
                </a:moveTo>
                <a:cubicBezTo>
                  <a:pt x="9805" y="59239"/>
                  <a:pt x="9825" y="59232"/>
                  <a:pt x="9844" y="59219"/>
                </a:cubicBezTo>
                <a:cubicBezTo>
                  <a:pt x="10130" y="58915"/>
                  <a:pt x="10409" y="58610"/>
                  <a:pt x="10700" y="58312"/>
                </a:cubicBezTo>
                <a:cubicBezTo>
                  <a:pt x="10785" y="58227"/>
                  <a:pt x="10791" y="58136"/>
                  <a:pt x="10791" y="58033"/>
                </a:cubicBezTo>
                <a:cubicBezTo>
                  <a:pt x="10778" y="57553"/>
                  <a:pt x="10765" y="57079"/>
                  <a:pt x="10752" y="56600"/>
                </a:cubicBezTo>
                <a:cubicBezTo>
                  <a:pt x="10752" y="56554"/>
                  <a:pt x="10759" y="56509"/>
                  <a:pt x="10681" y="56483"/>
                </a:cubicBezTo>
                <a:cubicBezTo>
                  <a:pt x="10305" y="56794"/>
                  <a:pt x="9922" y="57105"/>
                  <a:pt x="9553" y="57449"/>
                </a:cubicBezTo>
                <a:cubicBezTo>
                  <a:pt x="9598" y="58013"/>
                  <a:pt x="9676" y="58584"/>
                  <a:pt x="9728" y="59148"/>
                </a:cubicBezTo>
                <a:cubicBezTo>
                  <a:pt x="9741" y="59187"/>
                  <a:pt x="9754" y="59219"/>
                  <a:pt x="9773" y="59258"/>
                </a:cubicBezTo>
                <a:close/>
                <a:moveTo>
                  <a:pt x="12270" y="53545"/>
                </a:moveTo>
                <a:cubicBezTo>
                  <a:pt x="12218" y="53552"/>
                  <a:pt x="12185" y="53552"/>
                  <a:pt x="12153" y="53565"/>
                </a:cubicBezTo>
                <a:cubicBezTo>
                  <a:pt x="11796" y="53733"/>
                  <a:pt x="11083" y="54181"/>
                  <a:pt x="10921" y="54336"/>
                </a:cubicBezTo>
                <a:lnTo>
                  <a:pt x="10921" y="54991"/>
                </a:lnTo>
                <a:cubicBezTo>
                  <a:pt x="10921" y="55316"/>
                  <a:pt x="10921" y="55640"/>
                  <a:pt x="10927" y="55964"/>
                </a:cubicBezTo>
                <a:cubicBezTo>
                  <a:pt x="10927" y="55971"/>
                  <a:pt x="10927" y="55983"/>
                  <a:pt x="10940" y="55990"/>
                </a:cubicBezTo>
                <a:cubicBezTo>
                  <a:pt x="10947" y="55996"/>
                  <a:pt x="10953" y="55996"/>
                  <a:pt x="10960" y="56003"/>
                </a:cubicBezTo>
                <a:cubicBezTo>
                  <a:pt x="10979" y="56003"/>
                  <a:pt x="11005" y="56003"/>
                  <a:pt x="11012" y="55996"/>
                </a:cubicBezTo>
                <a:cubicBezTo>
                  <a:pt x="11362" y="55737"/>
                  <a:pt x="11699" y="55478"/>
                  <a:pt x="12049" y="55218"/>
                </a:cubicBezTo>
                <a:cubicBezTo>
                  <a:pt x="12121" y="55166"/>
                  <a:pt x="12146" y="55102"/>
                  <a:pt x="12153" y="55011"/>
                </a:cubicBezTo>
                <a:cubicBezTo>
                  <a:pt x="12185" y="54583"/>
                  <a:pt x="12224" y="54142"/>
                  <a:pt x="12270" y="53714"/>
                </a:cubicBezTo>
                <a:close/>
                <a:moveTo>
                  <a:pt x="9034" y="62669"/>
                </a:moveTo>
                <a:cubicBezTo>
                  <a:pt x="9092" y="62637"/>
                  <a:pt x="9105" y="62630"/>
                  <a:pt x="9112" y="62611"/>
                </a:cubicBezTo>
                <a:cubicBezTo>
                  <a:pt x="9352" y="62280"/>
                  <a:pt x="9585" y="61950"/>
                  <a:pt x="9825" y="61625"/>
                </a:cubicBezTo>
                <a:cubicBezTo>
                  <a:pt x="9890" y="61541"/>
                  <a:pt x="9877" y="61457"/>
                  <a:pt x="9870" y="61366"/>
                </a:cubicBezTo>
                <a:cubicBezTo>
                  <a:pt x="9792" y="60860"/>
                  <a:pt x="9728" y="60361"/>
                  <a:pt x="9656" y="59861"/>
                </a:cubicBezTo>
                <a:cubicBezTo>
                  <a:pt x="9650" y="59829"/>
                  <a:pt x="9630" y="59810"/>
                  <a:pt x="9617" y="59777"/>
                </a:cubicBezTo>
                <a:cubicBezTo>
                  <a:pt x="9358" y="60011"/>
                  <a:pt x="8768" y="60724"/>
                  <a:pt x="8651" y="60944"/>
                </a:cubicBezTo>
                <a:cubicBezTo>
                  <a:pt x="8774" y="61502"/>
                  <a:pt x="8898" y="62073"/>
                  <a:pt x="9034" y="62669"/>
                </a:cubicBezTo>
                <a:close/>
                <a:moveTo>
                  <a:pt x="12082" y="55406"/>
                </a:moveTo>
                <a:cubicBezTo>
                  <a:pt x="11868" y="55555"/>
                  <a:pt x="11673" y="55705"/>
                  <a:pt x="11492" y="55854"/>
                </a:cubicBezTo>
                <a:cubicBezTo>
                  <a:pt x="11297" y="55996"/>
                  <a:pt x="11102" y="56139"/>
                  <a:pt x="10914" y="56314"/>
                </a:cubicBezTo>
                <a:cubicBezTo>
                  <a:pt x="10927" y="56852"/>
                  <a:pt x="10947" y="57384"/>
                  <a:pt x="10960" y="57909"/>
                </a:cubicBezTo>
                <a:cubicBezTo>
                  <a:pt x="10960" y="57929"/>
                  <a:pt x="10986" y="57955"/>
                  <a:pt x="11012" y="57987"/>
                </a:cubicBezTo>
                <a:cubicBezTo>
                  <a:pt x="11303" y="57702"/>
                  <a:pt x="11576" y="57417"/>
                  <a:pt x="11868" y="57151"/>
                </a:cubicBezTo>
                <a:cubicBezTo>
                  <a:pt x="11958" y="57060"/>
                  <a:pt x="11997" y="56963"/>
                  <a:pt x="12004" y="56839"/>
                </a:cubicBezTo>
                <a:cubicBezTo>
                  <a:pt x="12030" y="56470"/>
                  <a:pt x="12062" y="56107"/>
                  <a:pt x="12095" y="55731"/>
                </a:cubicBezTo>
                <a:cubicBezTo>
                  <a:pt x="12095" y="55640"/>
                  <a:pt x="12121" y="55543"/>
                  <a:pt x="12082" y="55406"/>
                </a:cubicBezTo>
                <a:close/>
                <a:moveTo>
                  <a:pt x="28287" y="34953"/>
                </a:moveTo>
                <a:cubicBezTo>
                  <a:pt x="28235" y="34947"/>
                  <a:pt x="28222" y="34947"/>
                  <a:pt x="28222" y="34947"/>
                </a:cubicBezTo>
                <a:cubicBezTo>
                  <a:pt x="27775" y="35180"/>
                  <a:pt x="27327" y="35427"/>
                  <a:pt x="26880" y="35654"/>
                </a:cubicBezTo>
                <a:cubicBezTo>
                  <a:pt x="26802" y="35693"/>
                  <a:pt x="26763" y="35757"/>
                  <a:pt x="26737" y="35842"/>
                </a:cubicBezTo>
                <a:cubicBezTo>
                  <a:pt x="26640" y="36172"/>
                  <a:pt x="26549" y="36497"/>
                  <a:pt x="26452" y="36827"/>
                </a:cubicBezTo>
                <a:cubicBezTo>
                  <a:pt x="26445" y="36866"/>
                  <a:pt x="26445" y="36912"/>
                  <a:pt x="26445" y="36977"/>
                </a:cubicBezTo>
                <a:cubicBezTo>
                  <a:pt x="26517" y="36951"/>
                  <a:pt x="26575" y="36931"/>
                  <a:pt x="26614" y="36918"/>
                </a:cubicBezTo>
                <a:cubicBezTo>
                  <a:pt x="26867" y="36801"/>
                  <a:pt x="27107" y="36698"/>
                  <a:pt x="27353" y="36581"/>
                </a:cubicBezTo>
                <a:cubicBezTo>
                  <a:pt x="27528" y="36503"/>
                  <a:pt x="27710" y="36406"/>
                  <a:pt x="27885" y="36315"/>
                </a:cubicBezTo>
                <a:cubicBezTo>
                  <a:pt x="27950" y="36283"/>
                  <a:pt x="28002" y="36237"/>
                  <a:pt x="28028" y="36153"/>
                </a:cubicBezTo>
                <a:cubicBezTo>
                  <a:pt x="28106" y="35757"/>
                  <a:pt x="28196" y="35368"/>
                  <a:pt x="28287" y="34953"/>
                </a:cubicBezTo>
                <a:close/>
                <a:moveTo>
                  <a:pt x="10065" y="61275"/>
                </a:moveTo>
                <a:cubicBezTo>
                  <a:pt x="10097" y="61236"/>
                  <a:pt x="10136" y="61191"/>
                  <a:pt x="10169" y="61152"/>
                </a:cubicBezTo>
                <a:cubicBezTo>
                  <a:pt x="10370" y="60886"/>
                  <a:pt x="10564" y="60607"/>
                  <a:pt x="10765" y="60348"/>
                </a:cubicBezTo>
                <a:cubicBezTo>
                  <a:pt x="10850" y="60250"/>
                  <a:pt x="10875" y="60147"/>
                  <a:pt x="10862" y="60024"/>
                </a:cubicBezTo>
                <a:cubicBezTo>
                  <a:pt x="10843" y="59557"/>
                  <a:pt x="10824" y="59083"/>
                  <a:pt x="10798" y="58616"/>
                </a:cubicBezTo>
                <a:cubicBezTo>
                  <a:pt x="10798" y="58584"/>
                  <a:pt x="10778" y="58558"/>
                  <a:pt x="10759" y="58500"/>
                </a:cubicBezTo>
                <a:cubicBezTo>
                  <a:pt x="10409" y="58856"/>
                  <a:pt x="10097" y="59200"/>
                  <a:pt x="9780" y="59550"/>
                </a:cubicBezTo>
                <a:cubicBezTo>
                  <a:pt x="9857" y="60114"/>
                  <a:pt x="9942" y="60666"/>
                  <a:pt x="10019" y="61217"/>
                </a:cubicBezTo>
                <a:cubicBezTo>
                  <a:pt x="10019" y="61236"/>
                  <a:pt x="10045" y="61249"/>
                  <a:pt x="10065" y="61275"/>
                </a:cubicBezTo>
                <a:close/>
                <a:moveTo>
                  <a:pt x="13729" y="52741"/>
                </a:moveTo>
                <a:cubicBezTo>
                  <a:pt x="13716" y="52741"/>
                  <a:pt x="13709" y="52735"/>
                  <a:pt x="13703" y="52735"/>
                </a:cubicBezTo>
                <a:cubicBezTo>
                  <a:pt x="13320" y="52936"/>
                  <a:pt x="12938" y="53137"/>
                  <a:pt x="12549" y="53338"/>
                </a:cubicBezTo>
                <a:cubicBezTo>
                  <a:pt x="12484" y="53370"/>
                  <a:pt x="12464" y="53428"/>
                  <a:pt x="12451" y="53493"/>
                </a:cubicBezTo>
                <a:cubicBezTo>
                  <a:pt x="12445" y="53552"/>
                  <a:pt x="12445" y="53597"/>
                  <a:pt x="12438" y="53655"/>
                </a:cubicBezTo>
                <a:cubicBezTo>
                  <a:pt x="12406" y="54012"/>
                  <a:pt x="12373" y="54375"/>
                  <a:pt x="12341" y="54732"/>
                </a:cubicBezTo>
                <a:cubicBezTo>
                  <a:pt x="12335" y="54810"/>
                  <a:pt x="12341" y="54881"/>
                  <a:pt x="12341" y="54946"/>
                </a:cubicBezTo>
                <a:cubicBezTo>
                  <a:pt x="12354" y="54946"/>
                  <a:pt x="12380" y="54952"/>
                  <a:pt x="12399" y="54946"/>
                </a:cubicBezTo>
                <a:cubicBezTo>
                  <a:pt x="12769" y="54687"/>
                  <a:pt x="13132" y="54427"/>
                  <a:pt x="13489" y="54181"/>
                </a:cubicBezTo>
                <a:cubicBezTo>
                  <a:pt x="13683" y="53318"/>
                  <a:pt x="13748" y="52942"/>
                  <a:pt x="13729" y="52741"/>
                </a:cubicBezTo>
                <a:close/>
                <a:moveTo>
                  <a:pt x="9935" y="61833"/>
                </a:moveTo>
                <a:cubicBezTo>
                  <a:pt x="9883" y="61859"/>
                  <a:pt x="9857" y="61865"/>
                  <a:pt x="9851" y="61878"/>
                </a:cubicBezTo>
                <a:lnTo>
                  <a:pt x="9170" y="62825"/>
                </a:lnTo>
                <a:cubicBezTo>
                  <a:pt x="9105" y="62903"/>
                  <a:pt x="9112" y="62987"/>
                  <a:pt x="9138" y="63084"/>
                </a:cubicBezTo>
                <a:cubicBezTo>
                  <a:pt x="9261" y="63564"/>
                  <a:pt x="9384" y="64051"/>
                  <a:pt x="9514" y="64524"/>
                </a:cubicBezTo>
                <a:cubicBezTo>
                  <a:pt x="9520" y="64550"/>
                  <a:pt x="9533" y="64569"/>
                  <a:pt x="9553" y="64582"/>
                </a:cubicBezTo>
                <a:cubicBezTo>
                  <a:pt x="9578" y="64569"/>
                  <a:pt x="9598" y="64556"/>
                  <a:pt x="9604" y="64550"/>
                </a:cubicBezTo>
                <a:cubicBezTo>
                  <a:pt x="9792" y="64232"/>
                  <a:pt x="9981" y="63908"/>
                  <a:pt x="10175" y="63597"/>
                </a:cubicBezTo>
                <a:cubicBezTo>
                  <a:pt x="10220" y="63506"/>
                  <a:pt x="10214" y="63422"/>
                  <a:pt x="10201" y="63337"/>
                </a:cubicBezTo>
                <a:cubicBezTo>
                  <a:pt x="10149" y="63065"/>
                  <a:pt x="10104" y="62799"/>
                  <a:pt x="10065" y="62533"/>
                </a:cubicBezTo>
                <a:cubicBezTo>
                  <a:pt x="10006" y="62306"/>
                  <a:pt x="9974" y="62079"/>
                  <a:pt x="9935" y="61833"/>
                </a:cubicBezTo>
                <a:close/>
                <a:moveTo>
                  <a:pt x="26543" y="35855"/>
                </a:moveTo>
                <a:cubicBezTo>
                  <a:pt x="26484" y="35861"/>
                  <a:pt x="26458" y="35855"/>
                  <a:pt x="26445" y="35861"/>
                </a:cubicBezTo>
                <a:cubicBezTo>
                  <a:pt x="26030" y="36023"/>
                  <a:pt x="25628" y="36185"/>
                  <a:pt x="25213" y="36348"/>
                </a:cubicBezTo>
                <a:cubicBezTo>
                  <a:pt x="25123" y="36380"/>
                  <a:pt x="25084" y="36438"/>
                  <a:pt x="25051" y="36510"/>
                </a:cubicBezTo>
                <a:cubicBezTo>
                  <a:pt x="24934" y="36827"/>
                  <a:pt x="24824" y="37139"/>
                  <a:pt x="24708" y="37450"/>
                </a:cubicBezTo>
                <a:cubicBezTo>
                  <a:pt x="24701" y="37482"/>
                  <a:pt x="24675" y="37528"/>
                  <a:pt x="24720" y="37547"/>
                </a:cubicBezTo>
                <a:cubicBezTo>
                  <a:pt x="25045" y="37502"/>
                  <a:pt x="25920" y="37216"/>
                  <a:pt x="26186" y="37061"/>
                </a:cubicBezTo>
                <a:cubicBezTo>
                  <a:pt x="26309" y="36672"/>
                  <a:pt x="26419" y="36276"/>
                  <a:pt x="26543" y="35855"/>
                </a:cubicBezTo>
                <a:close/>
                <a:moveTo>
                  <a:pt x="28579" y="33390"/>
                </a:moveTo>
                <a:lnTo>
                  <a:pt x="28514" y="33390"/>
                </a:lnTo>
                <a:lnTo>
                  <a:pt x="27269" y="34169"/>
                </a:lnTo>
                <a:cubicBezTo>
                  <a:pt x="27204" y="34208"/>
                  <a:pt x="27172" y="34266"/>
                  <a:pt x="27159" y="34337"/>
                </a:cubicBezTo>
                <a:cubicBezTo>
                  <a:pt x="27068" y="34674"/>
                  <a:pt x="26971" y="35005"/>
                  <a:pt x="26880" y="35329"/>
                </a:cubicBezTo>
                <a:cubicBezTo>
                  <a:pt x="26873" y="35368"/>
                  <a:pt x="26841" y="35407"/>
                  <a:pt x="26912" y="35459"/>
                </a:cubicBezTo>
                <a:cubicBezTo>
                  <a:pt x="27399" y="35226"/>
                  <a:pt x="27879" y="34947"/>
                  <a:pt x="28339" y="34648"/>
                </a:cubicBezTo>
                <a:cubicBezTo>
                  <a:pt x="28430" y="34233"/>
                  <a:pt x="28501" y="33818"/>
                  <a:pt x="28579" y="33390"/>
                </a:cubicBezTo>
                <a:close/>
                <a:moveTo>
                  <a:pt x="10960" y="58325"/>
                </a:moveTo>
                <a:cubicBezTo>
                  <a:pt x="10986" y="58817"/>
                  <a:pt x="11012" y="59336"/>
                  <a:pt x="11038" y="59868"/>
                </a:cubicBezTo>
                <a:cubicBezTo>
                  <a:pt x="11038" y="59881"/>
                  <a:pt x="11051" y="59887"/>
                  <a:pt x="11070" y="59907"/>
                </a:cubicBezTo>
                <a:cubicBezTo>
                  <a:pt x="11083" y="59900"/>
                  <a:pt x="11109" y="59907"/>
                  <a:pt x="11115" y="59887"/>
                </a:cubicBezTo>
                <a:cubicBezTo>
                  <a:pt x="11349" y="59589"/>
                  <a:pt x="11576" y="59291"/>
                  <a:pt x="11816" y="58992"/>
                </a:cubicBezTo>
                <a:cubicBezTo>
                  <a:pt x="11861" y="58934"/>
                  <a:pt x="11881" y="58863"/>
                  <a:pt x="11881" y="58785"/>
                </a:cubicBezTo>
                <a:cubicBezTo>
                  <a:pt x="11900" y="58357"/>
                  <a:pt x="11926" y="57922"/>
                  <a:pt x="11952" y="57488"/>
                </a:cubicBezTo>
                <a:cubicBezTo>
                  <a:pt x="11952" y="57449"/>
                  <a:pt x="11965" y="57404"/>
                  <a:pt x="11900" y="57384"/>
                </a:cubicBezTo>
                <a:close/>
                <a:moveTo>
                  <a:pt x="12185" y="56775"/>
                </a:moveTo>
                <a:cubicBezTo>
                  <a:pt x="12224" y="56775"/>
                  <a:pt x="12237" y="56781"/>
                  <a:pt x="12244" y="56775"/>
                </a:cubicBezTo>
                <a:cubicBezTo>
                  <a:pt x="12536" y="56509"/>
                  <a:pt x="12827" y="56230"/>
                  <a:pt x="13119" y="55964"/>
                </a:cubicBezTo>
                <a:cubicBezTo>
                  <a:pt x="13158" y="55932"/>
                  <a:pt x="13184" y="55880"/>
                  <a:pt x="13191" y="55828"/>
                </a:cubicBezTo>
                <a:cubicBezTo>
                  <a:pt x="13275" y="55413"/>
                  <a:pt x="13346" y="54991"/>
                  <a:pt x="13424" y="54570"/>
                </a:cubicBezTo>
                <a:cubicBezTo>
                  <a:pt x="13437" y="54537"/>
                  <a:pt x="13443" y="54498"/>
                  <a:pt x="13372" y="54473"/>
                </a:cubicBezTo>
                <a:cubicBezTo>
                  <a:pt x="13067" y="54693"/>
                  <a:pt x="12756" y="54920"/>
                  <a:pt x="12438" y="55140"/>
                </a:cubicBezTo>
                <a:cubicBezTo>
                  <a:pt x="12335" y="55212"/>
                  <a:pt x="12289" y="55309"/>
                  <a:pt x="12283" y="55432"/>
                </a:cubicBezTo>
                <a:cubicBezTo>
                  <a:pt x="12270" y="55672"/>
                  <a:pt x="12244" y="55919"/>
                  <a:pt x="12224" y="56159"/>
                </a:cubicBezTo>
                <a:cubicBezTo>
                  <a:pt x="12211" y="56366"/>
                  <a:pt x="12205" y="56567"/>
                  <a:pt x="12185" y="56775"/>
                </a:cubicBezTo>
                <a:close/>
                <a:moveTo>
                  <a:pt x="25207" y="36179"/>
                </a:moveTo>
                <a:cubicBezTo>
                  <a:pt x="25272" y="36166"/>
                  <a:pt x="25311" y="36153"/>
                  <a:pt x="25350" y="36140"/>
                </a:cubicBezTo>
                <a:cubicBezTo>
                  <a:pt x="25713" y="35984"/>
                  <a:pt x="26082" y="35829"/>
                  <a:pt x="26452" y="35686"/>
                </a:cubicBezTo>
                <a:cubicBezTo>
                  <a:pt x="26575" y="35634"/>
                  <a:pt x="26633" y="35556"/>
                  <a:pt x="26666" y="35427"/>
                </a:cubicBezTo>
                <a:cubicBezTo>
                  <a:pt x="26744" y="35115"/>
                  <a:pt x="26835" y="34817"/>
                  <a:pt x="26912" y="34512"/>
                </a:cubicBezTo>
                <a:cubicBezTo>
                  <a:pt x="26925" y="34467"/>
                  <a:pt x="26925" y="34428"/>
                  <a:pt x="26925" y="34383"/>
                </a:cubicBezTo>
                <a:cubicBezTo>
                  <a:pt x="26880" y="34389"/>
                  <a:pt x="26867" y="34389"/>
                  <a:pt x="26847" y="34396"/>
                </a:cubicBezTo>
                <a:lnTo>
                  <a:pt x="25706" y="34953"/>
                </a:lnTo>
                <a:cubicBezTo>
                  <a:pt x="25628" y="34999"/>
                  <a:pt x="25583" y="35051"/>
                  <a:pt x="25551" y="35135"/>
                </a:cubicBezTo>
                <a:cubicBezTo>
                  <a:pt x="25440" y="35440"/>
                  <a:pt x="25324" y="35744"/>
                  <a:pt x="25213" y="36049"/>
                </a:cubicBezTo>
                <a:cubicBezTo>
                  <a:pt x="25207" y="36088"/>
                  <a:pt x="25207" y="36134"/>
                  <a:pt x="25207" y="36179"/>
                </a:cubicBezTo>
                <a:close/>
                <a:moveTo>
                  <a:pt x="10331" y="63188"/>
                </a:moveTo>
                <a:cubicBezTo>
                  <a:pt x="10376" y="63162"/>
                  <a:pt x="10402" y="63156"/>
                  <a:pt x="10409" y="63149"/>
                </a:cubicBezTo>
                <a:cubicBezTo>
                  <a:pt x="10597" y="62838"/>
                  <a:pt x="10778" y="62527"/>
                  <a:pt x="10960" y="62215"/>
                </a:cubicBezTo>
                <a:cubicBezTo>
                  <a:pt x="11005" y="62151"/>
                  <a:pt x="11012" y="62086"/>
                  <a:pt x="11005" y="62008"/>
                </a:cubicBezTo>
                <a:cubicBezTo>
                  <a:pt x="10973" y="61554"/>
                  <a:pt x="10940" y="61106"/>
                  <a:pt x="10914" y="60653"/>
                </a:cubicBezTo>
                <a:cubicBezTo>
                  <a:pt x="10914" y="60620"/>
                  <a:pt x="10921" y="60581"/>
                  <a:pt x="10856" y="60562"/>
                </a:cubicBezTo>
                <a:cubicBezTo>
                  <a:pt x="10830" y="60588"/>
                  <a:pt x="10798" y="60620"/>
                  <a:pt x="10778" y="60653"/>
                </a:cubicBezTo>
                <a:cubicBezTo>
                  <a:pt x="10584" y="60912"/>
                  <a:pt x="10389" y="61178"/>
                  <a:pt x="10195" y="61431"/>
                </a:cubicBezTo>
                <a:cubicBezTo>
                  <a:pt x="10110" y="61528"/>
                  <a:pt x="10084" y="61632"/>
                  <a:pt x="10110" y="61755"/>
                </a:cubicBezTo>
                <a:cubicBezTo>
                  <a:pt x="10175" y="62222"/>
                  <a:pt x="10246" y="62695"/>
                  <a:pt x="10331" y="63188"/>
                </a:cubicBezTo>
                <a:close/>
                <a:moveTo>
                  <a:pt x="28838" y="31841"/>
                </a:moveTo>
                <a:cubicBezTo>
                  <a:pt x="28780" y="31867"/>
                  <a:pt x="28748" y="31886"/>
                  <a:pt x="28722" y="31899"/>
                </a:cubicBezTo>
                <a:cubicBezTo>
                  <a:pt x="28384" y="32152"/>
                  <a:pt x="28041" y="32411"/>
                  <a:pt x="27703" y="32664"/>
                </a:cubicBezTo>
                <a:cubicBezTo>
                  <a:pt x="27613" y="32729"/>
                  <a:pt x="27574" y="32807"/>
                  <a:pt x="27548" y="32904"/>
                </a:cubicBezTo>
                <a:cubicBezTo>
                  <a:pt x="27464" y="33215"/>
                  <a:pt x="27386" y="33514"/>
                  <a:pt x="27295" y="33818"/>
                </a:cubicBezTo>
                <a:cubicBezTo>
                  <a:pt x="27288" y="33864"/>
                  <a:pt x="27288" y="33903"/>
                  <a:pt x="27282" y="33961"/>
                </a:cubicBezTo>
                <a:cubicBezTo>
                  <a:pt x="27334" y="33935"/>
                  <a:pt x="27366" y="33929"/>
                  <a:pt x="27399" y="33903"/>
                </a:cubicBezTo>
                <a:cubicBezTo>
                  <a:pt x="27775" y="33656"/>
                  <a:pt x="28138" y="33410"/>
                  <a:pt x="28501" y="33163"/>
                </a:cubicBezTo>
                <a:cubicBezTo>
                  <a:pt x="28598" y="33099"/>
                  <a:pt x="28650" y="33008"/>
                  <a:pt x="28663" y="32898"/>
                </a:cubicBezTo>
                <a:lnTo>
                  <a:pt x="28786" y="32119"/>
                </a:lnTo>
                <a:cubicBezTo>
                  <a:pt x="28806" y="32048"/>
                  <a:pt x="28819" y="31957"/>
                  <a:pt x="28838" y="31841"/>
                </a:cubicBezTo>
                <a:close/>
                <a:moveTo>
                  <a:pt x="13729" y="53954"/>
                </a:moveTo>
                <a:cubicBezTo>
                  <a:pt x="13774" y="53960"/>
                  <a:pt x="13781" y="53960"/>
                  <a:pt x="13794" y="53960"/>
                </a:cubicBezTo>
                <a:cubicBezTo>
                  <a:pt x="14118" y="53746"/>
                  <a:pt x="14429" y="53526"/>
                  <a:pt x="14747" y="53305"/>
                </a:cubicBezTo>
                <a:cubicBezTo>
                  <a:pt x="14799" y="53273"/>
                  <a:pt x="14838" y="53208"/>
                  <a:pt x="14851" y="53156"/>
                </a:cubicBezTo>
                <a:cubicBezTo>
                  <a:pt x="14967" y="52780"/>
                  <a:pt x="15071" y="52410"/>
                  <a:pt x="15188" y="52034"/>
                </a:cubicBezTo>
                <a:cubicBezTo>
                  <a:pt x="15194" y="52021"/>
                  <a:pt x="15168" y="51995"/>
                  <a:pt x="15162" y="51956"/>
                </a:cubicBezTo>
                <a:cubicBezTo>
                  <a:pt x="14753" y="52164"/>
                  <a:pt x="14364" y="52365"/>
                  <a:pt x="13975" y="52572"/>
                </a:cubicBezTo>
                <a:cubicBezTo>
                  <a:pt x="13891" y="53046"/>
                  <a:pt x="13794" y="53493"/>
                  <a:pt x="13729" y="53954"/>
                </a:cubicBezTo>
                <a:close/>
                <a:moveTo>
                  <a:pt x="24857" y="36503"/>
                </a:moveTo>
                <a:cubicBezTo>
                  <a:pt x="24792" y="36503"/>
                  <a:pt x="24772" y="36497"/>
                  <a:pt x="24759" y="36503"/>
                </a:cubicBezTo>
                <a:cubicBezTo>
                  <a:pt x="24377" y="36626"/>
                  <a:pt x="24007" y="36737"/>
                  <a:pt x="23625" y="36860"/>
                </a:cubicBezTo>
                <a:cubicBezTo>
                  <a:pt x="23527" y="36892"/>
                  <a:pt x="23475" y="36951"/>
                  <a:pt x="23436" y="37041"/>
                </a:cubicBezTo>
                <a:cubicBezTo>
                  <a:pt x="23326" y="37301"/>
                  <a:pt x="23210" y="37547"/>
                  <a:pt x="23099" y="37807"/>
                </a:cubicBezTo>
                <a:cubicBezTo>
                  <a:pt x="23080" y="37852"/>
                  <a:pt x="23080" y="37891"/>
                  <a:pt x="23067" y="37962"/>
                </a:cubicBezTo>
                <a:cubicBezTo>
                  <a:pt x="23540" y="37865"/>
                  <a:pt x="23988" y="37768"/>
                  <a:pt x="24448" y="37638"/>
                </a:cubicBezTo>
                <a:cubicBezTo>
                  <a:pt x="24578" y="37275"/>
                  <a:pt x="24708" y="36899"/>
                  <a:pt x="24857" y="36503"/>
                </a:cubicBezTo>
                <a:close/>
                <a:moveTo>
                  <a:pt x="10039" y="66418"/>
                </a:moveTo>
                <a:cubicBezTo>
                  <a:pt x="10084" y="66340"/>
                  <a:pt x="10110" y="66301"/>
                  <a:pt x="10136" y="66255"/>
                </a:cubicBezTo>
                <a:cubicBezTo>
                  <a:pt x="10246" y="66015"/>
                  <a:pt x="10344" y="65776"/>
                  <a:pt x="10467" y="65542"/>
                </a:cubicBezTo>
                <a:cubicBezTo>
                  <a:pt x="10538" y="65399"/>
                  <a:pt x="10545" y="65263"/>
                  <a:pt x="10512" y="65121"/>
                </a:cubicBezTo>
                <a:lnTo>
                  <a:pt x="10298" y="63973"/>
                </a:lnTo>
                <a:cubicBezTo>
                  <a:pt x="10292" y="63927"/>
                  <a:pt x="10266" y="63876"/>
                  <a:pt x="10246" y="63830"/>
                </a:cubicBezTo>
                <a:cubicBezTo>
                  <a:pt x="10220" y="63843"/>
                  <a:pt x="10201" y="63856"/>
                  <a:pt x="10195" y="63869"/>
                </a:cubicBezTo>
                <a:cubicBezTo>
                  <a:pt x="10013" y="64167"/>
                  <a:pt x="9838" y="64479"/>
                  <a:pt x="9650" y="64777"/>
                </a:cubicBezTo>
                <a:cubicBezTo>
                  <a:pt x="9591" y="64868"/>
                  <a:pt x="9611" y="64945"/>
                  <a:pt x="9630" y="65036"/>
                </a:cubicBezTo>
                <a:cubicBezTo>
                  <a:pt x="9754" y="65445"/>
                  <a:pt x="9870" y="65853"/>
                  <a:pt x="9981" y="66262"/>
                </a:cubicBezTo>
                <a:cubicBezTo>
                  <a:pt x="9987" y="66301"/>
                  <a:pt x="10013" y="66340"/>
                  <a:pt x="10039" y="66418"/>
                </a:cubicBezTo>
                <a:close/>
                <a:moveTo>
                  <a:pt x="25700" y="34785"/>
                </a:moveTo>
                <a:cubicBezTo>
                  <a:pt x="25771" y="34765"/>
                  <a:pt x="25803" y="34765"/>
                  <a:pt x="25823" y="34759"/>
                </a:cubicBezTo>
                <a:cubicBezTo>
                  <a:pt x="26186" y="34577"/>
                  <a:pt x="26543" y="34389"/>
                  <a:pt x="26906" y="34208"/>
                </a:cubicBezTo>
                <a:cubicBezTo>
                  <a:pt x="26997" y="34169"/>
                  <a:pt x="27036" y="34104"/>
                  <a:pt x="27061" y="34006"/>
                </a:cubicBezTo>
                <a:cubicBezTo>
                  <a:pt x="27139" y="33702"/>
                  <a:pt x="27230" y="33397"/>
                  <a:pt x="27308" y="33092"/>
                </a:cubicBezTo>
                <a:cubicBezTo>
                  <a:pt x="27321" y="33053"/>
                  <a:pt x="27308" y="33008"/>
                  <a:pt x="27308" y="32943"/>
                </a:cubicBezTo>
                <a:cubicBezTo>
                  <a:pt x="26932" y="33183"/>
                  <a:pt x="26569" y="33397"/>
                  <a:pt x="26205" y="33617"/>
                </a:cubicBezTo>
                <a:cubicBezTo>
                  <a:pt x="26167" y="33643"/>
                  <a:pt x="26128" y="33689"/>
                  <a:pt x="26102" y="33741"/>
                </a:cubicBezTo>
                <a:cubicBezTo>
                  <a:pt x="25972" y="34071"/>
                  <a:pt x="25842" y="34402"/>
                  <a:pt x="25700" y="34785"/>
                </a:cubicBezTo>
                <a:close/>
                <a:moveTo>
                  <a:pt x="23618" y="36652"/>
                </a:moveTo>
                <a:cubicBezTo>
                  <a:pt x="24091" y="36568"/>
                  <a:pt x="24526" y="36438"/>
                  <a:pt x="24922" y="36283"/>
                </a:cubicBezTo>
                <a:cubicBezTo>
                  <a:pt x="25155" y="35751"/>
                  <a:pt x="25285" y="35388"/>
                  <a:pt x="25311" y="35167"/>
                </a:cubicBezTo>
                <a:cubicBezTo>
                  <a:pt x="25252" y="35180"/>
                  <a:pt x="25207" y="35200"/>
                  <a:pt x="25155" y="35213"/>
                </a:cubicBezTo>
                <a:cubicBezTo>
                  <a:pt x="24915" y="35310"/>
                  <a:pt x="24669" y="35420"/>
                  <a:pt x="24435" y="35524"/>
                </a:cubicBezTo>
                <a:cubicBezTo>
                  <a:pt x="24020" y="35699"/>
                  <a:pt x="24137" y="35589"/>
                  <a:pt x="23929" y="35991"/>
                </a:cubicBezTo>
                <a:close/>
                <a:moveTo>
                  <a:pt x="29072" y="30362"/>
                </a:moveTo>
                <a:cubicBezTo>
                  <a:pt x="29007" y="30381"/>
                  <a:pt x="28987" y="30381"/>
                  <a:pt x="28975" y="30394"/>
                </a:cubicBezTo>
                <a:cubicBezTo>
                  <a:pt x="28676" y="30667"/>
                  <a:pt x="28371" y="30946"/>
                  <a:pt x="28067" y="31212"/>
                </a:cubicBezTo>
                <a:cubicBezTo>
                  <a:pt x="28002" y="31270"/>
                  <a:pt x="27969" y="31335"/>
                  <a:pt x="27943" y="31413"/>
                </a:cubicBezTo>
                <a:cubicBezTo>
                  <a:pt x="27866" y="31711"/>
                  <a:pt x="27781" y="32003"/>
                  <a:pt x="27703" y="32307"/>
                </a:cubicBezTo>
                <a:cubicBezTo>
                  <a:pt x="27691" y="32346"/>
                  <a:pt x="27703" y="32385"/>
                  <a:pt x="27703" y="32444"/>
                </a:cubicBezTo>
                <a:cubicBezTo>
                  <a:pt x="27742" y="32424"/>
                  <a:pt x="27775" y="32418"/>
                  <a:pt x="27788" y="32405"/>
                </a:cubicBezTo>
                <a:cubicBezTo>
                  <a:pt x="28125" y="32132"/>
                  <a:pt x="28456" y="31873"/>
                  <a:pt x="28786" y="31607"/>
                </a:cubicBezTo>
                <a:cubicBezTo>
                  <a:pt x="28851" y="31549"/>
                  <a:pt x="28890" y="31484"/>
                  <a:pt x="28903" y="31406"/>
                </a:cubicBezTo>
                <a:cubicBezTo>
                  <a:pt x="28936" y="31186"/>
                  <a:pt x="28968" y="30978"/>
                  <a:pt x="29007" y="30764"/>
                </a:cubicBezTo>
                <a:cubicBezTo>
                  <a:pt x="29033" y="30634"/>
                  <a:pt x="29046" y="30511"/>
                  <a:pt x="29072" y="30362"/>
                </a:cubicBezTo>
                <a:close/>
                <a:moveTo>
                  <a:pt x="13080" y="56275"/>
                </a:moveTo>
                <a:cubicBezTo>
                  <a:pt x="13028" y="56288"/>
                  <a:pt x="13009" y="56301"/>
                  <a:pt x="12996" y="56308"/>
                </a:cubicBezTo>
                <a:cubicBezTo>
                  <a:pt x="12743" y="56541"/>
                  <a:pt x="12503" y="56775"/>
                  <a:pt x="12250" y="57015"/>
                </a:cubicBezTo>
                <a:cubicBezTo>
                  <a:pt x="12185" y="57066"/>
                  <a:pt x="12153" y="57131"/>
                  <a:pt x="12146" y="57222"/>
                </a:cubicBezTo>
                <a:cubicBezTo>
                  <a:pt x="12121" y="57644"/>
                  <a:pt x="12088" y="58072"/>
                  <a:pt x="12056" y="58493"/>
                </a:cubicBezTo>
                <a:cubicBezTo>
                  <a:pt x="12056" y="58526"/>
                  <a:pt x="12043" y="58571"/>
                  <a:pt x="12121" y="58577"/>
                </a:cubicBezTo>
                <a:cubicBezTo>
                  <a:pt x="12347" y="58286"/>
                  <a:pt x="12581" y="57987"/>
                  <a:pt x="12808" y="57683"/>
                </a:cubicBezTo>
                <a:cubicBezTo>
                  <a:pt x="12840" y="57644"/>
                  <a:pt x="12860" y="57585"/>
                  <a:pt x="12866" y="57540"/>
                </a:cubicBezTo>
                <a:cubicBezTo>
                  <a:pt x="12938" y="57164"/>
                  <a:pt x="13002" y="56794"/>
                  <a:pt x="13080" y="56418"/>
                </a:cubicBezTo>
                <a:cubicBezTo>
                  <a:pt x="13087" y="56386"/>
                  <a:pt x="13080" y="56340"/>
                  <a:pt x="13080" y="56275"/>
                </a:cubicBezTo>
                <a:close/>
                <a:moveTo>
                  <a:pt x="21485" y="38273"/>
                </a:moveTo>
                <a:cubicBezTo>
                  <a:pt x="21951" y="38183"/>
                  <a:pt x="22366" y="38098"/>
                  <a:pt x="22794" y="38021"/>
                </a:cubicBezTo>
                <a:cubicBezTo>
                  <a:pt x="22944" y="37683"/>
                  <a:pt x="23086" y="37359"/>
                  <a:pt x="23235" y="37028"/>
                </a:cubicBezTo>
                <a:cubicBezTo>
                  <a:pt x="23203" y="37022"/>
                  <a:pt x="23184" y="37009"/>
                  <a:pt x="23171" y="37009"/>
                </a:cubicBezTo>
                <a:cubicBezTo>
                  <a:pt x="22801" y="37106"/>
                  <a:pt x="22438" y="37197"/>
                  <a:pt x="22075" y="37307"/>
                </a:cubicBezTo>
                <a:cubicBezTo>
                  <a:pt x="22023" y="37320"/>
                  <a:pt x="21977" y="37366"/>
                  <a:pt x="21951" y="37405"/>
                </a:cubicBezTo>
                <a:cubicBezTo>
                  <a:pt x="21802" y="37677"/>
                  <a:pt x="21647" y="37936"/>
                  <a:pt x="21485" y="38273"/>
                </a:cubicBezTo>
                <a:close/>
                <a:moveTo>
                  <a:pt x="11187" y="61794"/>
                </a:moveTo>
                <a:cubicBezTo>
                  <a:pt x="11219" y="61748"/>
                  <a:pt x="11239" y="61729"/>
                  <a:pt x="11245" y="61703"/>
                </a:cubicBezTo>
                <a:lnTo>
                  <a:pt x="11731" y="60854"/>
                </a:lnTo>
                <a:cubicBezTo>
                  <a:pt x="11764" y="60795"/>
                  <a:pt x="11783" y="60730"/>
                  <a:pt x="11790" y="60678"/>
                </a:cubicBezTo>
                <a:cubicBezTo>
                  <a:pt x="11816" y="60257"/>
                  <a:pt x="11829" y="59822"/>
                  <a:pt x="11842" y="59401"/>
                </a:cubicBezTo>
                <a:cubicBezTo>
                  <a:pt x="11842" y="59382"/>
                  <a:pt x="11829" y="59356"/>
                  <a:pt x="11822" y="59330"/>
                </a:cubicBezTo>
                <a:cubicBezTo>
                  <a:pt x="11790" y="59356"/>
                  <a:pt x="11764" y="59362"/>
                  <a:pt x="11744" y="59375"/>
                </a:cubicBezTo>
                <a:cubicBezTo>
                  <a:pt x="11543" y="59634"/>
                  <a:pt x="11349" y="59894"/>
                  <a:pt x="11148" y="60147"/>
                </a:cubicBezTo>
                <a:cubicBezTo>
                  <a:pt x="11089" y="60218"/>
                  <a:pt x="11064" y="60302"/>
                  <a:pt x="11064" y="60400"/>
                </a:cubicBezTo>
                <a:cubicBezTo>
                  <a:pt x="11089" y="60828"/>
                  <a:pt x="11122" y="61269"/>
                  <a:pt x="11148" y="61697"/>
                </a:cubicBezTo>
                <a:cubicBezTo>
                  <a:pt x="11141" y="61716"/>
                  <a:pt x="11154" y="61729"/>
                  <a:pt x="11187" y="61794"/>
                </a:cubicBezTo>
                <a:close/>
                <a:moveTo>
                  <a:pt x="13405" y="55653"/>
                </a:moveTo>
                <a:cubicBezTo>
                  <a:pt x="13469" y="55607"/>
                  <a:pt x="13508" y="55588"/>
                  <a:pt x="13541" y="55562"/>
                </a:cubicBezTo>
                <a:cubicBezTo>
                  <a:pt x="13774" y="55348"/>
                  <a:pt x="14001" y="55134"/>
                  <a:pt x="14228" y="54914"/>
                </a:cubicBezTo>
                <a:cubicBezTo>
                  <a:pt x="14299" y="54842"/>
                  <a:pt x="14351" y="54758"/>
                  <a:pt x="14384" y="54661"/>
                </a:cubicBezTo>
                <a:cubicBezTo>
                  <a:pt x="14487" y="54336"/>
                  <a:pt x="14585" y="54006"/>
                  <a:pt x="14689" y="53681"/>
                </a:cubicBezTo>
                <a:cubicBezTo>
                  <a:pt x="14701" y="53649"/>
                  <a:pt x="14701" y="53617"/>
                  <a:pt x="14708" y="53565"/>
                </a:cubicBezTo>
                <a:cubicBezTo>
                  <a:pt x="14669" y="53578"/>
                  <a:pt x="14643" y="53578"/>
                  <a:pt x="14617" y="53591"/>
                </a:cubicBezTo>
                <a:cubicBezTo>
                  <a:pt x="14325" y="53792"/>
                  <a:pt x="14040" y="53999"/>
                  <a:pt x="13748" y="54194"/>
                </a:cubicBezTo>
                <a:cubicBezTo>
                  <a:pt x="13670" y="54246"/>
                  <a:pt x="13638" y="54323"/>
                  <a:pt x="13619" y="54421"/>
                </a:cubicBezTo>
                <a:cubicBezTo>
                  <a:pt x="13573" y="54700"/>
                  <a:pt x="13515" y="54985"/>
                  <a:pt x="13456" y="55270"/>
                </a:cubicBezTo>
                <a:cubicBezTo>
                  <a:pt x="13443" y="55393"/>
                  <a:pt x="13424" y="55504"/>
                  <a:pt x="13405" y="55653"/>
                </a:cubicBezTo>
                <a:close/>
                <a:moveTo>
                  <a:pt x="10668" y="65004"/>
                </a:moveTo>
                <a:cubicBezTo>
                  <a:pt x="10720" y="64939"/>
                  <a:pt x="10746" y="64920"/>
                  <a:pt x="10752" y="64900"/>
                </a:cubicBezTo>
                <a:cubicBezTo>
                  <a:pt x="10875" y="64615"/>
                  <a:pt x="10992" y="64336"/>
                  <a:pt x="11115" y="64057"/>
                </a:cubicBezTo>
                <a:cubicBezTo>
                  <a:pt x="11148" y="63979"/>
                  <a:pt x="11154" y="63901"/>
                  <a:pt x="11148" y="63817"/>
                </a:cubicBezTo>
                <a:cubicBezTo>
                  <a:pt x="11115" y="63473"/>
                  <a:pt x="11089" y="63123"/>
                  <a:pt x="11057" y="62767"/>
                </a:cubicBezTo>
                <a:cubicBezTo>
                  <a:pt x="11051" y="62682"/>
                  <a:pt x="11038" y="62611"/>
                  <a:pt x="11018" y="62514"/>
                </a:cubicBezTo>
                <a:cubicBezTo>
                  <a:pt x="10979" y="62546"/>
                  <a:pt x="10953" y="62553"/>
                  <a:pt x="10947" y="62572"/>
                </a:cubicBezTo>
                <a:cubicBezTo>
                  <a:pt x="10785" y="62851"/>
                  <a:pt x="10623" y="63130"/>
                  <a:pt x="10454" y="63415"/>
                </a:cubicBezTo>
                <a:cubicBezTo>
                  <a:pt x="10409" y="63480"/>
                  <a:pt x="10402" y="63545"/>
                  <a:pt x="10409" y="63623"/>
                </a:cubicBezTo>
                <a:cubicBezTo>
                  <a:pt x="10434" y="63746"/>
                  <a:pt x="10454" y="63876"/>
                  <a:pt x="10473" y="63999"/>
                </a:cubicBezTo>
                <a:cubicBezTo>
                  <a:pt x="10538" y="64323"/>
                  <a:pt x="10597" y="64641"/>
                  <a:pt x="10668" y="65004"/>
                </a:cubicBezTo>
                <a:close/>
                <a:moveTo>
                  <a:pt x="15104" y="53072"/>
                </a:moveTo>
                <a:cubicBezTo>
                  <a:pt x="15434" y="52838"/>
                  <a:pt x="15726" y="52637"/>
                  <a:pt x="16018" y="52417"/>
                </a:cubicBezTo>
                <a:cubicBezTo>
                  <a:pt x="16076" y="52378"/>
                  <a:pt x="16109" y="52300"/>
                  <a:pt x="16135" y="52235"/>
                </a:cubicBezTo>
                <a:cubicBezTo>
                  <a:pt x="16258" y="51963"/>
                  <a:pt x="16368" y="51684"/>
                  <a:pt x="16485" y="51412"/>
                </a:cubicBezTo>
                <a:cubicBezTo>
                  <a:pt x="16498" y="51366"/>
                  <a:pt x="16498" y="51327"/>
                  <a:pt x="16504" y="51256"/>
                </a:cubicBezTo>
                <a:cubicBezTo>
                  <a:pt x="16135" y="51451"/>
                  <a:pt x="15791" y="51626"/>
                  <a:pt x="15460" y="51807"/>
                </a:cubicBezTo>
                <a:cubicBezTo>
                  <a:pt x="15330" y="52125"/>
                  <a:pt x="15129" y="52832"/>
                  <a:pt x="15104" y="53072"/>
                </a:cubicBezTo>
                <a:close/>
                <a:moveTo>
                  <a:pt x="10623" y="65678"/>
                </a:moveTo>
                <a:cubicBezTo>
                  <a:pt x="10571" y="65737"/>
                  <a:pt x="10551" y="65750"/>
                  <a:pt x="10538" y="65776"/>
                </a:cubicBezTo>
                <a:cubicBezTo>
                  <a:pt x="10422" y="66035"/>
                  <a:pt x="10298" y="66301"/>
                  <a:pt x="10169" y="66560"/>
                </a:cubicBezTo>
                <a:cubicBezTo>
                  <a:pt x="10117" y="66657"/>
                  <a:pt x="10110" y="66742"/>
                  <a:pt x="10143" y="66846"/>
                </a:cubicBezTo>
                <a:cubicBezTo>
                  <a:pt x="10259" y="67209"/>
                  <a:pt x="10363" y="67572"/>
                  <a:pt x="10467" y="67929"/>
                </a:cubicBezTo>
                <a:cubicBezTo>
                  <a:pt x="10473" y="67961"/>
                  <a:pt x="10493" y="67987"/>
                  <a:pt x="10506" y="68019"/>
                </a:cubicBezTo>
                <a:cubicBezTo>
                  <a:pt x="10538" y="68006"/>
                  <a:pt x="10564" y="67993"/>
                  <a:pt x="10564" y="67987"/>
                </a:cubicBezTo>
                <a:cubicBezTo>
                  <a:pt x="10668" y="67695"/>
                  <a:pt x="10765" y="67410"/>
                  <a:pt x="10862" y="67118"/>
                </a:cubicBezTo>
                <a:cubicBezTo>
                  <a:pt x="10882" y="67073"/>
                  <a:pt x="10888" y="67014"/>
                  <a:pt x="10882" y="66969"/>
                </a:cubicBezTo>
                <a:cubicBezTo>
                  <a:pt x="10811" y="66534"/>
                  <a:pt x="10720" y="66126"/>
                  <a:pt x="10623" y="65678"/>
                </a:cubicBezTo>
                <a:close/>
                <a:moveTo>
                  <a:pt x="26231" y="33397"/>
                </a:moveTo>
                <a:cubicBezTo>
                  <a:pt x="26316" y="33377"/>
                  <a:pt x="26342" y="33377"/>
                  <a:pt x="26361" y="33358"/>
                </a:cubicBezTo>
                <a:cubicBezTo>
                  <a:pt x="26679" y="33163"/>
                  <a:pt x="26990" y="32962"/>
                  <a:pt x="27295" y="32768"/>
                </a:cubicBezTo>
                <a:cubicBezTo>
                  <a:pt x="27386" y="32710"/>
                  <a:pt x="27431" y="32632"/>
                  <a:pt x="27457" y="32534"/>
                </a:cubicBezTo>
                <a:cubicBezTo>
                  <a:pt x="27528" y="32256"/>
                  <a:pt x="27613" y="31970"/>
                  <a:pt x="27684" y="31698"/>
                </a:cubicBezTo>
                <a:cubicBezTo>
                  <a:pt x="27691" y="31659"/>
                  <a:pt x="27691" y="31614"/>
                  <a:pt x="27691" y="31575"/>
                </a:cubicBezTo>
                <a:cubicBezTo>
                  <a:pt x="27671" y="31575"/>
                  <a:pt x="27652" y="31568"/>
                  <a:pt x="27652" y="31575"/>
                </a:cubicBezTo>
                <a:cubicBezTo>
                  <a:pt x="27353" y="31802"/>
                  <a:pt x="27055" y="32035"/>
                  <a:pt x="26750" y="32262"/>
                </a:cubicBezTo>
                <a:cubicBezTo>
                  <a:pt x="26705" y="32307"/>
                  <a:pt x="26666" y="32353"/>
                  <a:pt x="26640" y="32411"/>
                </a:cubicBezTo>
                <a:cubicBezTo>
                  <a:pt x="26510" y="32716"/>
                  <a:pt x="26387" y="33034"/>
                  <a:pt x="26231" y="33397"/>
                </a:cubicBezTo>
                <a:close/>
                <a:moveTo>
                  <a:pt x="25862" y="33851"/>
                </a:moveTo>
                <a:cubicBezTo>
                  <a:pt x="25797" y="33864"/>
                  <a:pt x="25777" y="33864"/>
                  <a:pt x="25765" y="33870"/>
                </a:cubicBezTo>
                <a:cubicBezTo>
                  <a:pt x="25453" y="34039"/>
                  <a:pt x="25148" y="34208"/>
                  <a:pt x="24831" y="34370"/>
                </a:cubicBezTo>
                <a:cubicBezTo>
                  <a:pt x="24759" y="34415"/>
                  <a:pt x="24701" y="34467"/>
                  <a:pt x="24669" y="34545"/>
                </a:cubicBezTo>
                <a:cubicBezTo>
                  <a:pt x="24545" y="34785"/>
                  <a:pt x="24416" y="35018"/>
                  <a:pt x="24299" y="35265"/>
                </a:cubicBezTo>
                <a:cubicBezTo>
                  <a:pt x="24280" y="35303"/>
                  <a:pt x="24254" y="35342"/>
                  <a:pt x="24318" y="35394"/>
                </a:cubicBezTo>
                <a:cubicBezTo>
                  <a:pt x="24675" y="35265"/>
                  <a:pt x="25025" y="35109"/>
                  <a:pt x="25382" y="34953"/>
                </a:cubicBezTo>
                <a:cubicBezTo>
                  <a:pt x="25447" y="34921"/>
                  <a:pt x="25473" y="34875"/>
                  <a:pt x="25499" y="34811"/>
                </a:cubicBezTo>
                <a:cubicBezTo>
                  <a:pt x="25583" y="34577"/>
                  <a:pt x="25680" y="34337"/>
                  <a:pt x="25771" y="34104"/>
                </a:cubicBezTo>
                <a:cubicBezTo>
                  <a:pt x="25797" y="34039"/>
                  <a:pt x="25823" y="33961"/>
                  <a:pt x="25862" y="33851"/>
                </a:cubicBezTo>
                <a:close/>
                <a:moveTo>
                  <a:pt x="22159" y="37061"/>
                </a:moveTo>
                <a:cubicBezTo>
                  <a:pt x="22373" y="37061"/>
                  <a:pt x="22918" y="36925"/>
                  <a:pt x="23365" y="36763"/>
                </a:cubicBezTo>
                <a:cubicBezTo>
                  <a:pt x="23501" y="36477"/>
                  <a:pt x="23638" y="36172"/>
                  <a:pt x="23787" y="35874"/>
                </a:cubicBezTo>
                <a:cubicBezTo>
                  <a:pt x="23793" y="35861"/>
                  <a:pt x="23774" y="35842"/>
                  <a:pt x="23767" y="35809"/>
                </a:cubicBezTo>
                <a:cubicBezTo>
                  <a:pt x="23728" y="35816"/>
                  <a:pt x="23689" y="35822"/>
                  <a:pt x="23650" y="35842"/>
                </a:cubicBezTo>
                <a:cubicBezTo>
                  <a:pt x="23469" y="35900"/>
                  <a:pt x="23294" y="35978"/>
                  <a:pt x="23119" y="36043"/>
                </a:cubicBezTo>
                <a:cubicBezTo>
                  <a:pt x="22976" y="36101"/>
                  <a:pt x="22814" y="36134"/>
                  <a:pt x="22697" y="36218"/>
                </a:cubicBezTo>
                <a:cubicBezTo>
                  <a:pt x="22580" y="36315"/>
                  <a:pt x="22516" y="36477"/>
                  <a:pt x="22425" y="36620"/>
                </a:cubicBezTo>
                <a:cubicBezTo>
                  <a:pt x="22328" y="36763"/>
                  <a:pt x="22237" y="36912"/>
                  <a:pt x="22159" y="37061"/>
                </a:cubicBezTo>
                <a:close/>
                <a:moveTo>
                  <a:pt x="28080" y="30959"/>
                </a:moveTo>
                <a:cubicBezTo>
                  <a:pt x="28157" y="30920"/>
                  <a:pt x="28177" y="30913"/>
                  <a:pt x="28196" y="30894"/>
                </a:cubicBezTo>
                <a:cubicBezTo>
                  <a:pt x="28482" y="30628"/>
                  <a:pt x="28754" y="30362"/>
                  <a:pt x="29039" y="30090"/>
                </a:cubicBezTo>
                <a:cubicBezTo>
                  <a:pt x="29111" y="30018"/>
                  <a:pt x="29150" y="29941"/>
                  <a:pt x="29169" y="29830"/>
                </a:cubicBezTo>
                <a:cubicBezTo>
                  <a:pt x="29201" y="29623"/>
                  <a:pt x="29240" y="29402"/>
                  <a:pt x="29266" y="29195"/>
                </a:cubicBezTo>
                <a:cubicBezTo>
                  <a:pt x="29279" y="29097"/>
                  <a:pt x="29279" y="29007"/>
                  <a:pt x="29299" y="28903"/>
                </a:cubicBezTo>
                <a:cubicBezTo>
                  <a:pt x="29253" y="28909"/>
                  <a:pt x="29240" y="28909"/>
                  <a:pt x="29234" y="28916"/>
                </a:cubicBezTo>
                <a:cubicBezTo>
                  <a:pt x="28975" y="29195"/>
                  <a:pt x="28722" y="29474"/>
                  <a:pt x="28469" y="29759"/>
                </a:cubicBezTo>
                <a:cubicBezTo>
                  <a:pt x="28430" y="29811"/>
                  <a:pt x="28397" y="29863"/>
                  <a:pt x="28378" y="29921"/>
                </a:cubicBezTo>
                <a:cubicBezTo>
                  <a:pt x="28274" y="30252"/>
                  <a:pt x="28190" y="30576"/>
                  <a:pt x="28080" y="30959"/>
                </a:cubicBezTo>
                <a:close/>
                <a:moveTo>
                  <a:pt x="21705" y="37463"/>
                </a:moveTo>
                <a:cubicBezTo>
                  <a:pt x="21653" y="37450"/>
                  <a:pt x="21627" y="37443"/>
                  <a:pt x="21614" y="37443"/>
                </a:cubicBezTo>
                <a:cubicBezTo>
                  <a:pt x="21297" y="37534"/>
                  <a:pt x="20992" y="37612"/>
                  <a:pt x="20674" y="37703"/>
                </a:cubicBezTo>
                <a:cubicBezTo>
                  <a:pt x="20603" y="37722"/>
                  <a:pt x="20544" y="37768"/>
                  <a:pt x="20499" y="37826"/>
                </a:cubicBezTo>
                <a:cubicBezTo>
                  <a:pt x="20369" y="38021"/>
                  <a:pt x="20233" y="38215"/>
                  <a:pt x="20103" y="38410"/>
                </a:cubicBezTo>
                <a:cubicBezTo>
                  <a:pt x="20077" y="38442"/>
                  <a:pt x="20051" y="38475"/>
                  <a:pt x="20097" y="38533"/>
                </a:cubicBezTo>
                <a:cubicBezTo>
                  <a:pt x="20466" y="38455"/>
                  <a:pt x="20849" y="38384"/>
                  <a:pt x="21232" y="38312"/>
                </a:cubicBezTo>
                <a:cubicBezTo>
                  <a:pt x="21394" y="38027"/>
                  <a:pt x="21543" y="37755"/>
                  <a:pt x="21705" y="37463"/>
                </a:cubicBezTo>
                <a:close/>
                <a:moveTo>
                  <a:pt x="12030" y="60322"/>
                </a:moveTo>
                <a:cubicBezTo>
                  <a:pt x="12192" y="60036"/>
                  <a:pt x="12335" y="59771"/>
                  <a:pt x="12477" y="59518"/>
                </a:cubicBezTo>
                <a:cubicBezTo>
                  <a:pt x="12542" y="59395"/>
                  <a:pt x="12594" y="59271"/>
                  <a:pt x="12607" y="59135"/>
                </a:cubicBezTo>
                <a:cubicBezTo>
                  <a:pt x="12626" y="58967"/>
                  <a:pt x="12665" y="58791"/>
                  <a:pt x="12691" y="58629"/>
                </a:cubicBezTo>
                <a:cubicBezTo>
                  <a:pt x="12711" y="58480"/>
                  <a:pt x="12737" y="58318"/>
                  <a:pt x="12763" y="58136"/>
                </a:cubicBezTo>
                <a:cubicBezTo>
                  <a:pt x="12711" y="58162"/>
                  <a:pt x="12691" y="58169"/>
                  <a:pt x="12672" y="58188"/>
                </a:cubicBezTo>
                <a:cubicBezTo>
                  <a:pt x="12484" y="58428"/>
                  <a:pt x="12289" y="58662"/>
                  <a:pt x="12108" y="58908"/>
                </a:cubicBezTo>
                <a:cubicBezTo>
                  <a:pt x="12062" y="58967"/>
                  <a:pt x="12043" y="59038"/>
                  <a:pt x="12030" y="59103"/>
                </a:cubicBezTo>
                <a:cubicBezTo>
                  <a:pt x="12010" y="59485"/>
                  <a:pt x="11991" y="59855"/>
                  <a:pt x="11984" y="60238"/>
                </a:cubicBezTo>
                <a:cubicBezTo>
                  <a:pt x="11984" y="60257"/>
                  <a:pt x="11997" y="60270"/>
                  <a:pt x="12030" y="60322"/>
                </a:cubicBezTo>
                <a:close/>
                <a:moveTo>
                  <a:pt x="11764" y="61269"/>
                </a:moveTo>
                <a:cubicBezTo>
                  <a:pt x="11751" y="61262"/>
                  <a:pt x="11731" y="61262"/>
                  <a:pt x="11718" y="61249"/>
                </a:cubicBezTo>
                <a:cubicBezTo>
                  <a:pt x="11693" y="61282"/>
                  <a:pt x="11667" y="61314"/>
                  <a:pt x="11641" y="61353"/>
                </a:cubicBezTo>
                <a:cubicBezTo>
                  <a:pt x="11511" y="61573"/>
                  <a:pt x="11394" y="61794"/>
                  <a:pt x="11265" y="62014"/>
                </a:cubicBezTo>
                <a:cubicBezTo>
                  <a:pt x="11200" y="62118"/>
                  <a:pt x="11174" y="62222"/>
                  <a:pt x="11187" y="62345"/>
                </a:cubicBezTo>
                <a:cubicBezTo>
                  <a:pt x="11219" y="62695"/>
                  <a:pt x="11252" y="63052"/>
                  <a:pt x="11284" y="63396"/>
                </a:cubicBezTo>
                <a:cubicBezTo>
                  <a:pt x="11284" y="63428"/>
                  <a:pt x="11271" y="63473"/>
                  <a:pt x="11342" y="63480"/>
                </a:cubicBezTo>
                <a:cubicBezTo>
                  <a:pt x="11407" y="63409"/>
                  <a:pt x="11433" y="63311"/>
                  <a:pt x="11466" y="63221"/>
                </a:cubicBezTo>
                <a:cubicBezTo>
                  <a:pt x="11550" y="63000"/>
                  <a:pt x="11667" y="62793"/>
                  <a:pt x="11712" y="62566"/>
                </a:cubicBezTo>
                <a:cubicBezTo>
                  <a:pt x="11764" y="62352"/>
                  <a:pt x="11738" y="62131"/>
                  <a:pt x="11751" y="61917"/>
                </a:cubicBezTo>
                <a:cubicBezTo>
                  <a:pt x="11751" y="61697"/>
                  <a:pt x="11757" y="61476"/>
                  <a:pt x="11764" y="61269"/>
                </a:cubicBezTo>
                <a:close/>
                <a:moveTo>
                  <a:pt x="13100" y="57280"/>
                </a:moveTo>
                <a:cubicBezTo>
                  <a:pt x="13158" y="57229"/>
                  <a:pt x="13191" y="57216"/>
                  <a:pt x="13216" y="57190"/>
                </a:cubicBezTo>
                <a:cubicBezTo>
                  <a:pt x="13405" y="56956"/>
                  <a:pt x="13580" y="56723"/>
                  <a:pt x="13761" y="56483"/>
                </a:cubicBezTo>
                <a:cubicBezTo>
                  <a:pt x="13807" y="56418"/>
                  <a:pt x="13839" y="56347"/>
                  <a:pt x="13865" y="56269"/>
                </a:cubicBezTo>
                <a:cubicBezTo>
                  <a:pt x="13962" y="55977"/>
                  <a:pt x="14059" y="55679"/>
                  <a:pt x="14150" y="55393"/>
                </a:cubicBezTo>
                <a:cubicBezTo>
                  <a:pt x="14163" y="55348"/>
                  <a:pt x="14163" y="55309"/>
                  <a:pt x="14170" y="55264"/>
                </a:cubicBezTo>
                <a:cubicBezTo>
                  <a:pt x="14137" y="55270"/>
                  <a:pt x="14118" y="55270"/>
                  <a:pt x="14105" y="55277"/>
                </a:cubicBezTo>
                <a:cubicBezTo>
                  <a:pt x="13871" y="55497"/>
                  <a:pt x="13631" y="55724"/>
                  <a:pt x="13392" y="55945"/>
                </a:cubicBezTo>
                <a:cubicBezTo>
                  <a:pt x="13340" y="55990"/>
                  <a:pt x="13320" y="56061"/>
                  <a:pt x="13307" y="56139"/>
                </a:cubicBezTo>
                <a:cubicBezTo>
                  <a:pt x="13262" y="56386"/>
                  <a:pt x="13216" y="56632"/>
                  <a:pt x="13165" y="56885"/>
                </a:cubicBezTo>
                <a:cubicBezTo>
                  <a:pt x="13145" y="56995"/>
                  <a:pt x="13126" y="57118"/>
                  <a:pt x="13100" y="57280"/>
                </a:cubicBezTo>
                <a:close/>
                <a:moveTo>
                  <a:pt x="24960" y="34136"/>
                </a:moveTo>
                <a:cubicBezTo>
                  <a:pt x="25278" y="33968"/>
                  <a:pt x="25576" y="33805"/>
                  <a:pt x="25875" y="33630"/>
                </a:cubicBezTo>
                <a:cubicBezTo>
                  <a:pt x="25953" y="33591"/>
                  <a:pt x="25998" y="33527"/>
                  <a:pt x="26030" y="33455"/>
                </a:cubicBezTo>
                <a:cubicBezTo>
                  <a:pt x="26128" y="33202"/>
                  <a:pt x="26231" y="32949"/>
                  <a:pt x="26342" y="32703"/>
                </a:cubicBezTo>
                <a:cubicBezTo>
                  <a:pt x="26355" y="32671"/>
                  <a:pt x="26355" y="32638"/>
                  <a:pt x="26361" y="32599"/>
                </a:cubicBezTo>
                <a:cubicBezTo>
                  <a:pt x="26329" y="32599"/>
                  <a:pt x="26316" y="32586"/>
                  <a:pt x="26296" y="32599"/>
                </a:cubicBezTo>
                <a:cubicBezTo>
                  <a:pt x="26024" y="32794"/>
                  <a:pt x="25745" y="32975"/>
                  <a:pt x="25473" y="33170"/>
                </a:cubicBezTo>
                <a:cubicBezTo>
                  <a:pt x="25440" y="33196"/>
                  <a:pt x="25401" y="33228"/>
                  <a:pt x="25375" y="33267"/>
                </a:cubicBezTo>
                <a:cubicBezTo>
                  <a:pt x="25226" y="33540"/>
                  <a:pt x="25084" y="33812"/>
                  <a:pt x="24934" y="34078"/>
                </a:cubicBezTo>
                <a:cubicBezTo>
                  <a:pt x="24934" y="34091"/>
                  <a:pt x="24947" y="34097"/>
                  <a:pt x="24960" y="34136"/>
                </a:cubicBezTo>
                <a:close/>
                <a:moveTo>
                  <a:pt x="28080" y="30200"/>
                </a:moveTo>
                <a:cubicBezTo>
                  <a:pt x="28047" y="30213"/>
                  <a:pt x="28028" y="30213"/>
                  <a:pt x="28015" y="30219"/>
                </a:cubicBezTo>
                <a:cubicBezTo>
                  <a:pt x="27781" y="30446"/>
                  <a:pt x="27548" y="30673"/>
                  <a:pt x="27321" y="30900"/>
                </a:cubicBezTo>
                <a:cubicBezTo>
                  <a:pt x="27269" y="30952"/>
                  <a:pt x="27230" y="31017"/>
                  <a:pt x="27198" y="31082"/>
                </a:cubicBezTo>
                <a:cubicBezTo>
                  <a:pt x="27087" y="31341"/>
                  <a:pt x="26971" y="31607"/>
                  <a:pt x="26860" y="31873"/>
                </a:cubicBezTo>
                <a:cubicBezTo>
                  <a:pt x="26847" y="31899"/>
                  <a:pt x="26847" y="31931"/>
                  <a:pt x="26847" y="31996"/>
                </a:cubicBezTo>
                <a:cubicBezTo>
                  <a:pt x="27185" y="31763"/>
                  <a:pt x="27464" y="31529"/>
                  <a:pt x="27742" y="31289"/>
                </a:cubicBezTo>
                <a:cubicBezTo>
                  <a:pt x="27788" y="31250"/>
                  <a:pt x="27833" y="31179"/>
                  <a:pt x="27846" y="31114"/>
                </a:cubicBezTo>
                <a:cubicBezTo>
                  <a:pt x="27930" y="30848"/>
                  <a:pt x="28002" y="30576"/>
                  <a:pt x="28073" y="30304"/>
                </a:cubicBezTo>
                <a:cubicBezTo>
                  <a:pt x="28080" y="30271"/>
                  <a:pt x="28080" y="30239"/>
                  <a:pt x="28080" y="30200"/>
                </a:cubicBezTo>
                <a:close/>
                <a:moveTo>
                  <a:pt x="14643" y="54505"/>
                </a:moveTo>
                <a:cubicBezTo>
                  <a:pt x="14721" y="54440"/>
                  <a:pt x="14766" y="54421"/>
                  <a:pt x="14786" y="54382"/>
                </a:cubicBezTo>
                <a:cubicBezTo>
                  <a:pt x="14974" y="54213"/>
                  <a:pt x="15155" y="54038"/>
                  <a:pt x="15337" y="53856"/>
                </a:cubicBezTo>
                <a:cubicBezTo>
                  <a:pt x="15363" y="53837"/>
                  <a:pt x="15395" y="53811"/>
                  <a:pt x="15415" y="53779"/>
                </a:cubicBezTo>
                <a:cubicBezTo>
                  <a:pt x="15493" y="53675"/>
                  <a:pt x="15823" y="52916"/>
                  <a:pt x="15869" y="52735"/>
                </a:cubicBezTo>
                <a:cubicBezTo>
                  <a:pt x="15823" y="52748"/>
                  <a:pt x="15791" y="52761"/>
                  <a:pt x="15771" y="52780"/>
                </a:cubicBezTo>
                <a:cubicBezTo>
                  <a:pt x="15544" y="52942"/>
                  <a:pt x="15318" y="53104"/>
                  <a:pt x="15078" y="53266"/>
                </a:cubicBezTo>
                <a:cubicBezTo>
                  <a:pt x="15000" y="53325"/>
                  <a:pt x="14948" y="53390"/>
                  <a:pt x="14928" y="53474"/>
                </a:cubicBezTo>
                <a:lnTo>
                  <a:pt x="14656" y="54330"/>
                </a:lnTo>
                <a:cubicBezTo>
                  <a:pt x="14656" y="54369"/>
                  <a:pt x="14656" y="54401"/>
                  <a:pt x="14643" y="54505"/>
                </a:cubicBezTo>
                <a:close/>
                <a:moveTo>
                  <a:pt x="10992" y="66599"/>
                </a:moveTo>
                <a:cubicBezTo>
                  <a:pt x="11044" y="66528"/>
                  <a:pt x="11057" y="66515"/>
                  <a:pt x="11070" y="66489"/>
                </a:cubicBezTo>
                <a:cubicBezTo>
                  <a:pt x="11141" y="66236"/>
                  <a:pt x="11219" y="65983"/>
                  <a:pt x="11284" y="65730"/>
                </a:cubicBezTo>
                <a:cubicBezTo>
                  <a:pt x="11303" y="65672"/>
                  <a:pt x="11310" y="65587"/>
                  <a:pt x="11303" y="65523"/>
                </a:cubicBezTo>
                <a:cubicBezTo>
                  <a:pt x="11278" y="65192"/>
                  <a:pt x="11245" y="64861"/>
                  <a:pt x="11213" y="64524"/>
                </a:cubicBezTo>
                <a:cubicBezTo>
                  <a:pt x="11213" y="64485"/>
                  <a:pt x="11187" y="64453"/>
                  <a:pt x="11154" y="64375"/>
                </a:cubicBezTo>
                <a:cubicBezTo>
                  <a:pt x="11012" y="64699"/>
                  <a:pt x="10882" y="64984"/>
                  <a:pt x="10759" y="65283"/>
                </a:cubicBezTo>
                <a:cubicBezTo>
                  <a:pt x="10746" y="65328"/>
                  <a:pt x="10733" y="65386"/>
                  <a:pt x="10746" y="65445"/>
                </a:cubicBezTo>
                <a:cubicBezTo>
                  <a:pt x="10830" y="65808"/>
                  <a:pt x="10908" y="66171"/>
                  <a:pt x="10992" y="66599"/>
                </a:cubicBezTo>
                <a:close/>
                <a:moveTo>
                  <a:pt x="22872" y="35913"/>
                </a:moveTo>
                <a:cubicBezTo>
                  <a:pt x="22937" y="35920"/>
                  <a:pt x="22950" y="35926"/>
                  <a:pt x="22970" y="35920"/>
                </a:cubicBezTo>
                <a:cubicBezTo>
                  <a:pt x="23268" y="35809"/>
                  <a:pt x="23560" y="35699"/>
                  <a:pt x="23858" y="35589"/>
                </a:cubicBezTo>
                <a:cubicBezTo>
                  <a:pt x="23942" y="35556"/>
                  <a:pt x="23988" y="35498"/>
                  <a:pt x="24027" y="35427"/>
                </a:cubicBezTo>
                <a:cubicBezTo>
                  <a:pt x="24143" y="35200"/>
                  <a:pt x="24267" y="34979"/>
                  <a:pt x="24377" y="34752"/>
                </a:cubicBezTo>
                <a:cubicBezTo>
                  <a:pt x="24396" y="34720"/>
                  <a:pt x="24403" y="34687"/>
                  <a:pt x="24409" y="34655"/>
                </a:cubicBezTo>
                <a:cubicBezTo>
                  <a:pt x="24377" y="34648"/>
                  <a:pt x="24364" y="34642"/>
                  <a:pt x="24344" y="34648"/>
                </a:cubicBezTo>
                <a:cubicBezTo>
                  <a:pt x="24053" y="34791"/>
                  <a:pt x="23767" y="34947"/>
                  <a:pt x="23475" y="35096"/>
                </a:cubicBezTo>
                <a:cubicBezTo>
                  <a:pt x="23430" y="35115"/>
                  <a:pt x="23391" y="35161"/>
                  <a:pt x="23359" y="35200"/>
                </a:cubicBezTo>
                <a:cubicBezTo>
                  <a:pt x="23197" y="35427"/>
                  <a:pt x="23041" y="35660"/>
                  <a:pt x="22872" y="35913"/>
                </a:cubicBezTo>
                <a:close/>
                <a:moveTo>
                  <a:pt x="22341" y="36399"/>
                </a:moveTo>
                <a:lnTo>
                  <a:pt x="22302" y="36360"/>
                </a:lnTo>
                <a:cubicBezTo>
                  <a:pt x="22003" y="36477"/>
                  <a:pt x="21705" y="36594"/>
                  <a:pt x="21400" y="36717"/>
                </a:cubicBezTo>
                <a:cubicBezTo>
                  <a:pt x="21348" y="36737"/>
                  <a:pt x="21297" y="36788"/>
                  <a:pt x="21264" y="36834"/>
                </a:cubicBezTo>
                <a:cubicBezTo>
                  <a:pt x="21128" y="37009"/>
                  <a:pt x="20998" y="37178"/>
                  <a:pt x="20869" y="37346"/>
                </a:cubicBezTo>
                <a:cubicBezTo>
                  <a:pt x="20849" y="37372"/>
                  <a:pt x="20843" y="37405"/>
                  <a:pt x="20836" y="37430"/>
                </a:cubicBezTo>
                <a:cubicBezTo>
                  <a:pt x="20862" y="37437"/>
                  <a:pt x="20869" y="37443"/>
                  <a:pt x="20875" y="37443"/>
                </a:cubicBezTo>
                <a:cubicBezTo>
                  <a:pt x="21186" y="37366"/>
                  <a:pt x="21485" y="37288"/>
                  <a:pt x="21789" y="37203"/>
                </a:cubicBezTo>
                <a:cubicBezTo>
                  <a:pt x="21841" y="37184"/>
                  <a:pt x="21887" y="37145"/>
                  <a:pt x="21913" y="37106"/>
                </a:cubicBezTo>
                <a:cubicBezTo>
                  <a:pt x="22049" y="36879"/>
                  <a:pt x="22198" y="36639"/>
                  <a:pt x="22341" y="36399"/>
                </a:cubicBezTo>
                <a:close/>
                <a:moveTo>
                  <a:pt x="10947" y="67442"/>
                </a:moveTo>
                <a:cubicBezTo>
                  <a:pt x="10850" y="67721"/>
                  <a:pt x="10759" y="67961"/>
                  <a:pt x="10661" y="68207"/>
                </a:cubicBezTo>
                <a:cubicBezTo>
                  <a:pt x="10616" y="68318"/>
                  <a:pt x="10623" y="68434"/>
                  <a:pt x="10655" y="68545"/>
                </a:cubicBezTo>
                <a:cubicBezTo>
                  <a:pt x="10733" y="68817"/>
                  <a:pt x="10811" y="69083"/>
                  <a:pt x="10888" y="69349"/>
                </a:cubicBezTo>
                <a:cubicBezTo>
                  <a:pt x="10908" y="69401"/>
                  <a:pt x="10921" y="69446"/>
                  <a:pt x="10960" y="69550"/>
                </a:cubicBezTo>
                <a:cubicBezTo>
                  <a:pt x="10986" y="69498"/>
                  <a:pt x="11005" y="69472"/>
                  <a:pt x="11012" y="69446"/>
                </a:cubicBezTo>
                <a:cubicBezTo>
                  <a:pt x="11070" y="69193"/>
                  <a:pt x="11135" y="68934"/>
                  <a:pt x="11180" y="68687"/>
                </a:cubicBezTo>
                <a:cubicBezTo>
                  <a:pt x="11200" y="68622"/>
                  <a:pt x="11187" y="68538"/>
                  <a:pt x="11180" y="68473"/>
                </a:cubicBezTo>
                <a:cubicBezTo>
                  <a:pt x="11135" y="68175"/>
                  <a:pt x="11076" y="67877"/>
                  <a:pt x="11012" y="67572"/>
                </a:cubicBezTo>
                <a:cubicBezTo>
                  <a:pt x="11005" y="67526"/>
                  <a:pt x="10979" y="67501"/>
                  <a:pt x="10947" y="67442"/>
                </a:cubicBezTo>
                <a:close/>
                <a:moveTo>
                  <a:pt x="17782" y="50640"/>
                </a:moveTo>
                <a:cubicBezTo>
                  <a:pt x="17730" y="50627"/>
                  <a:pt x="17723" y="50614"/>
                  <a:pt x="17710" y="50614"/>
                </a:cubicBezTo>
                <a:cubicBezTo>
                  <a:pt x="17445" y="50763"/>
                  <a:pt x="17172" y="50899"/>
                  <a:pt x="16900" y="51049"/>
                </a:cubicBezTo>
                <a:cubicBezTo>
                  <a:pt x="16854" y="51068"/>
                  <a:pt x="16809" y="51133"/>
                  <a:pt x="16783" y="51185"/>
                </a:cubicBezTo>
                <a:cubicBezTo>
                  <a:pt x="16660" y="51470"/>
                  <a:pt x="16550" y="51749"/>
                  <a:pt x="16426" y="52028"/>
                </a:cubicBezTo>
                <a:cubicBezTo>
                  <a:pt x="16413" y="52034"/>
                  <a:pt x="16433" y="52060"/>
                  <a:pt x="16439" y="52073"/>
                </a:cubicBezTo>
                <a:cubicBezTo>
                  <a:pt x="16465" y="52067"/>
                  <a:pt x="16491" y="52060"/>
                  <a:pt x="16511" y="52041"/>
                </a:cubicBezTo>
                <a:cubicBezTo>
                  <a:pt x="16738" y="51879"/>
                  <a:pt x="16958" y="51710"/>
                  <a:pt x="17185" y="51541"/>
                </a:cubicBezTo>
                <a:cubicBezTo>
                  <a:pt x="17224" y="51509"/>
                  <a:pt x="17276" y="51470"/>
                  <a:pt x="17302" y="51425"/>
                </a:cubicBezTo>
                <a:cubicBezTo>
                  <a:pt x="17464" y="51185"/>
                  <a:pt x="17620" y="50919"/>
                  <a:pt x="17782" y="50640"/>
                </a:cubicBezTo>
                <a:close/>
                <a:moveTo>
                  <a:pt x="28521" y="29409"/>
                </a:moveTo>
                <a:cubicBezTo>
                  <a:pt x="28579" y="29376"/>
                  <a:pt x="28598" y="29376"/>
                  <a:pt x="28611" y="29363"/>
                </a:cubicBezTo>
                <a:cubicBezTo>
                  <a:pt x="28838" y="29097"/>
                  <a:pt x="29072" y="28825"/>
                  <a:pt x="29299" y="28559"/>
                </a:cubicBezTo>
                <a:cubicBezTo>
                  <a:pt x="29357" y="28494"/>
                  <a:pt x="29377" y="28423"/>
                  <a:pt x="29396" y="28339"/>
                </a:cubicBezTo>
                <a:cubicBezTo>
                  <a:pt x="29435" y="28079"/>
                  <a:pt x="29487" y="27820"/>
                  <a:pt x="29526" y="27561"/>
                </a:cubicBezTo>
                <a:cubicBezTo>
                  <a:pt x="29532" y="27541"/>
                  <a:pt x="29558" y="27496"/>
                  <a:pt x="29500" y="27470"/>
                </a:cubicBezTo>
                <a:cubicBezTo>
                  <a:pt x="29487" y="27489"/>
                  <a:pt x="29461" y="27502"/>
                  <a:pt x="29441" y="27522"/>
                </a:cubicBezTo>
                <a:cubicBezTo>
                  <a:pt x="29260" y="27775"/>
                  <a:pt x="29072" y="28034"/>
                  <a:pt x="28884" y="28280"/>
                </a:cubicBezTo>
                <a:cubicBezTo>
                  <a:pt x="28851" y="28326"/>
                  <a:pt x="28819" y="28371"/>
                  <a:pt x="28806" y="28423"/>
                </a:cubicBezTo>
                <a:cubicBezTo>
                  <a:pt x="28709" y="28754"/>
                  <a:pt x="28618" y="29065"/>
                  <a:pt x="28521" y="29409"/>
                </a:cubicBezTo>
                <a:close/>
                <a:moveTo>
                  <a:pt x="18754" y="38799"/>
                </a:moveTo>
                <a:cubicBezTo>
                  <a:pt x="19053" y="38740"/>
                  <a:pt x="19351" y="38676"/>
                  <a:pt x="19649" y="38617"/>
                </a:cubicBezTo>
                <a:cubicBezTo>
                  <a:pt x="19740" y="38604"/>
                  <a:pt x="19799" y="38552"/>
                  <a:pt x="19837" y="38481"/>
                </a:cubicBezTo>
                <a:cubicBezTo>
                  <a:pt x="19954" y="38299"/>
                  <a:pt x="20071" y="38131"/>
                  <a:pt x="20188" y="37962"/>
                </a:cubicBezTo>
                <a:cubicBezTo>
                  <a:pt x="20201" y="37930"/>
                  <a:pt x="20252" y="37897"/>
                  <a:pt x="20201" y="37833"/>
                </a:cubicBezTo>
                <a:lnTo>
                  <a:pt x="19325" y="38098"/>
                </a:lnTo>
                <a:cubicBezTo>
                  <a:pt x="19286" y="38118"/>
                  <a:pt x="19247" y="38137"/>
                  <a:pt x="19215" y="38170"/>
                </a:cubicBezTo>
                <a:cubicBezTo>
                  <a:pt x="19046" y="38371"/>
                  <a:pt x="18884" y="38552"/>
                  <a:pt x="18754" y="38799"/>
                </a:cubicBezTo>
                <a:close/>
                <a:moveTo>
                  <a:pt x="25706" y="32826"/>
                </a:moveTo>
                <a:cubicBezTo>
                  <a:pt x="25959" y="32645"/>
                  <a:pt x="26212" y="32476"/>
                  <a:pt x="26452" y="32294"/>
                </a:cubicBezTo>
                <a:cubicBezTo>
                  <a:pt x="26504" y="32262"/>
                  <a:pt x="26536" y="32210"/>
                  <a:pt x="26556" y="32152"/>
                </a:cubicBezTo>
                <a:cubicBezTo>
                  <a:pt x="26653" y="31931"/>
                  <a:pt x="26744" y="31704"/>
                  <a:pt x="26841" y="31477"/>
                </a:cubicBezTo>
                <a:cubicBezTo>
                  <a:pt x="26847" y="31451"/>
                  <a:pt x="26847" y="31419"/>
                  <a:pt x="26860" y="31348"/>
                </a:cubicBezTo>
                <a:cubicBezTo>
                  <a:pt x="26705" y="31484"/>
                  <a:pt x="26588" y="31607"/>
                  <a:pt x="26458" y="31704"/>
                </a:cubicBezTo>
                <a:cubicBezTo>
                  <a:pt x="26199" y="31905"/>
                  <a:pt x="26004" y="32158"/>
                  <a:pt x="25855" y="32450"/>
                </a:cubicBezTo>
                <a:cubicBezTo>
                  <a:pt x="25797" y="32554"/>
                  <a:pt x="25706" y="32664"/>
                  <a:pt x="25706" y="32826"/>
                </a:cubicBezTo>
                <a:close/>
                <a:moveTo>
                  <a:pt x="23689" y="34726"/>
                </a:moveTo>
                <a:lnTo>
                  <a:pt x="23728" y="34772"/>
                </a:lnTo>
                <a:cubicBezTo>
                  <a:pt x="23988" y="34642"/>
                  <a:pt x="24241" y="34499"/>
                  <a:pt x="24500" y="34383"/>
                </a:cubicBezTo>
                <a:cubicBezTo>
                  <a:pt x="24578" y="34337"/>
                  <a:pt x="24623" y="34285"/>
                  <a:pt x="24662" y="34208"/>
                </a:cubicBezTo>
                <a:cubicBezTo>
                  <a:pt x="24766" y="34006"/>
                  <a:pt x="24883" y="33812"/>
                  <a:pt x="24986" y="33617"/>
                </a:cubicBezTo>
                <a:cubicBezTo>
                  <a:pt x="24993" y="33604"/>
                  <a:pt x="24993" y="33572"/>
                  <a:pt x="25012" y="33520"/>
                </a:cubicBezTo>
                <a:cubicBezTo>
                  <a:pt x="24954" y="33553"/>
                  <a:pt x="24915" y="33572"/>
                  <a:pt x="24870" y="33591"/>
                </a:cubicBezTo>
                <a:cubicBezTo>
                  <a:pt x="24727" y="33689"/>
                  <a:pt x="24591" y="33786"/>
                  <a:pt x="24448" y="33883"/>
                </a:cubicBezTo>
                <a:cubicBezTo>
                  <a:pt x="24344" y="33961"/>
                  <a:pt x="24234" y="34026"/>
                  <a:pt x="24150" y="34110"/>
                </a:cubicBezTo>
                <a:cubicBezTo>
                  <a:pt x="23981" y="34298"/>
                  <a:pt x="23832" y="34512"/>
                  <a:pt x="23689" y="34726"/>
                </a:cubicBezTo>
                <a:close/>
                <a:moveTo>
                  <a:pt x="22976" y="35388"/>
                </a:moveTo>
                <a:cubicBezTo>
                  <a:pt x="22944" y="35388"/>
                  <a:pt x="22911" y="35388"/>
                  <a:pt x="22892" y="35394"/>
                </a:cubicBezTo>
                <a:cubicBezTo>
                  <a:pt x="22269" y="35667"/>
                  <a:pt x="22127" y="35783"/>
                  <a:pt x="21712" y="36296"/>
                </a:cubicBezTo>
                <a:cubicBezTo>
                  <a:pt x="21686" y="36328"/>
                  <a:pt x="21647" y="36348"/>
                  <a:pt x="21679" y="36412"/>
                </a:cubicBezTo>
                <a:cubicBezTo>
                  <a:pt x="21945" y="36309"/>
                  <a:pt x="22211" y="36211"/>
                  <a:pt x="22483" y="36101"/>
                </a:cubicBezTo>
                <a:cubicBezTo>
                  <a:pt x="22535" y="36075"/>
                  <a:pt x="22587" y="36023"/>
                  <a:pt x="22619" y="35978"/>
                </a:cubicBezTo>
                <a:cubicBezTo>
                  <a:pt x="22743" y="35809"/>
                  <a:pt x="22853" y="35634"/>
                  <a:pt x="22970" y="35459"/>
                </a:cubicBezTo>
                <a:cubicBezTo>
                  <a:pt x="22970" y="35453"/>
                  <a:pt x="22970" y="35427"/>
                  <a:pt x="22976" y="35388"/>
                </a:cubicBezTo>
                <a:close/>
                <a:moveTo>
                  <a:pt x="27509" y="30466"/>
                </a:moveTo>
                <a:cubicBezTo>
                  <a:pt x="27749" y="30271"/>
                  <a:pt x="27963" y="30051"/>
                  <a:pt x="28170" y="29830"/>
                </a:cubicBezTo>
                <a:cubicBezTo>
                  <a:pt x="28209" y="29791"/>
                  <a:pt x="28235" y="29727"/>
                  <a:pt x="28255" y="29662"/>
                </a:cubicBezTo>
                <a:cubicBezTo>
                  <a:pt x="28320" y="29435"/>
                  <a:pt x="28384" y="29208"/>
                  <a:pt x="28443" y="28987"/>
                </a:cubicBezTo>
                <a:cubicBezTo>
                  <a:pt x="28456" y="28968"/>
                  <a:pt x="28443" y="28942"/>
                  <a:pt x="28436" y="28903"/>
                </a:cubicBezTo>
                <a:cubicBezTo>
                  <a:pt x="27995" y="29357"/>
                  <a:pt x="27658" y="29856"/>
                  <a:pt x="27509" y="30466"/>
                </a:cubicBezTo>
                <a:close/>
                <a:moveTo>
                  <a:pt x="19565" y="37826"/>
                </a:moveTo>
                <a:cubicBezTo>
                  <a:pt x="19740" y="37820"/>
                  <a:pt x="19876" y="37742"/>
                  <a:pt x="20025" y="37709"/>
                </a:cubicBezTo>
                <a:cubicBezTo>
                  <a:pt x="20162" y="37670"/>
                  <a:pt x="20317" y="37657"/>
                  <a:pt x="20428" y="37573"/>
                </a:cubicBezTo>
                <a:cubicBezTo>
                  <a:pt x="20551" y="37495"/>
                  <a:pt x="20629" y="37346"/>
                  <a:pt x="20719" y="37223"/>
                </a:cubicBezTo>
                <a:cubicBezTo>
                  <a:pt x="20791" y="37139"/>
                  <a:pt x="20869" y="37054"/>
                  <a:pt x="20933" y="36912"/>
                </a:cubicBezTo>
                <a:cubicBezTo>
                  <a:pt x="20719" y="36977"/>
                  <a:pt x="20557" y="37061"/>
                  <a:pt x="20382" y="37126"/>
                </a:cubicBezTo>
                <a:cubicBezTo>
                  <a:pt x="20188" y="37203"/>
                  <a:pt x="20006" y="37307"/>
                  <a:pt x="19870" y="37469"/>
                </a:cubicBezTo>
                <a:cubicBezTo>
                  <a:pt x="19779" y="37580"/>
                  <a:pt x="19656" y="37670"/>
                  <a:pt x="19565" y="37826"/>
                </a:cubicBezTo>
                <a:close/>
                <a:moveTo>
                  <a:pt x="11472" y="65004"/>
                </a:moveTo>
                <a:cubicBezTo>
                  <a:pt x="11718" y="64381"/>
                  <a:pt x="11706" y="63765"/>
                  <a:pt x="11718" y="63123"/>
                </a:cubicBezTo>
                <a:cubicBezTo>
                  <a:pt x="11673" y="63162"/>
                  <a:pt x="11654" y="63169"/>
                  <a:pt x="11641" y="63195"/>
                </a:cubicBezTo>
                <a:cubicBezTo>
                  <a:pt x="11556" y="63415"/>
                  <a:pt x="11466" y="63636"/>
                  <a:pt x="11381" y="63850"/>
                </a:cubicBezTo>
                <a:cubicBezTo>
                  <a:pt x="11362" y="63914"/>
                  <a:pt x="11349" y="63992"/>
                  <a:pt x="11349" y="64064"/>
                </a:cubicBezTo>
                <a:cubicBezTo>
                  <a:pt x="11368" y="64323"/>
                  <a:pt x="11401" y="64582"/>
                  <a:pt x="11427" y="64842"/>
                </a:cubicBezTo>
                <a:cubicBezTo>
                  <a:pt x="11433" y="64881"/>
                  <a:pt x="11446" y="64920"/>
                  <a:pt x="11472" y="65004"/>
                </a:cubicBezTo>
                <a:close/>
                <a:moveTo>
                  <a:pt x="18858" y="38280"/>
                </a:moveTo>
                <a:cubicBezTo>
                  <a:pt x="18314" y="38410"/>
                  <a:pt x="17847" y="38598"/>
                  <a:pt x="17509" y="39091"/>
                </a:cubicBezTo>
                <a:cubicBezTo>
                  <a:pt x="17795" y="39026"/>
                  <a:pt x="18048" y="38967"/>
                  <a:pt x="18294" y="38909"/>
                </a:cubicBezTo>
                <a:cubicBezTo>
                  <a:pt x="18326" y="38903"/>
                  <a:pt x="18372" y="38890"/>
                  <a:pt x="18385" y="38864"/>
                </a:cubicBezTo>
                <a:cubicBezTo>
                  <a:pt x="18540" y="38676"/>
                  <a:pt x="18696" y="38507"/>
                  <a:pt x="18858" y="38280"/>
                </a:cubicBezTo>
                <a:close/>
                <a:moveTo>
                  <a:pt x="12821" y="58804"/>
                </a:moveTo>
                <a:cubicBezTo>
                  <a:pt x="13145" y="58415"/>
                  <a:pt x="13541" y="57475"/>
                  <a:pt x="13554" y="57099"/>
                </a:cubicBezTo>
                <a:cubicBezTo>
                  <a:pt x="13541" y="57105"/>
                  <a:pt x="13515" y="57105"/>
                  <a:pt x="13508" y="57125"/>
                </a:cubicBezTo>
                <a:cubicBezTo>
                  <a:pt x="13353" y="57313"/>
                  <a:pt x="13197" y="57507"/>
                  <a:pt x="13054" y="57702"/>
                </a:cubicBezTo>
                <a:cubicBezTo>
                  <a:pt x="13022" y="57747"/>
                  <a:pt x="12996" y="57812"/>
                  <a:pt x="12983" y="57871"/>
                </a:cubicBezTo>
                <a:cubicBezTo>
                  <a:pt x="12931" y="58162"/>
                  <a:pt x="12886" y="58454"/>
                  <a:pt x="12821" y="58804"/>
                </a:cubicBezTo>
                <a:close/>
                <a:moveTo>
                  <a:pt x="14196" y="55834"/>
                </a:moveTo>
                <a:cubicBezTo>
                  <a:pt x="14423" y="55594"/>
                  <a:pt x="14643" y="55354"/>
                  <a:pt x="14805" y="55069"/>
                </a:cubicBezTo>
                <a:cubicBezTo>
                  <a:pt x="14915" y="54862"/>
                  <a:pt x="15013" y="54648"/>
                  <a:pt x="15123" y="54434"/>
                </a:cubicBezTo>
                <a:cubicBezTo>
                  <a:pt x="15136" y="54401"/>
                  <a:pt x="15136" y="54362"/>
                  <a:pt x="15155" y="54278"/>
                </a:cubicBezTo>
                <a:cubicBezTo>
                  <a:pt x="14928" y="54492"/>
                  <a:pt x="14734" y="54667"/>
                  <a:pt x="14552" y="54855"/>
                </a:cubicBezTo>
                <a:cubicBezTo>
                  <a:pt x="14507" y="54901"/>
                  <a:pt x="14475" y="54978"/>
                  <a:pt x="14455" y="55043"/>
                </a:cubicBezTo>
                <a:cubicBezTo>
                  <a:pt x="14384" y="55257"/>
                  <a:pt x="14312" y="55484"/>
                  <a:pt x="14235" y="55711"/>
                </a:cubicBezTo>
                <a:cubicBezTo>
                  <a:pt x="14215" y="55763"/>
                  <a:pt x="14202" y="55802"/>
                  <a:pt x="14196" y="55834"/>
                </a:cubicBezTo>
                <a:close/>
                <a:moveTo>
                  <a:pt x="11375" y="66288"/>
                </a:moveTo>
                <a:cubicBezTo>
                  <a:pt x="11362" y="66275"/>
                  <a:pt x="11342" y="66275"/>
                  <a:pt x="11316" y="66268"/>
                </a:cubicBezTo>
                <a:cubicBezTo>
                  <a:pt x="11245" y="66502"/>
                  <a:pt x="11167" y="66748"/>
                  <a:pt x="11089" y="66988"/>
                </a:cubicBezTo>
                <a:cubicBezTo>
                  <a:pt x="11083" y="67034"/>
                  <a:pt x="11089" y="67079"/>
                  <a:pt x="11102" y="67118"/>
                </a:cubicBezTo>
                <a:cubicBezTo>
                  <a:pt x="11148" y="67371"/>
                  <a:pt x="11193" y="67617"/>
                  <a:pt x="11245" y="67864"/>
                </a:cubicBezTo>
                <a:cubicBezTo>
                  <a:pt x="11245" y="67883"/>
                  <a:pt x="11278" y="67896"/>
                  <a:pt x="11284" y="67916"/>
                </a:cubicBezTo>
                <a:cubicBezTo>
                  <a:pt x="11303" y="67896"/>
                  <a:pt x="11310" y="67896"/>
                  <a:pt x="11310" y="67890"/>
                </a:cubicBezTo>
                <a:cubicBezTo>
                  <a:pt x="11472" y="67351"/>
                  <a:pt x="11440" y="66820"/>
                  <a:pt x="11375" y="66288"/>
                </a:cubicBezTo>
                <a:close/>
                <a:moveTo>
                  <a:pt x="15882" y="53292"/>
                </a:moveTo>
                <a:cubicBezTo>
                  <a:pt x="16303" y="52988"/>
                  <a:pt x="16861" y="52274"/>
                  <a:pt x="16939" y="51943"/>
                </a:cubicBezTo>
                <a:cubicBezTo>
                  <a:pt x="16718" y="52106"/>
                  <a:pt x="16504" y="52261"/>
                  <a:pt x="16297" y="52417"/>
                </a:cubicBezTo>
                <a:cubicBezTo>
                  <a:pt x="16271" y="52430"/>
                  <a:pt x="16258" y="52449"/>
                  <a:pt x="16238" y="52469"/>
                </a:cubicBezTo>
                <a:cubicBezTo>
                  <a:pt x="16148" y="52650"/>
                  <a:pt x="16070" y="52825"/>
                  <a:pt x="15985" y="53007"/>
                </a:cubicBezTo>
                <a:cubicBezTo>
                  <a:pt x="15953" y="53072"/>
                  <a:pt x="15934" y="53137"/>
                  <a:pt x="15901" y="53202"/>
                </a:cubicBezTo>
                <a:cubicBezTo>
                  <a:pt x="15888" y="53234"/>
                  <a:pt x="15888" y="53260"/>
                  <a:pt x="15882" y="53292"/>
                </a:cubicBezTo>
                <a:close/>
                <a:moveTo>
                  <a:pt x="11265" y="69115"/>
                </a:moveTo>
                <a:cubicBezTo>
                  <a:pt x="11167" y="69407"/>
                  <a:pt x="11109" y="69647"/>
                  <a:pt x="11057" y="69893"/>
                </a:cubicBezTo>
                <a:cubicBezTo>
                  <a:pt x="11051" y="69945"/>
                  <a:pt x="11070" y="70010"/>
                  <a:pt x="11083" y="70075"/>
                </a:cubicBezTo>
                <a:cubicBezTo>
                  <a:pt x="11135" y="70289"/>
                  <a:pt x="11187" y="70496"/>
                  <a:pt x="11245" y="70704"/>
                </a:cubicBezTo>
                <a:cubicBezTo>
                  <a:pt x="11252" y="70743"/>
                  <a:pt x="11278" y="70769"/>
                  <a:pt x="11316" y="70749"/>
                </a:cubicBezTo>
                <a:cubicBezTo>
                  <a:pt x="11433" y="70224"/>
                  <a:pt x="11394" y="69705"/>
                  <a:pt x="11265" y="69115"/>
                </a:cubicBezTo>
                <a:close/>
                <a:moveTo>
                  <a:pt x="17769" y="51036"/>
                </a:moveTo>
                <a:cubicBezTo>
                  <a:pt x="18203" y="50815"/>
                  <a:pt x="18528" y="50484"/>
                  <a:pt x="18800" y="50095"/>
                </a:cubicBezTo>
                <a:cubicBezTo>
                  <a:pt x="18826" y="50056"/>
                  <a:pt x="18891" y="50030"/>
                  <a:pt x="18839" y="49959"/>
                </a:cubicBezTo>
                <a:cubicBezTo>
                  <a:pt x="18638" y="50082"/>
                  <a:pt x="18437" y="50193"/>
                  <a:pt x="18236" y="50316"/>
                </a:cubicBezTo>
                <a:cubicBezTo>
                  <a:pt x="18190" y="50342"/>
                  <a:pt x="18145" y="50381"/>
                  <a:pt x="18119" y="50426"/>
                </a:cubicBezTo>
                <a:cubicBezTo>
                  <a:pt x="17996" y="50634"/>
                  <a:pt x="17886" y="50835"/>
                  <a:pt x="17769" y="51036"/>
                </a:cubicBezTo>
                <a:close/>
                <a:moveTo>
                  <a:pt x="24636" y="33494"/>
                </a:moveTo>
                <a:cubicBezTo>
                  <a:pt x="24662" y="33507"/>
                  <a:pt x="24669" y="33514"/>
                  <a:pt x="24675" y="33507"/>
                </a:cubicBezTo>
                <a:cubicBezTo>
                  <a:pt x="24805" y="33423"/>
                  <a:pt x="24934" y="33345"/>
                  <a:pt x="25064" y="33254"/>
                </a:cubicBezTo>
                <a:cubicBezTo>
                  <a:pt x="25291" y="33099"/>
                  <a:pt x="25466" y="32859"/>
                  <a:pt x="25576" y="32508"/>
                </a:cubicBezTo>
                <a:cubicBezTo>
                  <a:pt x="25207" y="32813"/>
                  <a:pt x="24870" y="33105"/>
                  <a:pt x="24636" y="33494"/>
                </a:cubicBezTo>
                <a:close/>
                <a:moveTo>
                  <a:pt x="23650" y="34493"/>
                </a:moveTo>
                <a:cubicBezTo>
                  <a:pt x="23242" y="34687"/>
                  <a:pt x="22892" y="34934"/>
                  <a:pt x="22619" y="35303"/>
                </a:cubicBezTo>
                <a:cubicBezTo>
                  <a:pt x="22762" y="35265"/>
                  <a:pt x="23216" y="35044"/>
                  <a:pt x="23281" y="34986"/>
                </a:cubicBezTo>
                <a:lnTo>
                  <a:pt x="23339" y="34934"/>
                </a:lnTo>
                <a:cubicBezTo>
                  <a:pt x="23443" y="34785"/>
                  <a:pt x="23540" y="34642"/>
                  <a:pt x="23650" y="34493"/>
                </a:cubicBezTo>
                <a:close/>
                <a:moveTo>
                  <a:pt x="26517" y="31380"/>
                </a:moveTo>
                <a:cubicBezTo>
                  <a:pt x="26971" y="31108"/>
                  <a:pt x="27217" y="30771"/>
                  <a:pt x="27314" y="30297"/>
                </a:cubicBezTo>
                <a:cubicBezTo>
                  <a:pt x="26977" y="30621"/>
                  <a:pt x="26731" y="30965"/>
                  <a:pt x="26517" y="31380"/>
                </a:cubicBezTo>
                <a:close/>
                <a:moveTo>
                  <a:pt x="20609" y="36847"/>
                </a:moveTo>
                <a:cubicBezTo>
                  <a:pt x="20687" y="36814"/>
                  <a:pt x="20771" y="36782"/>
                  <a:pt x="20862" y="36750"/>
                </a:cubicBezTo>
                <a:cubicBezTo>
                  <a:pt x="21271" y="36574"/>
                  <a:pt x="21271" y="36574"/>
                  <a:pt x="21530" y="36237"/>
                </a:cubicBezTo>
                <a:cubicBezTo>
                  <a:pt x="21549" y="36211"/>
                  <a:pt x="21582" y="36179"/>
                  <a:pt x="21530" y="36140"/>
                </a:cubicBezTo>
                <a:cubicBezTo>
                  <a:pt x="21160" y="36296"/>
                  <a:pt x="20843" y="36523"/>
                  <a:pt x="20609" y="36847"/>
                </a:cubicBezTo>
                <a:close/>
                <a:moveTo>
                  <a:pt x="18508" y="38163"/>
                </a:moveTo>
                <a:cubicBezTo>
                  <a:pt x="19046" y="38079"/>
                  <a:pt x="19254" y="37936"/>
                  <a:pt x="19507" y="37534"/>
                </a:cubicBezTo>
                <a:cubicBezTo>
                  <a:pt x="19111" y="37690"/>
                  <a:pt x="18793" y="37871"/>
                  <a:pt x="18508" y="38163"/>
                </a:cubicBezTo>
                <a:close/>
                <a:moveTo>
                  <a:pt x="16485" y="39350"/>
                </a:moveTo>
                <a:cubicBezTo>
                  <a:pt x="16699" y="39324"/>
                  <a:pt x="16880" y="39266"/>
                  <a:pt x="17049" y="39201"/>
                </a:cubicBezTo>
                <a:cubicBezTo>
                  <a:pt x="17146" y="39162"/>
                  <a:pt x="17334" y="38954"/>
                  <a:pt x="17386" y="38812"/>
                </a:cubicBezTo>
                <a:cubicBezTo>
                  <a:pt x="17062" y="38935"/>
                  <a:pt x="16751" y="39071"/>
                  <a:pt x="16485" y="39350"/>
                </a:cubicBezTo>
                <a:close/>
                <a:moveTo>
                  <a:pt x="28754" y="27807"/>
                </a:moveTo>
                <a:cubicBezTo>
                  <a:pt x="28534" y="28079"/>
                  <a:pt x="28358" y="28384"/>
                  <a:pt x="28268" y="28721"/>
                </a:cubicBezTo>
                <a:cubicBezTo>
                  <a:pt x="28534" y="28468"/>
                  <a:pt x="28748" y="28196"/>
                  <a:pt x="28754" y="27807"/>
                </a:cubicBezTo>
                <a:close/>
                <a:moveTo>
                  <a:pt x="12108" y="62060"/>
                </a:moveTo>
                <a:cubicBezTo>
                  <a:pt x="11894" y="62378"/>
                  <a:pt x="11861" y="62676"/>
                  <a:pt x="11913" y="63058"/>
                </a:cubicBezTo>
                <a:cubicBezTo>
                  <a:pt x="12010" y="62708"/>
                  <a:pt x="12056" y="62410"/>
                  <a:pt x="12108" y="62060"/>
                </a:cubicBezTo>
                <a:close/>
                <a:moveTo>
                  <a:pt x="12925" y="59096"/>
                </a:moveTo>
                <a:cubicBezTo>
                  <a:pt x="12724" y="59336"/>
                  <a:pt x="12659" y="59576"/>
                  <a:pt x="12659" y="59900"/>
                </a:cubicBezTo>
                <a:cubicBezTo>
                  <a:pt x="12788" y="59615"/>
                  <a:pt x="12860" y="59388"/>
                  <a:pt x="12925" y="59096"/>
                </a:cubicBezTo>
                <a:close/>
                <a:moveTo>
                  <a:pt x="11504" y="71197"/>
                </a:moveTo>
                <a:lnTo>
                  <a:pt x="11446" y="71197"/>
                </a:lnTo>
                <a:cubicBezTo>
                  <a:pt x="11375" y="71352"/>
                  <a:pt x="11414" y="71508"/>
                  <a:pt x="11504" y="71690"/>
                </a:cubicBezTo>
                <a:lnTo>
                  <a:pt x="11504" y="71489"/>
                </a:lnTo>
                <a:close/>
                <a:moveTo>
                  <a:pt x="11602" y="65419"/>
                </a:moveTo>
                <a:cubicBezTo>
                  <a:pt x="11492" y="65652"/>
                  <a:pt x="11479" y="65685"/>
                  <a:pt x="11563" y="65905"/>
                </a:cubicBezTo>
                <a:cubicBezTo>
                  <a:pt x="11621" y="65743"/>
                  <a:pt x="11608" y="65581"/>
                  <a:pt x="11602" y="65419"/>
                </a:cubicBezTo>
                <a:close/>
                <a:moveTo>
                  <a:pt x="15823" y="53675"/>
                </a:moveTo>
                <a:cubicBezTo>
                  <a:pt x="15577" y="53844"/>
                  <a:pt x="15532" y="53895"/>
                  <a:pt x="15519" y="54109"/>
                </a:cubicBezTo>
                <a:cubicBezTo>
                  <a:pt x="15629" y="53980"/>
                  <a:pt x="15726" y="53850"/>
                  <a:pt x="15823" y="53675"/>
                </a:cubicBezTo>
                <a:close/>
                <a:moveTo>
                  <a:pt x="11433" y="68836"/>
                </a:moveTo>
                <a:cubicBezTo>
                  <a:pt x="11492" y="68558"/>
                  <a:pt x="11479" y="68499"/>
                  <a:pt x="11414" y="68350"/>
                </a:cubicBezTo>
                <a:cubicBezTo>
                  <a:pt x="11368" y="68512"/>
                  <a:pt x="11375" y="68668"/>
                  <a:pt x="11433" y="68836"/>
                </a:cubicBezTo>
                <a:close/>
                <a:moveTo>
                  <a:pt x="17373" y="51762"/>
                </a:moveTo>
                <a:cubicBezTo>
                  <a:pt x="17594" y="51567"/>
                  <a:pt x="17594" y="51567"/>
                  <a:pt x="17646" y="51418"/>
                </a:cubicBezTo>
                <a:cubicBezTo>
                  <a:pt x="17529" y="51502"/>
                  <a:pt x="17412" y="51567"/>
                  <a:pt x="17373" y="51762"/>
                </a:cubicBezTo>
                <a:close/>
                <a:moveTo>
                  <a:pt x="39454" y="5577"/>
                </a:moveTo>
                <a:cubicBezTo>
                  <a:pt x="39318" y="5694"/>
                  <a:pt x="39318" y="5694"/>
                  <a:pt x="39246" y="5836"/>
                </a:cubicBezTo>
                <a:cubicBezTo>
                  <a:pt x="39389" y="5720"/>
                  <a:pt x="39389" y="5720"/>
                  <a:pt x="39454" y="5577"/>
                </a:cubicBezTo>
                <a:close/>
                <a:moveTo>
                  <a:pt x="19325" y="49752"/>
                </a:moveTo>
                <a:cubicBezTo>
                  <a:pt x="19448" y="49693"/>
                  <a:pt x="19507" y="49635"/>
                  <a:pt x="19572" y="49531"/>
                </a:cubicBezTo>
                <a:cubicBezTo>
                  <a:pt x="19448" y="49570"/>
                  <a:pt x="19377" y="49622"/>
                  <a:pt x="19325" y="49752"/>
                </a:cubicBezTo>
                <a:close/>
                <a:moveTo>
                  <a:pt x="34688" y="16562"/>
                </a:moveTo>
                <a:lnTo>
                  <a:pt x="34675" y="16562"/>
                </a:lnTo>
                <a:lnTo>
                  <a:pt x="34675" y="16718"/>
                </a:lnTo>
                <a:lnTo>
                  <a:pt x="34688" y="16718"/>
                </a:lnTo>
                <a:close/>
                <a:moveTo>
                  <a:pt x="34746" y="16258"/>
                </a:moveTo>
                <a:cubicBezTo>
                  <a:pt x="34727" y="16264"/>
                  <a:pt x="34720" y="16271"/>
                  <a:pt x="34720" y="16271"/>
                </a:cubicBezTo>
                <a:cubicBezTo>
                  <a:pt x="34720" y="16296"/>
                  <a:pt x="34727" y="16309"/>
                  <a:pt x="34739" y="16335"/>
                </a:cubicBezTo>
                <a:cubicBezTo>
                  <a:pt x="34739" y="16309"/>
                  <a:pt x="34746" y="16290"/>
                  <a:pt x="34746" y="16258"/>
                </a:cubicBezTo>
                <a:close/>
                <a:moveTo>
                  <a:pt x="34688" y="15162"/>
                </a:moveTo>
                <a:lnTo>
                  <a:pt x="34675" y="15162"/>
                </a:lnTo>
                <a:lnTo>
                  <a:pt x="34681" y="15188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3"/>
          <p:cNvSpPr/>
          <p:nvPr/>
        </p:nvSpPr>
        <p:spPr>
          <a:xfrm>
            <a:off x="-460866" y="5306318"/>
            <a:ext cx="969281" cy="676497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8" name="Google Shape;58;p3"/>
          <p:cNvGrpSpPr/>
          <p:nvPr/>
        </p:nvGrpSpPr>
        <p:grpSpPr>
          <a:xfrm>
            <a:off x="10643447" y="5517884"/>
            <a:ext cx="1088712" cy="1340109"/>
            <a:chOff x="2484425" y="526713"/>
            <a:chExt cx="596271" cy="733958"/>
          </a:xfrm>
        </p:grpSpPr>
        <p:sp>
          <p:nvSpPr>
            <p:cNvPr id="59" name="Google Shape;59;p3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1" name="Google Shape;61;p3"/>
          <p:cNvSpPr/>
          <p:nvPr/>
        </p:nvSpPr>
        <p:spPr>
          <a:xfrm rot="7896144">
            <a:off x="11857738" y="5505994"/>
            <a:ext cx="537797" cy="416540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3"/>
          <p:cNvSpPr/>
          <p:nvPr/>
        </p:nvSpPr>
        <p:spPr>
          <a:xfrm rot="3739183">
            <a:off x="2523353" y="-6261770"/>
            <a:ext cx="6552729" cy="13457148"/>
          </a:xfrm>
          <a:custGeom>
            <a:avLst/>
            <a:gdLst/>
            <a:ahLst/>
            <a:cxnLst/>
            <a:rect l="l" t="t" r="r" b="b"/>
            <a:pathLst>
              <a:path w="44214" h="90801" extrusionOk="0">
                <a:moveTo>
                  <a:pt x="98" y="90671"/>
                </a:moveTo>
                <a:cubicBezTo>
                  <a:pt x="189" y="90658"/>
                  <a:pt x="279" y="90645"/>
                  <a:pt x="370" y="90651"/>
                </a:cubicBezTo>
                <a:cubicBezTo>
                  <a:pt x="1635" y="90690"/>
                  <a:pt x="2834" y="90431"/>
                  <a:pt x="3982" y="89912"/>
                </a:cubicBezTo>
                <a:cubicBezTo>
                  <a:pt x="5104" y="89413"/>
                  <a:pt x="6083" y="88706"/>
                  <a:pt x="6959" y="87856"/>
                </a:cubicBezTo>
                <a:cubicBezTo>
                  <a:pt x="8165" y="86670"/>
                  <a:pt x="9099" y="85288"/>
                  <a:pt x="9818" y="83751"/>
                </a:cubicBezTo>
                <a:cubicBezTo>
                  <a:pt x="10506" y="82286"/>
                  <a:pt x="10992" y="80755"/>
                  <a:pt x="11297" y="79167"/>
                </a:cubicBezTo>
                <a:cubicBezTo>
                  <a:pt x="11563" y="77785"/>
                  <a:pt x="11686" y="76404"/>
                  <a:pt x="11654" y="75010"/>
                </a:cubicBezTo>
                <a:cubicBezTo>
                  <a:pt x="11641" y="74666"/>
                  <a:pt x="11621" y="74316"/>
                  <a:pt x="11602" y="73959"/>
                </a:cubicBezTo>
                <a:cubicBezTo>
                  <a:pt x="11576" y="73985"/>
                  <a:pt x="11563" y="74005"/>
                  <a:pt x="11563" y="74018"/>
                </a:cubicBezTo>
                <a:lnTo>
                  <a:pt x="11511" y="74284"/>
                </a:lnTo>
                <a:cubicBezTo>
                  <a:pt x="11303" y="75996"/>
                  <a:pt x="10927" y="77675"/>
                  <a:pt x="10363" y="79303"/>
                </a:cubicBezTo>
                <a:cubicBezTo>
                  <a:pt x="9786" y="80976"/>
                  <a:pt x="9008" y="82545"/>
                  <a:pt x="7970" y="83978"/>
                </a:cubicBezTo>
                <a:cubicBezTo>
                  <a:pt x="7127" y="85139"/>
                  <a:pt x="6148" y="86164"/>
                  <a:pt x="4981" y="86994"/>
                </a:cubicBezTo>
                <a:cubicBezTo>
                  <a:pt x="4021" y="87675"/>
                  <a:pt x="2996" y="88187"/>
                  <a:pt x="1862" y="88472"/>
                </a:cubicBezTo>
                <a:cubicBezTo>
                  <a:pt x="1382" y="88596"/>
                  <a:pt x="902" y="88667"/>
                  <a:pt x="409" y="88680"/>
                </a:cubicBezTo>
                <a:cubicBezTo>
                  <a:pt x="377" y="88680"/>
                  <a:pt x="338" y="88693"/>
                  <a:pt x="305" y="88680"/>
                </a:cubicBezTo>
                <a:cubicBezTo>
                  <a:pt x="253" y="88680"/>
                  <a:pt x="214" y="88667"/>
                  <a:pt x="195" y="88609"/>
                </a:cubicBezTo>
                <a:cubicBezTo>
                  <a:pt x="189" y="88563"/>
                  <a:pt x="240" y="88518"/>
                  <a:pt x="305" y="88511"/>
                </a:cubicBezTo>
                <a:cubicBezTo>
                  <a:pt x="338" y="88505"/>
                  <a:pt x="377" y="88505"/>
                  <a:pt x="409" y="88505"/>
                </a:cubicBezTo>
                <a:cubicBezTo>
                  <a:pt x="1518" y="88453"/>
                  <a:pt x="2562" y="88148"/>
                  <a:pt x="3554" y="87655"/>
                </a:cubicBezTo>
                <a:cubicBezTo>
                  <a:pt x="4760" y="87052"/>
                  <a:pt x="5798" y="86229"/>
                  <a:pt x="6706" y="85236"/>
                </a:cubicBezTo>
                <a:cubicBezTo>
                  <a:pt x="7730" y="84134"/>
                  <a:pt x="8547" y="82889"/>
                  <a:pt x="9209" y="81540"/>
                </a:cubicBezTo>
                <a:cubicBezTo>
                  <a:pt x="10136" y="79679"/>
                  <a:pt x="10778" y="77721"/>
                  <a:pt x="11154" y="75678"/>
                </a:cubicBezTo>
                <a:cubicBezTo>
                  <a:pt x="11329" y="74783"/>
                  <a:pt x="11427" y="73875"/>
                  <a:pt x="11472" y="72954"/>
                </a:cubicBezTo>
                <a:cubicBezTo>
                  <a:pt x="11479" y="72850"/>
                  <a:pt x="11466" y="72740"/>
                  <a:pt x="11446" y="72630"/>
                </a:cubicBezTo>
                <a:cubicBezTo>
                  <a:pt x="11414" y="72422"/>
                  <a:pt x="11401" y="72202"/>
                  <a:pt x="11316" y="71949"/>
                </a:cubicBezTo>
                <a:cubicBezTo>
                  <a:pt x="11271" y="72079"/>
                  <a:pt x="11252" y="72176"/>
                  <a:pt x="11232" y="72273"/>
                </a:cubicBezTo>
                <a:cubicBezTo>
                  <a:pt x="10830" y="74271"/>
                  <a:pt x="10246" y="76210"/>
                  <a:pt x="9429" y="78071"/>
                </a:cubicBezTo>
                <a:cubicBezTo>
                  <a:pt x="8768" y="79582"/>
                  <a:pt x="7957" y="80995"/>
                  <a:pt x="6933" y="82286"/>
                </a:cubicBezTo>
                <a:cubicBezTo>
                  <a:pt x="6193" y="83220"/>
                  <a:pt x="5363" y="84063"/>
                  <a:pt x="4404" y="84783"/>
                </a:cubicBezTo>
                <a:cubicBezTo>
                  <a:pt x="3470" y="85483"/>
                  <a:pt x="2465" y="86021"/>
                  <a:pt x="1349" y="86332"/>
                </a:cubicBezTo>
                <a:cubicBezTo>
                  <a:pt x="1064" y="86410"/>
                  <a:pt x="766" y="86462"/>
                  <a:pt x="474" y="86527"/>
                </a:cubicBezTo>
                <a:cubicBezTo>
                  <a:pt x="435" y="86533"/>
                  <a:pt x="383" y="86533"/>
                  <a:pt x="338" y="86540"/>
                </a:cubicBezTo>
                <a:cubicBezTo>
                  <a:pt x="260" y="86540"/>
                  <a:pt x="208" y="86520"/>
                  <a:pt x="214" y="86469"/>
                </a:cubicBezTo>
                <a:cubicBezTo>
                  <a:pt x="227" y="86404"/>
                  <a:pt x="273" y="86378"/>
                  <a:pt x="325" y="86371"/>
                </a:cubicBezTo>
                <a:cubicBezTo>
                  <a:pt x="714" y="86313"/>
                  <a:pt x="1090" y="86235"/>
                  <a:pt x="1460" y="86118"/>
                </a:cubicBezTo>
                <a:cubicBezTo>
                  <a:pt x="2445" y="85820"/>
                  <a:pt x="3334" y="85340"/>
                  <a:pt x="4164" y="84750"/>
                </a:cubicBezTo>
                <a:cubicBezTo>
                  <a:pt x="5214" y="83998"/>
                  <a:pt x="6109" y="83071"/>
                  <a:pt x="6894" y="82052"/>
                </a:cubicBezTo>
                <a:cubicBezTo>
                  <a:pt x="7743" y="80944"/>
                  <a:pt x="8444" y="79731"/>
                  <a:pt x="9034" y="78466"/>
                </a:cubicBezTo>
                <a:cubicBezTo>
                  <a:pt x="9935" y="76553"/>
                  <a:pt x="10616" y="74562"/>
                  <a:pt x="11038" y="72481"/>
                </a:cubicBezTo>
                <a:cubicBezTo>
                  <a:pt x="11102" y="72170"/>
                  <a:pt x="11148" y="71852"/>
                  <a:pt x="11206" y="71547"/>
                </a:cubicBezTo>
                <a:cubicBezTo>
                  <a:pt x="11213" y="71482"/>
                  <a:pt x="11219" y="71417"/>
                  <a:pt x="11206" y="71359"/>
                </a:cubicBezTo>
                <a:cubicBezTo>
                  <a:pt x="11135" y="71054"/>
                  <a:pt x="11057" y="70743"/>
                  <a:pt x="10979" y="70438"/>
                </a:cubicBezTo>
                <a:cubicBezTo>
                  <a:pt x="10973" y="70412"/>
                  <a:pt x="10947" y="70393"/>
                  <a:pt x="10921" y="70354"/>
                </a:cubicBezTo>
                <a:cubicBezTo>
                  <a:pt x="10888" y="70451"/>
                  <a:pt x="10862" y="70535"/>
                  <a:pt x="10843" y="70613"/>
                </a:cubicBezTo>
                <a:cubicBezTo>
                  <a:pt x="10305" y="72429"/>
                  <a:pt x="9663" y="74206"/>
                  <a:pt x="8839" y="75924"/>
                </a:cubicBezTo>
                <a:cubicBezTo>
                  <a:pt x="8126" y="77409"/>
                  <a:pt x="7296" y="78816"/>
                  <a:pt x="6284" y="80113"/>
                </a:cubicBezTo>
                <a:cubicBezTo>
                  <a:pt x="5506" y="81112"/>
                  <a:pt x="4637" y="82020"/>
                  <a:pt x="3632" y="82792"/>
                </a:cubicBezTo>
                <a:cubicBezTo>
                  <a:pt x="2737" y="83479"/>
                  <a:pt x="1751" y="84011"/>
                  <a:pt x="668" y="84335"/>
                </a:cubicBezTo>
                <a:cubicBezTo>
                  <a:pt x="552" y="84367"/>
                  <a:pt x="441" y="84393"/>
                  <a:pt x="325" y="84419"/>
                </a:cubicBezTo>
                <a:cubicBezTo>
                  <a:pt x="305" y="84426"/>
                  <a:pt x="253" y="84387"/>
                  <a:pt x="247" y="84361"/>
                </a:cubicBezTo>
                <a:cubicBezTo>
                  <a:pt x="240" y="84335"/>
                  <a:pt x="253" y="84290"/>
                  <a:pt x="279" y="84270"/>
                </a:cubicBezTo>
                <a:cubicBezTo>
                  <a:pt x="325" y="84251"/>
                  <a:pt x="377" y="84231"/>
                  <a:pt x="435" y="84225"/>
                </a:cubicBezTo>
                <a:cubicBezTo>
                  <a:pt x="1349" y="83978"/>
                  <a:pt x="2192" y="83557"/>
                  <a:pt x="2977" y="83038"/>
                </a:cubicBezTo>
                <a:cubicBezTo>
                  <a:pt x="3956" y="82390"/>
                  <a:pt x="4812" y="81598"/>
                  <a:pt x="5577" y="80704"/>
                </a:cubicBezTo>
                <a:cubicBezTo>
                  <a:pt x="6401" y="79757"/>
                  <a:pt x="7101" y="78726"/>
                  <a:pt x="7717" y="77636"/>
                </a:cubicBezTo>
                <a:cubicBezTo>
                  <a:pt x="9014" y="75321"/>
                  <a:pt x="10039" y="72909"/>
                  <a:pt x="10752" y="70354"/>
                </a:cubicBezTo>
                <a:cubicBezTo>
                  <a:pt x="10765" y="70289"/>
                  <a:pt x="10778" y="70231"/>
                  <a:pt x="10798" y="70166"/>
                </a:cubicBezTo>
                <a:cubicBezTo>
                  <a:pt x="10850" y="70036"/>
                  <a:pt x="10850" y="69906"/>
                  <a:pt x="10798" y="69770"/>
                </a:cubicBezTo>
                <a:cubicBezTo>
                  <a:pt x="10713" y="69485"/>
                  <a:pt x="10636" y="69193"/>
                  <a:pt x="10558" y="68914"/>
                </a:cubicBezTo>
                <a:cubicBezTo>
                  <a:pt x="10538" y="68856"/>
                  <a:pt x="10519" y="68791"/>
                  <a:pt x="10493" y="68733"/>
                </a:cubicBezTo>
                <a:cubicBezTo>
                  <a:pt x="10396" y="68772"/>
                  <a:pt x="10396" y="68862"/>
                  <a:pt x="10363" y="68934"/>
                </a:cubicBezTo>
                <a:cubicBezTo>
                  <a:pt x="10084" y="69615"/>
                  <a:pt x="9818" y="70295"/>
                  <a:pt x="9527" y="70970"/>
                </a:cubicBezTo>
                <a:cubicBezTo>
                  <a:pt x="8813" y="72656"/>
                  <a:pt x="8003" y="74297"/>
                  <a:pt x="7049" y="75859"/>
                </a:cubicBezTo>
                <a:cubicBezTo>
                  <a:pt x="6381" y="76955"/>
                  <a:pt x="5655" y="77999"/>
                  <a:pt x="4812" y="78966"/>
                </a:cubicBezTo>
                <a:cubicBezTo>
                  <a:pt x="4086" y="79789"/>
                  <a:pt x="3301" y="80554"/>
                  <a:pt x="2400" y="81183"/>
                </a:cubicBezTo>
                <a:cubicBezTo>
                  <a:pt x="1836" y="81592"/>
                  <a:pt x="1226" y="81929"/>
                  <a:pt x="578" y="82208"/>
                </a:cubicBezTo>
                <a:cubicBezTo>
                  <a:pt x="513" y="82228"/>
                  <a:pt x="448" y="82260"/>
                  <a:pt x="377" y="82286"/>
                </a:cubicBezTo>
                <a:cubicBezTo>
                  <a:pt x="325" y="82305"/>
                  <a:pt x="286" y="82292"/>
                  <a:pt x="253" y="82253"/>
                </a:cubicBezTo>
                <a:cubicBezTo>
                  <a:pt x="227" y="82221"/>
                  <a:pt x="260" y="82156"/>
                  <a:pt x="318" y="82124"/>
                </a:cubicBezTo>
                <a:cubicBezTo>
                  <a:pt x="344" y="82111"/>
                  <a:pt x="370" y="82098"/>
                  <a:pt x="390" y="82091"/>
                </a:cubicBezTo>
                <a:cubicBezTo>
                  <a:pt x="1654" y="81579"/>
                  <a:pt x="2724" y="80788"/>
                  <a:pt x="3710" y="79861"/>
                </a:cubicBezTo>
                <a:cubicBezTo>
                  <a:pt x="4637" y="78979"/>
                  <a:pt x="5435" y="77980"/>
                  <a:pt x="6148" y="76923"/>
                </a:cubicBezTo>
                <a:cubicBezTo>
                  <a:pt x="6861" y="75866"/>
                  <a:pt x="7477" y="74763"/>
                  <a:pt x="8055" y="73629"/>
                </a:cubicBezTo>
                <a:cubicBezTo>
                  <a:pt x="8885" y="72007"/>
                  <a:pt x="9650" y="70354"/>
                  <a:pt x="10292" y="68655"/>
                </a:cubicBezTo>
                <a:cubicBezTo>
                  <a:pt x="10305" y="68603"/>
                  <a:pt x="10324" y="68545"/>
                  <a:pt x="10344" y="68499"/>
                </a:cubicBezTo>
                <a:cubicBezTo>
                  <a:pt x="10376" y="68428"/>
                  <a:pt x="10376" y="68363"/>
                  <a:pt x="10357" y="68285"/>
                </a:cubicBezTo>
                <a:cubicBezTo>
                  <a:pt x="10233" y="67883"/>
                  <a:pt x="10110" y="67475"/>
                  <a:pt x="9981" y="67066"/>
                </a:cubicBezTo>
                <a:cubicBezTo>
                  <a:pt x="9974" y="67047"/>
                  <a:pt x="9955" y="67040"/>
                  <a:pt x="9935" y="67014"/>
                </a:cubicBezTo>
                <a:cubicBezTo>
                  <a:pt x="9870" y="67053"/>
                  <a:pt x="9851" y="67118"/>
                  <a:pt x="9818" y="67183"/>
                </a:cubicBezTo>
                <a:cubicBezTo>
                  <a:pt x="9520" y="67799"/>
                  <a:pt x="9222" y="68428"/>
                  <a:pt x="8911" y="69044"/>
                </a:cubicBezTo>
                <a:cubicBezTo>
                  <a:pt x="8009" y="70860"/>
                  <a:pt x="7049" y="72649"/>
                  <a:pt x="5953" y="74361"/>
                </a:cubicBezTo>
                <a:cubicBezTo>
                  <a:pt x="5299" y="75380"/>
                  <a:pt x="4592" y="76372"/>
                  <a:pt x="3794" y="77286"/>
                </a:cubicBezTo>
                <a:cubicBezTo>
                  <a:pt x="3126" y="78058"/>
                  <a:pt x="2393" y="78778"/>
                  <a:pt x="1557" y="79387"/>
                </a:cubicBezTo>
                <a:cubicBezTo>
                  <a:pt x="1220" y="79634"/>
                  <a:pt x="856" y="79854"/>
                  <a:pt x="500" y="80088"/>
                </a:cubicBezTo>
                <a:cubicBezTo>
                  <a:pt x="448" y="80120"/>
                  <a:pt x="383" y="80146"/>
                  <a:pt x="325" y="80165"/>
                </a:cubicBezTo>
                <a:cubicBezTo>
                  <a:pt x="312" y="80172"/>
                  <a:pt x="279" y="80146"/>
                  <a:pt x="260" y="80120"/>
                </a:cubicBezTo>
                <a:cubicBezTo>
                  <a:pt x="253" y="80107"/>
                  <a:pt x="253" y="80055"/>
                  <a:pt x="260" y="80049"/>
                </a:cubicBezTo>
                <a:cubicBezTo>
                  <a:pt x="318" y="80003"/>
                  <a:pt x="377" y="79958"/>
                  <a:pt x="435" y="79925"/>
                </a:cubicBezTo>
                <a:cubicBezTo>
                  <a:pt x="986" y="79614"/>
                  <a:pt x="1492" y="79238"/>
                  <a:pt x="1978" y="78823"/>
                </a:cubicBezTo>
                <a:cubicBezTo>
                  <a:pt x="2821" y="78110"/>
                  <a:pt x="3580" y="77299"/>
                  <a:pt x="4267" y="76437"/>
                </a:cubicBezTo>
                <a:cubicBezTo>
                  <a:pt x="5117" y="75373"/>
                  <a:pt x="5856" y="74232"/>
                  <a:pt x="6531" y="73052"/>
                </a:cubicBezTo>
                <a:cubicBezTo>
                  <a:pt x="7678" y="71054"/>
                  <a:pt x="8748" y="69011"/>
                  <a:pt x="9754" y="66923"/>
                </a:cubicBezTo>
                <a:cubicBezTo>
                  <a:pt x="9825" y="66781"/>
                  <a:pt x="9844" y="66645"/>
                  <a:pt x="9792" y="66489"/>
                </a:cubicBezTo>
                <a:cubicBezTo>
                  <a:pt x="9682" y="66113"/>
                  <a:pt x="9585" y="65743"/>
                  <a:pt x="9481" y="65361"/>
                </a:cubicBezTo>
                <a:cubicBezTo>
                  <a:pt x="9462" y="65296"/>
                  <a:pt x="9436" y="65224"/>
                  <a:pt x="9416" y="65159"/>
                </a:cubicBezTo>
                <a:cubicBezTo>
                  <a:pt x="9319" y="65172"/>
                  <a:pt x="9300" y="65257"/>
                  <a:pt x="9267" y="65315"/>
                </a:cubicBezTo>
                <a:cubicBezTo>
                  <a:pt x="8742" y="66223"/>
                  <a:pt x="8217" y="67131"/>
                  <a:pt x="7698" y="68045"/>
                </a:cubicBezTo>
                <a:cubicBezTo>
                  <a:pt x="7017" y="69238"/>
                  <a:pt x="6343" y="70445"/>
                  <a:pt x="5642" y="71625"/>
                </a:cubicBezTo>
                <a:cubicBezTo>
                  <a:pt x="4974" y="72773"/>
                  <a:pt x="4242" y="73875"/>
                  <a:pt x="3437" y="74919"/>
                </a:cubicBezTo>
                <a:cubicBezTo>
                  <a:pt x="2640" y="75963"/>
                  <a:pt x="1751" y="76929"/>
                  <a:pt x="727" y="77766"/>
                </a:cubicBezTo>
                <a:cubicBezTo>
                  <a:pt x="604" y="77870"/>
                  <a:pt x="480" y="77980"/>
                  <a:pt x="344" y="78045"/>
                </a:cubicBezTo>
                <a:cubicBezTo>
                  <a:pt x="273" y="78012"/>
                  <a:pt x="240" y="77973"/>
                  <a:pt x="279" y="77915"/>
                </a:cubicBezTo>
                <a:cubicBezTo>
                  <a:pt x="305" y="77883"/>
                  <a:pt x="344" y="77850"/>
                  <a:pt x="377" y="77831"/>
                </a:cubicBezTo>
                <a:cubicBezTo>
                  <a:pt x="1589" y="76878"/>
                  <a:pt x="2594" y="75730"/>
                  <a:pt x="3528" y="74504"/>
                </a:cubicBezTo>
                <a:cubicBezTo>
                  <a:pt x="4404" y="73343"/>
                  <a:pt x="5175" y="72124"/>
                  <a:pt x="5902" y="70866"/>
                </a:cubicBezTo>
                <a:cubicBezTo>
                  <a:pt x="6693" y="69511"/>
                  <a:pt x="7458" y="68143"/>
                  <a:pt x="8236" y="66787"/>
                </a:cubicBezTo>
                <a:cubicBezTo>
                  <a:pt x="8554" y="66229"/>
                  <a:pt x="8885" y="65678"/>
                  <a:pt x="9209" y="65121"/>
                </a:cubicBezTo>
                <a:cubicBezTo>
                  <a:pt x="9384" y="64829"/>
                  <a:pt x="9364" y="64913"/>
                  <a:pt x="9274" y="64582"/>
                </a:cubicBezTo>
                <a:cubicBezTo>
                  <a:pt x="9170" y="64161"/>
                  <a:pt x="9066" y="63739"/>
                  <a:pt x="8949" y="63318"/>
                </a:cubicBezTo>
                <a:cubicBezTo>
                  <a:pt x="8943" y="63279"/>
                  <a:pt x="8930" y="63240"/>
                  <a:pt x="8911" y="63182"/>
                </a:cubicBezTo>
                <a:cubicBezTo>
                  <a:pt x="8813" y="63214"/>
                  <a:pt x="8781" y="63292"/>
                  <a:pt x="8742" y="63357"/>
                </a:cubicBezTo>
                <a:cubicBezTo>
                  <a:pt x="8249" y="64122"/>
                  <a:pt x="7737" y="64868"/>
                  <a:pt x="7263" y="65639"/>
                </a:cubicBezTo>
                <a:cubicBezTo>
                  <a:pt x="6576" y="66761"/>
                  <a:pt x="5928" y="67916"/>
                  <a:pt x="5253" y="69057"/>
                </a:cubicBezTo>
                <a:cubicBezTo>
                  <a:pt x="4540" y="70276"/>
                  <a:pt x="3820" y="71489"/>
                  <a:pt x="3029" y="72656"/>
                </a:cubicBezTo>
                <a:cubicBezTo>
                  <a:pt x="2303" y="73719"/>
                  <a:pt x="1518" y="74738"/>
                  <a:pt x="636" y="75678"/>
                </a:cubicBezTo>
                <a:cubicBezTo>
                  <a:pt x="571" y="75756"/>
                  <a:pt x="500" y="75827"/>
                  <a:pt x="422" y="75892"/>
                </a:cubicBezTo>
                <a:cubicBezTo>
                  <a:pt x="409" y="75905"/>
                  <a:pt x="351" y="75918"/>
                  <a:pt x="325" y="75898"/>
                </a:cubicBezTo>
                <a:cubicBezTo>
                  <a:pt x="286" y="75872"/>
                  <a:pt x="286" y="75827"/>
                  <a:pt x="312" y="75775"/>
                </a:cubicBezTo>
                <a:cubicBezTo>
                  <a:pt x="325" y="75756"/>
                  <a:pt x="344" y="75736"/>
                  <a:pt x="357" y="75710"/>
                </a:cubicBezTo>
                <a:cubicBezTo>
                  <a:pt x="1875" y="74134"/>
                  <a:pt x="3081" y="72325"/>
                  <a:pt x="4209" y="70471"/>
                </a:cubicBezTo>
                <a:cubicBezTo>
                  <a:pt x="4858" y="69401"/>
                  <a:pt x="5480" y="68311"/>
                  <a:pt x="6109" y="67235"/>
                </a:cubicBezTo>
                <a:cubicBezTo>
                  <a:pt x="6920" y="65840"/>
                  <a:pt x="7776" y="64479"/>
                  <a:pt x="8690" y="63149"/>
                </a:cubicBezTo>
                <a:cubicBezTo>
                  <a:pt x="8722" y="63097"/>
                  <a:pt x="8748" y="63058"/>
                  <a:pt x="8781" y="63020"/>
                </a:cubicBezTo>
                <a:cubicBezTo>
                  <a:pt x="8839" y="62948"/>
                  <a:pt x="8846" y="62870"/>
                  <a:pt x="8833" y="62793"/>
                </a:cubicBezTo>
                <a:cubicBezTo>
                  <a:pt x="8703" y="62248"/>
                  <a:pt x="8580" y="61697"/>
                  <a:pt x="8450" y="61152"/>
                </a:cubicBezTo>
                <a:cubicBezTo>
                  <a:pt x="8359" y="61132"/>
                  <a:pt x="8333" y="61204"/>
                  <a:pt x="8301" y="61249"/>
                </a:cubicBezTo>
                <a:cubicBezTo>
                  <a:pt x="7750" y="61956"/>
                  <a:pt x="7225" y="62689"/>
                  <a:pt x="6732" y="63435"/>
                </a:cubicBezTo>
                <a:cubicBezTo>
                  <a:pt x="5915" y="64647"/>
                  <a:pt x="5175" y="65918"/>
                  <a:pt x="4456" y="67196"/>
                </a:cubicBezTo>
                <a:cubicBezTo>
                  <a:pt x="3729" y="68473"/>
                  <a:pt x="3009" y="69744"/>
                  <a:pt x="2270" y="71009"/>
                </a:cubicBezTo>
                <a:cubicBezTo>
                  <a:pt x="1764" y="71884"/>
                  <a:pt x="1200" y="72740"/>
                  <a:pt x="617" y="73564"/>
                </a:cubicBezTo>
                <a:cubicBezTo>
                  <a:pt x="578" y="73616"/>
                  <a:pt x="545" y="73668"/>
                  <a:pt x="506" y="73719"/>
                </a:cubicBezTo>
                <a:cubicBezTo>
                  <a:pt x="441" y="73791"/>
                  <a:pt x="390" y="73817"/>
                  <a:pt x="351" y="73765"/>
                </a:cubicBezTo>
                <a:cubicBezTo>
                  <a:pt x="305" y="73719"/>
                  <a:pt x="338" y="73668"/>
                  <a:pt x="357" y="73622"/>
                </a:cubicBezTo>
                <a:cubicBezTo>
                  <a:pt x="377" y="73596"/>
                  <a:pt x="390" y="73570"/>
                  <a:pt x="409" y="73557"/>
                </a:cubicBezTo>
                <a:cubicBezTo>
                  <a:pt x="1330" y="72267"/>
                  <a:pt x="2153" y="70905"/>
                  <a:pt x="2938" y="69537"/>
                </a:cubicBezTo>
                <a:cubicBezTo>
                  <a:pt x="3684" y="68220"/>
                  <a:pt x="4430" y="66904"/>
                  <a:pt x="5175" y="65587"/>
                </a:cubicBezTo>
                <a:cubicBezTo>
                  <a:pt x="6096" y="63973"/>
                  <a:pt x="7127" y="62429"/>
                  <a:pt x="8294" y="60983"/>
                </a:cubicBezTo>
                <a:cubicBezTo>
                  <a:pt x="8327" y="60944"/>
                  <a:pt x="8359" y="60892"/>
                  <a:pt x="8385" y="60860"/>
                </a:cubicBezTo>
                <a:cubicBezTo>
                  <a:pt x="8353" y="60555"/>
                  <a:pt x="8068" y="59174"/>
                  <a:pt x="8003" y="58992"/>
                </a:cubicBezTo>
                <a:cubicBezTo>
                  <a:pt x="7905" y="59012"/>
                  <a:pt x="7867" y="59103"/>
                  <a:pt x="7808" y="59168"/>
                </a:cubicBezTo>
                <a:cubicBezTo>
                  <a:pt x="7036" y="60030"/>
                  <a:pt x="6343" y="60938"/>
                  <a:pt x="5701" y="61891"/>
                </a:cubicBezTo>
                <a:cubicBezTo>
                  <a:pt x="4909" y="63065"/>
                  <a:pt x="4216" y="64297"/>
                  <a:pt x="3580" y="65555"/>
                </a:cubicBezTo>
                <a:cubicBezTo>
                  <a:pt x="2938" y="66813"/>
                  <a:pt x="2322" y="68084"/>
                  <a:pt x="1680" y="69349"/>
                </a:cubicBezTo>
                <a:cubicBezTo>
                  <a:pt x="1323" y="70056"/>
                  <a:pt x="960" y="70749"/>
                  <a:pt x="604" y="71450"/>
                </a:cubicBezTo>
                <a:cubicBezTo>
                  <a:pt x="571" y="71515"/>
                  <a:pt x="539" y="71579"/>
                  <a:pt x="487" y="71638"/>
                </a:cubicBezTo>
                <a:cubicBezTo>
                  <a:pt x="474" y="71657"/>
                  <a:pt x="422" y="71670"/>
                  <a:pt x="403" y="71657"/>
                </a:cubicBezTo>
                <a:cubicBezTo>
                  <a:pt x="377" y="71651"/>
                  <a:pt x="351" y="71592"/>
                  <a:pt x="357" y="71579"/>
                </a:cubicBezTo>
                <a:cubicBezTo>
                  <a:pt x="383" y="71515"/>
                  <a:pt x="415" y="71450"/>
                  <a:pt x="448" y="71385"/>
                </a:cubicBezTo>
                <a:cubicBezTo>
                  <a:pt x="701" y="70899"/>
                  <a:pt x="954" y="70419"/>
                  <a:pt x="1194" y="69932"/>
                </a:cubicBezTo>
                <a:cubicBezTo>
                  <a:pt x="1829" y="68668"/>
                  <a:pt x="2452" y="67403"/>
                  <a:pt x="3081" y="66139"/>
                </a:cubicBezTo>
                <a:cubicBezTo>
                  <a:pt x="3755" y="64796"/>
                  <a:pt x="4468" y="63473"/>
                  <a:pt x="5279" y="62202"/>
                </a:cubicBezTo>
                <a:cubicBezTo>
                  <a:pt x="6018" y="61035"/>
                  <a:pt x="6861" y="59946"/>
                  <a:pt x="7795" y="58934"/>
                </a:cubicBezTo>
                <a:cubicBezTo>
                  <a:pt x="7808" y="58915"/>
                  <a:pt x="7828" y="58895"/>
                  <a:pt x="7847" y="58876"/>
                </a:cubicBezTo>
                <a:cubicBezTo>
                  <a:pt x="7970" y="58778"/>
                  <a:pt x="7990" y="58668"/>
                  <a:pt x="7957" y="58513"/>
                </a:cubicBezTo>
                <a:cubicBezTo>
                  <a:pt x="7860" y="58026"/>
                  <a:pt x="7795" y="57533"/>
                  <a:pt x="7704" y="57034"/>
                </a:cubicBezTo>
                <a:cubicBezTo>
                  <a:pt x="7685" y="56950"/>
                  <a:pt x="7672" y="56859"/>
                  <a:pt x="7646" y="56775"/>
                </a:cubicBezTo>
                <a:cubicBezTo>
                  <a:pt x="7542" y="56775"/>
                  <a:pt x="7503" y="56859"/>
                  <a:pt x="7445" y="56917"/>
                </a:cubicBezTo>
                <a:cubicBezTo>
                  <a:pt x="6771" y="57566"/>
                  <a:pt x="6155" y="58260"/>
                  <a:pt x="5590" y="59005"/>
                </a:cubicBezTo>
                <a:cubicBezTo>
                  <a:pt x="4780" y="60069"/>
                  <a:pt x="4099" y="61210"/>
                  <a:pt x="3496" y="62403"/>
                </a:cubicBezTo>
                <a:cubicBezTo>
                  <a:pt x="2841" y="63707"/>
                  <a:pt x="2270" y="65043"/>
                  <a:pt x="1745" y="66405"/>
                </a:cubicBezTo>
                <a:cubicBezTo>
                  <a:pt x="1382" y="67358"/>
                  <a:pt x="1019" y="68298"/>
                  <a:pt x="649" y="69245"/>
                </a:cubicBezTo>
                <a:cubicBezTo>
                  <a:pt x="617" y="69336"/>
                  <a:pt x="578" y="69433"/>
                  <a:pt x="532" y="69517"/>
                </a:cubicBezTo>
                <a:cubicBezTo>
                  <a:pt x="519" y="69543"/>
                  <a:pt x="467" y="69550"/>
                  <a:pt x="435" y="69543"/>
                </a:cubicBezTo>
                <a:cubicBezTo>
                  <a:pt x="409" y="69537"/>
                  <a:pt x="383" y="69485"/>
                  <a:pt x="390" y="69465"/>
                </a:cubicBezTo>
                <a:cubicBezTo>
                  <a:pt x="390" y="69420"/>
                  <a:pt x="415" y="69375"/>
                  <a:pt x="435" y="69336"/>
                </a:cubicBezTo>
                <a:cubicBezTo>
                  <a:pt x="1032" y="67812"/>
                  <a:pt x="1615" y="66275"/>
                  <a:pt x="2231" y="64764"/>
                </a:cubicBezTo>
                <a:cubicBezTo>
                  <a:pt x="2756" y="63448"/>
                  <a:pt x="3373" y="62183"/>
                  <a:pt x="4086" y="60951"/>
                </a:cubicBezTo>
                <a:cubicBezTo>
                  <a:pt x="5013" y="59349"/>
                  <a:pt x="6129" y="57897"/>
                  <a:pt x="7490" y="56638"/>
                </a:cubicBezTo>
                <a:cubicBezTo>
                  <a:pt x="7536" y="56600"/>
                  <a:pt x="7575" y="56567"/>
                  <a:pt x="7620" y="56535"/>
                </a:cubicBezTo>
                <a:cubicBezTo>
                  <a:pt x="7588" y="56282"/>
                  <a:pt x="7555" y="56042"/>
                  <a:pt x="7536" y="55795"/>
                </a:cubicBezTo>
                <a:cubicBezTo>
                  <a:pt x="7471" y="55134"/>
                  <a:pt x="7393" y="54466"/>
                  <a:pt x="7348" y="53792"/>
                </a:cubicBezTo>
                <a:cubicBezTo>
                  <a:pt x="7283" y="52871"/>
                  <a:pt x="7283" y="51943"/>
                  <a:pt x="7341" y="51023"/>
                </a:cubicBezTo>
                <a:cubicBezTo>
                  <a:pt x="7451" y="49181"/>
                  <a:pt x="7815" y="47398"/>
                  <a:pt x="8593" y="45712"/>
                </a:cubicBezTo>
                <a:cubicBezTo>
                  <a:pt x="9384" y="44019"/>
                  <a:pt x="10493" y="42592"/>
                  <a:pt x="11997" y="41483"/>
                </a:cubicBezTo>
                <a:cubicBezTo>
                  <a:pt x="12775" y="40906"/>
                  <a:pt x="13619" y="40459"/>
                  <a:pt x="14507" y="40076"/>
                </a:cubicBezTo>
                <a:cubicBezTo>
                  <a:pt x="14617" y="40031"/>
                  <a:pt x="14740" y="39973"/>
                  <a:pt x="14844" y="39908"/>
                </a:cubicBezTo>
                <a:cubicBezTo>
                  <a:pt x="15382" y="39577"/>
                  <a:pt x="15940" y="39279"/>
                  <a:pt x="16517" y="39000"/>
                </a:cubicBezTo>
                <a:cubicBezTo>
                  <a:pt x="16621" y="38954"/>
                  <a:pt x="16725" y="38896"/>
                  <a:pt x="16822" y="38831"/>
                </a:cubicBezTo>
                <a:cubicBezTo>
                  <a:pt x="17399" y="38449"/>
                  <a:pt x="17989" y="38098"/>
                  <a:pt x="18599" y="37787"/>
                </a:cubicBezTo>
                <a:cubicBezTo>
                  <a:pt x="18703" y="37729"/>
                  <a:pt x="18806" y="37670"/>
                  <a:pt x="18897" y="37599"/>
                </a:cubicBezTo>
                <a:cubicBezTo>
                  <a:pt x="19481" y="37171"/>
                  <a:pt x="20090" y="36769"/>
                  <a:pt x="20706" y="36399"/>
                </a:cubicBezTo>
                <a:cubicBezTo>
                  <a:pt x="20804" y="36341"/>
                  <a:pt x="20901" y="36270"/>
                  <a:pt x="20992" y="36198"/>
                </a:cubicBezTo>
                <a:cubicBezTo>
                  <a:pt x="21556" y="35718"/>
                  <a:pt x="22146" y="35271"/>
                  <a:pt x="22749" y="34837"/>
                </a:cubicBezTo>
                <a:cubicBezTo>
                  <a:pt x="22853" y="34752"/>
                  <a:pt x="22957" y="34661"/>
                  <a:pt x="23054" y="34577"/>
                </a:cubicBezTo>
                <a:cubicBezTo>
                  <a:pt x="23605" y="34065"/>
                  <a:pt x="24150" y="33546"/>
                  <a:pt x="24695" y="33027"/>
                </a:cubicBezTo>
                <a:cubicBezTo>
                  <a:pt x="24798" y="32930"/>
                  <a:pt x="24896" y="32826"/>
                  <a:pt x="24993" y="32710"/>
                </a:cubicBezTo>
                <a:cubicBezTo>
                  <a:pt x="25505" y="32100"/>
                  <a:pt x="26017" y="31484"/>
                  <a:pt x="26523" y="30868"/>
                </a:cubicBezTo>
                <a:cubicBezTo>
                  <a:pt x="26621" y="30751"/>
                  <a:pt x="26711" y="30628"/>
                  <a:pt x="26796" y="30498"/>
                </a:cubicBezTo>
                <a:cubicBezTo>
                  <a:pt x="27237" y="29785"/>
                  <a:pt x="27684" y="29072"/>
                  <a:pt x="28119" y="28352"/>
                </a:cubicBezTo>
                <a:cubicBezTo>
                  <a:pt x="28196" y="28229"/>
                  <a:pt x="28268" y="28099"/>
                  <a:pt x="28326" y="27969"/>
                </a:cubicBezTo>
                <a:cubicBezTo>
                  <a:pt x="28676" y="27191"/>
                  <a:pt x="29020" y="26413"/>
                  <a:pt x="29364" y="25635"/>
                </a:cubicBezTo>
                <a:cubicBezTo>
                  <a:pt x="29428" y="25498"/>
                  <a:pt x="29474" y="25349"/>
                  <a:pt x="29526" y="25207"/>
                </a:cubicBezTo>
                <a:cubicBezTo>
                  <a:pt x="29766" y="24428"/>
                  <a:pt x="29999" y="23650"/>
                  <a:pt x="30246" y="22872"/>
                </a:cubicBezTo>
                <a:cubicBezTo>
                  <a:pt x="30375" y="22470"/>
                  <a:pt x="30440" y="22061"/>
                  <a:pt x="30518" y="21653"/>
                </a:cubicBezTo>
                <a:cubicBezTo>
                  <a:pt x="30855" y="19928"/>
                  <a:pt x="31186" y="18210"/>
                  <a:pt x="31614" y="16498"/>
                </a:cubicBezTo>
                <a:cubicBezTo>
                  <a:pt x="31977" y="15012"/>
                  <a:pt x="32411" y="13547"/>
                  <a:pt x="32982" y="12120"/>
                </a:cubicBezTo>
                <a:cubicBezTo>
                  <a:pt x="33974" y="9663"/>
                  <a:pt x="35427" y="7503"/>
                  <a:pt x="37262" y="5597"/>
                </a:cubicBezTo>
                <a:cubicBezTo>
                  <a:pt x="38319" y="4507"/>
                  <a:pt x="39460" y="3521"/>
                  <a:pt x="40654" y="2588"/>
                </a:cubicBezTo>
                <a:cubicBezTo>
                  <a:pt x="41704" y="1764"/>
                  <a:pt x="42794" y="973"/>
                  <a:pt x="43890" y="195"/>
                </a:cubicBezTo>
                <a:cubicBezTo>
                  <a:pt x="43967" y="143"/>
                  <a:pt x="44065" y="110"/>
                  <a:pt x="44104" y="0"/>
                </a:cubicBezTo>
                <a:lnTo>
                  <a:pt x="44214" y="0"/>
                </a:lnTo>
                <a:lnTo>
                  <a:pt x="44214" y="162"/>
                </a:lnTo>
                <a:cubicBezTo>
                  <a:pt x="44116" y="240"/>
                  <a:pt x="44006" y="318"/>
                  <a:pt x="43909" y="389"/>
                </a:cubicBezTo>
                <a:cubicBezTo>
                  <a:pt x="42625" y="1310"/>
                  <a:pt x="41341" y="2237"/>
                  <a:pt x="40109" y="3236"/>
                </a:cubicBezTo>
                <a:cubicBezTo>
                  <a:pt x="39169" y="4008"/>
                  <a:pt x="38267" y="4818"/>
                  <a:pt x="37418" y="5674"/>
                </a:cubicBezTo>
                <a:cubicBezTo>
                  <a:pt x="35537" y="7574"/>
                  <a:pt x="34117" y="9773"/>
                  <a:pt x="33131" y="12243"/>
                </a:cubicBezTo>
                <a:cubicBezTo>
                  <a:pt x="32619" y="13521"/>
                  <a:pt x="32223" y="14837"/>
                  <a:pt x="31880" y="16167"/>
                </a:cubicBezTo>
                <a:cubicBezTo>
                  <a:pt x="31542" y="17522"/>
                  <a:pt x="31231" y="18871"/>
                  <a:pt x="30959" y="20246"/>
                </a:cubicBezTo>
                <a:cubicBezTo>
                  <a:pt x="30952" y="20278"/>
                  <a:pt x="30933" y="20311"/>
                  <a:pt x="30926" y="20349"/>
                </a:cubicBezTo>
                <a:cubicBezTo>
                  <a:pt x="30926" y="20395"/>
                  <a:pt x="30926" y="20453"/>
                  <a:pt x="30920" y="20538"/>
                </a:cubicBezTo>
                <a:cubicBezTo>
                  <a:pt x="30965" y="20447"/>
                  <a:pt x="30959" y="20395"/>
                  <a:pt x="30920" y="20349"/>
                </a:cubicBezTo>
                <a:cubicBezTo>
                  <a:pt x="30939" y="20343"/>
                  <a:pt x="30991" y="20349"/>
                  <a:pt x="30991" y="20330"/>
                </a:cubicBezTo>
                <a:cubicBezTo>
                  <a:pt x="31024" y="20259"/>
                  <a:pt x="31050" y="20181"/>
                  <a:pt x="31069" y="20103"/>
                </a:cubicBezTo>
                <a:cubicBezTo>
                  <a:pt x="31471" y="18774"/>
                  <a:pt x="31860" y="17444"/>
                  <a:pt x="32262" y="16128"/>
                </a:cubicBezTo>
                <a:cubicBezTo>
                  <a:pt x="32612" y="14974"/>
                  <a:pt x="33027" y="13839"/>
                  <a:pt x="33468" y="12723"/>
                </a:cubicBezTo>
                <a:cubicBezTo>
                  <a:pt x="34279" y="10713"/>
                  <a:pt x="35394" y="8871"/>
                  <a:pt x="36743" y="7179"/>
                </a:cubicBezTo>
                <a:cubicBezTo>
                  <a:pt x="37956" y="5674"/>
                  <a:pt x="39305" y="4326"/>
                  <a:pt x="40764" y="3067"/>
                </a:cubicBezTo>
                <a:cubicBezTo>
                  <a:pt x="41594" y="2354"/>
                  <a:pt x="42450" y="1673"/>
                  <a:pt x="43338" y="1018"/>
                </a:cubicBezTo>
                <a:cubicBezTo>
                  <a:pt x="43403" y="966"/>
                  <a:pt x="43468" y="927"/>
                  <a:pt x="43533" y="876"/>
                </a:cubicBezTo>
                <a:cubicBezTo>
                  <a:pt x="43611" y="966"/>
                  <a:pt x="43617" y="999"/>
                  <a:pt x="43578" y="1038"/>
                </a:cubicBezTo>
                <a:cubicBezTo>
                  <a:pt x="43513" y="1096"/>
                  <a:pt x="43449" y="1148"/>
                  <a:pt x="43384" y="1193"/>
                </a:cubicBezTo>
                <a:cubicBezTo>
                  <a:pt x="42158" y="2108"/>
                  <a:pt x="40971" y="3074"/>
                  <a:pt x="39843" y="4112"/>
                </a:cubicBezTo>
                <a:cubicBezTo>
                  <a:pt x="38767" y="5110"/>
                  <a:pt x="37748" y="6174"/>
                  <a:pt x="36834" y="7315"/>
                </a:cubicBezTo>
                <a:cubicBezTo>
                  <a:pt x="35608" y="8852"/>
                  <a:pt x="34636" y="10538"/>
                  <a:pt x="33845" y="12341"/>
                </a:cubicBezTo>
                <a:cubicBezTo>
                  <a:pt x="33293" y="13605"/>
                  <a:pt x="32833" y="14896"/>
                  <a:pt x="32424" y="16212"/>
                </a:cubicBezTo>
                <a:cubicBezTo>
                  <a:pt x="31893" y="17963"/>
                  <a:pt x="31374" y="19714"/>
                  <a:pt x="30842" y="21465"/>
                </a:cubicBezTo>
                <a:cubicBezTo>
                  <a:pt x="30738" y="21809"/>
                  <a:pt x="30641" y="22139"/>
                  <a:pt x="30544" y="22483"/>
                </a:cubicBezTo>
                <a:cubicBezTo>
                  <a:pt x="30505" y="22626"/>
                  <a:pt x="30479" y="22781"/>
                  <a:pt x="30453" y="22937"/>
                </a:cubicBezTo>
                <a:cubicBezTo>
                  <a:pt x="30447" y="22950"/>
                  <a:pt x="30447" y="22969"/>
                  <a:pt x="30440" y="22976"/>
                </a:cubicBezTo>
                <a:cubicBezTo>
                  <a:pt x="30440" y="22976"/>
                  <a:pt x="30447" y="22982"/>
                  <a:pt x="30453" y="22982"/>
                </a:cubicBezTo>
                <a:cubicBezTo>
                  <a:pt x="30453" y="22969"/>
                  <a:pt x="30453" y="22943"/>
                  <a:pt x="30447" y="22924"/>
                </a:cubicBezTo>
                <a:cubicBezTo>
                  <a:pt x="30472" y="22917"/>
                  <a:pt x="30505" y="22917"/>
                  <a:pt x="30511" y="22904"/>
                </a:cubicBezTo>
                <a:cubicBezTo>
                  <a:pt x="30550" y="22814"/>
                  <a:pt x="30596" y="22723"/>
                  <a:pt x="30628" y="22626"/>
                </a:cubicBezTo>
                <a:cubicBezTo>
                  <a:pt x="31251" y="21063"/>
                  <a:pt x="31782" y="19468"/>
                  <a:pt x="32314" y="17866"/>
                </a:cubicBezTo>
                <a:cubicBezTo>
                  <a:pt x="32801" y="16407"/>
                  <a:pt x="33287" y="14948"/>
                  <a:pt x="33845" y="13515"/>
                </a:cubicBezTo>
                <a:cubicBezTo>
                  <a:pt x="34941" y="10694"/>
                  <a:pt x="36503" y="8158"/>
                  <a:pt x="38488" y="5869"/>
                </a:cubicBezTo>
                <a:cubicBezTo>
                  <a:pt x="39759" y="4410"/>
                  <a:pt x="41166" y="3100"/>
                  <a:pt x="42690" y="1900"/>
                </a:cubicBezTo>
                <a:cubicBezTo>
                  <a:pt x="42742" y="1848"/>
                  <a:pt x="42800" y="1809"/>
                  <a:pt x="42865" y="1771"/>
                </a:cubicBezTo>
                <a:cubicBezTo>
                  <a:pt x="42923" y="1738"/>
                  <a:pt x="42969" y="1771"/>
                  <a:pt x="42995" y="1829"/>
                </a:cubicBezTo>
                <a:cubicBezTo>
                  <a:pt x="42969" y="1926"/>
                  <a:pt x="42884" y="1965"/>
                  <a:pt x="42820" y="2010"/>
                </a:cubicBezTo>
                <a:cubicBezTo>
                  <a:pt x="42502" y="2270"/>
                  <a:pt x="42178" y="2523"/>
                  <a:pt x="41866" y="2782"/>
                </a:cubicBezTo>
                <a:cubicBezTo>
                  <a:pt x="40051" y="4300"/>
                  <a:pt x="38429" y="5999"/>
                  <a:pt x="37048" y="7925"/>
                </a:cubicBezTo>
                <a:cubicBezTo>
                  <a:pt x="35965" y="9423"/>
                  <a:pt x="35103" y="11037"/>
                  <a:pt x="34376" y="12736"/>
                </a:cubicBezTo>
                <a:cubicBezTo>
                  <a:pt x="33851" y="13975"/>
                  <a:pt x="33404" y="15252"/>
                  <a:pt x="32969" y="16530"/>
                </a:cubicBezTo>
                <a:cubicBezTo>
                  <a:pt x="32353" y="18346"/>
                  <a:pt x="31744" y="20168"/>
                  <a:pt x="31063" y="21964"/>
                </a:cubicBezTo>
                <a:cubicBezTo>
                  <a:pt x="30836" y="22554"/>
                  <a:pt x="30609" y="23144"/>
                  <a:pt x="30369" y="23728"/>
                </a:cubicBezTo>
                <a:cubicBezTo>
                  <a:pt x="30220" y="24072"/>
                  <a:pt x="30161" y="24415"/>
                  <a:pt x="30116" y="24785"/>
                </a:cubicBezTo>
                <a:cubicBezTo>
                  <a:pt x="30213" y="24772"/>
                  <a:pt x="30213" y="24701"/>
                  <a:pt x="30239" y="24655"/>
                </a:cubicBezTo>
                <a:cubicBezTo>
                  <a:pt x="30699" y="23760"/>
                  <a:pt x="31121" y="22846"/>
                  <a:pt x="31510" y="21919"/>
                </a:cubicBezTo>
                <a:cubicBezTo>
                  <a:pt x="32204" y="20246"/>
                  <a:pt x="32807" y="18527"/>
                  <a:pt x="33352" y="16783"/>
                </a:cubicBezTo>
                <a:cubicBezTo>
                  <a:pt x="33715" y="15609"/>
                  <a:pt x="34097" y="14429"/>
                  <a:pt x="34538" y="13288"/>
                </a:cubicBezTo>
                <a:cubicBezTo>
                  <a:pt x="35245" y="11491"/>
                  <a:pt x="36108" y="9760"/>
                  <a:pt x="37178" y="8152"/>
                </a:cubicBezTo>
                <a:cubicBezTo>
                  <a:pt x="38540" y="6096"/>
                  <a:pt x="40193" y="4306"/>
                  <a:pt x="42093" y="2743"/>
                </a:cubicBezTo>
                <a:cubicBezTo>
                  <a:pt x="42152" y="2691"/>
                  <a:pt x="42210" y="2652"/>
                  <a:pt x="42275" y="2620"/>
                </a:cubicBezTo>
                <a:cubicBezTo>
                  <a:pt x="42288" y="2614"/>
                  <a:pt x="42340" y="2639"/>
                  <a:pt x="42366" y="2652"/>
                </a:cubicBezTo>
                <a:cubicBezTo>
                  <a:pt x="42372" y="2659"/>
                  <a:pt x="42372" y="2711"/>
                  <a:pt x="42353" y="2724"/>
                </a:cubicBezTo>
                <a:cubicBezTo>
                  <a:pt x="42314" y="2776"/>
                  <a:pt x="42268" y="2815"/>
                  <a:pt x="42216" y="2853"/>
                </a:cubicBezTo>
                <a:cubicBezTo>
                  <a:pt x="41912" y="3126"/>
                  <a:pt x="41600" y="3385"/>
                  <a:pt x="41296" y="3651"/>
                </a:cubicBezTo>
                <a:cubicBezTo>
                  <a:pt x="41231" y="3709"/>
                  <a:pt x="41172" y="3781"/>
                  <a:pt x="41108" y="3846"/>
                </a:cubicBezTo>
                <a:cubicBezTo>
                  <a:pt x="41082" y="3859"/>
                  <a:pt x="41056" y="3859"/>
                  <a:pt x="41036" y="3885"/>
                </a:cubicBezTo>
                <a:cubicBezTo>
                  <a:pt x="40550" y="4332"/>
                  <a:pt x="40076" y="4792"/>
                  <a:pt x="39642" y="5285"/>
                </a:cubicBezTo>
                <a:cubicBezTo>
                  <a:pt x="39623" y="5305"/>
                  <a:pt x="39623" y="5331"/>
                  <a:pt x="39610" y="5383"/>
                </a:cubicBezTo>
                <a:cubicBezTo>
                  <a:pt x="39674" y="5331"/>
                  <a:pt x="39707" y="5298"/>
                  <a:pt x="39726" y="5266"/>
                </a:cubicBezTo>
                <a:cubicBezTo>
                  <a:pt x="40141" y="4818"/>
                  <a:pt x="40569" y="4397"/>
                  <a:pt x="41017" y="3982"/>
                </a:cubicBezTo>
                <a:cubicBezTo>
                  <a:pt x="41056" y="3949"/>
                  <a:pt x="41082" y="3904"/>
                  <a:pt x="41121" y="3859"/>
                </a:cubicBezTo>
                <a:cubicBezTo>
                  <a:pt x="41250" y="3761"/>
                  <a:pt x="41373" y="3658"/>
                  <a:pt x="41503" y="3560"/>
                </a:cubicBezTo>
                <a:cubicBezTo>
                  <a:pt x="41542" y="3528"/>
                  <a:pt x="41587" y="3489"/>
                  <a:pt x="41633" y="3470"/>
                </a:cubicBezTo>
                <a:cubicBezTo>
                  <a:pt x="41659" y="3463"/>
                  <a:pt x="41704" y="3470"/>
                  <a:pt x="41730" y="3495"/>
                </a:cubicBezTo>
                <a:cubicBezTo>
                  <a:pt x="41750" y="3515"/>
                  <a:pt x="41750" y="3567"/>
                  <a:pt x="41724" y="3586"/>
                </a:cubicBezTo>
                <a:cubicBezTo>
                  <a:pt x="41672" y="3645"/>
                  <a:pt x="41620" y="3684"/>
                  <a:pt x="41568" y="3729"/>
                </a:cubicBezTo>
                <a:lnTo>
                  <a:pt x="40861" y="4364"/>
                </a:lnTo>
                <a:cubicBezTo>
                  <a:pt x="40842" y="4390"/>
                  <a:pt x="40816" y="4410"/>
                  <a:pt x="40809" y="4462"/>
                </a:cubicBezTo>
                <a:cubicBezTo>
                  <a:pt x="40874" y="4410"/>
                  <a:pt x="40939" y="4358"/>
                  <a:pt x="41010" y="4313"/>
                </a:cubicBezTo>
                <a:cubicBezTo>
                  <a:pt x="41036" y="4300"/>
                  <a:pt x="41082" y="4313"/>
                  <a:pt x="41101" y="4332"/>
                </a:cubicBezTo>
                <a:cubicBezTo>
                  <a:pt x="41114" y="4358"/>
                  <a:pt x="41121" y="4403"/>
                  <a:pt x="41108" y="4429"/>
                </a:cubicBezTo>
                <a:cubicBezTo>
                  <a:pt x="41069" y="4488"/>
                  <a:pt x="41010" y="4533"/>
                  <a:pt x="40952" y="4585"/>
                </a:cubicBezTo>
                <a:cubicBezTo>
                  <a:pt x="40764" y="4754"/>
                  <a:pt x="40582" y="4922"/>
                  <a:pt x="40388" y="5110"/>
                </a:cubicBezTo>
                <a:cubicBezTo>
                  <a:pt x="40420" y="5136"/>
                  <a:pt x="40433" y="5149"/>
                  <a:pt x="40453" y="5156"/>
                </a:cubicBezTo>
                <a:cubicBezTo>
                  <a:pt x="40504" y="5188"/>
                  <a:pt x="40524" y="5240"/>
                  <a:pt x="40485" y="5285"/>
                </a:cubicBezTo>
                <a:cubicBezTo>
                  <a:pt x="40433" y="5344"/>
                  <a:pt x="40375" y="5396"/>
                  <a:pt x="40329" y="5441"/>
                </a:cubicBezTo>
                <a:cubicBezTo>
                  <a:pt x="40148" y="5610"/>
                  <a:pt x="39979" y="5785"/>
                  <a:pt x="39804" y="5947"/>
                </a:cubicBezTo>
                <a:cubicBezTo>
                  <a:pt x="39837" y="5999"/>
                  <a:pt x="39869" y="6050"/>
                  <a:pt x="39901" y="6109"/>
                </a:cubicBezTo>
                <a:cubicBezTo>
                  <a:pt x="39674" y="6342"/>
                  <a:pt x="39434" y="6569"/>
                  <a:pt x="39208" y="6803"/>
                </a:cubicBezTo>
                <a:cubicBezTo>
                  <a:pt x="39227" y="6861"/>
                  <a:pt x="39240" y="6906"/>
                  <a:pt x="39266" y="6971"/>
                </a:cubicBezTo>
                <a:cubicBezTo>
                  <a:pt x="39058" y="7198"/>
                  <a:pt x="38838" y="7425"/>
                  <a:pt x="38611" y="7652"/>
                </a:cubicBezTo>
                <a:cubicBezTo>
                  <a:pt x="38617" y="7704"/>
                  <a:pt x="38637" y="7762"/>
                  <a:pt x="38650" y="7814"/>
                </a:cubicBezTo>
                <a:cubicBezTo>
                  <a:pt x="38624" y="7847"/>
                  <a:pt x="38591" y="7892"/>
                  <a:pt x="38553" y="7931"/>
                </a:cubicBezTo>
                <a:cubicBezTo>
                  <a:pt x="38410" y="8087"/>
                  <a:pt x="38267" y="8229"/>
                  <a:pt x="38125" y="8385"/>
                </a:cubicBezTo>
                <a:cubicBezTo>
                  <a:pt x="38060" y="8456"/>
                  <a:pt x="37975" y="8515"/>
                  <a:pt x="38021" y="8644"/>
                </a:cubicBezTo>
                <a:cubicBezTo>
                  <a:pt x="38027" y="8683"/>
                  <a:pt x="37962" y="8748"/>
                  <a:pt x="37924" y="8800"/>
                </a:cubicBezTo>
                <a:cubicBezTo>
                  <a:pt x="37684" y="9066"/>
                  <a:pt x="37450" y="9325"/>
                  <a:pt x="37223" y="9591"/>
                </a:cubicBezTo>
                <a:cubicBezTo>
                  <a:pt x="37087" y="9747"/>
                  <a:pt x="36983" y="9922"/>
                  <a:pt x="36886" y="10110"/>
                </a:cubicBezTo>
                <a:cubicBezTo>
                  <a:pt x="36283" y="11329"/>
                  <a:pt x="35848" y="12600"/>
                  <a:pt x="35505" y="13904"/>
                </a:cubicBezTo>
                <a:cubicBezTo>
                  <a:pt x="35265" y="14870"/>
                  <a:pt x="35070" y="15849"/>
                  <a:pt x="34921" y="16828"/>
                </a:cubicBezTo>
                <a:cubicBezTo>
                  <a:pt x="34843" y="17347"/>
                  <a:pt x="34798" y="17879"/>
                  <a:pt x="34746" y="18398"/>
                </a:cubicBezTo>
                <a:cubicBezTo>
                  <a:pt x="34688" y="18949"/>
                  <a:pt x="34649" y="19500"/>
                  <a:pt x="34597" y="20051"/>
                </a:cubicBezTo>
                <a:cubicBezTo>
                  <a:pt x="34590" y="20123"/>
                  <a:pt x="34584" y="20194"/>
                  <a:pt x="34584" y="20265"/>
                </a:cubicBezTo>
                <a:cubicBezTo>
                  <a:pt x="34558" y="20933"/>
                  <a:pt x="34551" y="21588"/>
                  <a:pt x="34519" y="22256"/>
                </a:cubicBezTo>
                <a:cubicBezTo>
                  <a:pt x="34493" y="22807"/>
                  <a:pt x="34500" y="23358"/>
                  <a:pt x="34500" y="23910"/>
                </a:cubicBezTo>
                <a:cubicBezTo>
                  <a:pt x="34500" y="24636"/>
                  <a:pt x="34493" y="25375"/>
                  <a:pt x="34461" y="26102"/>
                </a:cubicBezTo>
                <a:cubicBezTo>
                  <a:pt x="34409" y="27204"/>
                  <a:pt x="34273" y="28306"/>
                  <a:pt x="33955" y="29370"/>
                </a:cubicBezTo>
                <a:cubicBezTo>
                  <a:pt x="33501" y="30881"/>
                  <a:pt x="32742" y="32217"/>
                  <a:pt x="31731" y="33410"/>
                </a:cubicBezTo>
                <a:cubicBezTo>
                  <a:pt x="30771" y="34525"/>
                  <a:pt x="29642" y="35440"/>
                  <a:pt x="28371" y="36179"/>
                </a:cubicBezTo>
                <a:cubicBezTo>
                  <a:pt x="28274" y="36237"/>
                  <a:pt x="28183" y="36296"/>
                  <a:pt x="28086" y="36348"/>
                </a:cubicBezTo>
                <a:cubicBezTo>
                  <a:pt x="27989" y="36737"/>
                  <a:pt x="27892" y="37119"/>
                  <a:pt x="27788" y="37508"/>
                </a:cubicBezTo>
                <a:cubicBezTo>
                  <a:pt x="27386" y="39032"/>
                  <a:pt x="26880" y="40524"/>
                  <a:pt x="26205" y="41957"/>
                </a:cubicBezTo>
                <a:cubicBezTo>
                  <a:pt x="25252" y="44019"/>
                  <a:pt x="23955" y="45841"/>
                  <a:pt x="22276" y="47372"/>
                </a:cubicBezTo>
                <a:cubicBezTo>
                  <a:pt x="21763" y="47845"/>
                  <a:pt x="21212" y="48280"/>
                  <a:pt x="20655" y="48695"/>
                </a:cubicBezTo>
                <a:cubicBezTo>
                  <a:pt x="20551" y="48779"/>
                  <a:pt x="20434" y="48857"/>
                  <a:pt x="20350" y="48954"/>
                </a:cubicBezTo>
                <a:cubicBezTo>
                  <a:pt x="19818" y="49492"/>
                  <a:pt x="19267" y="49998"/>
                  <a:pt x="18696" y="50484"/>
                </a:cubicBezTo>
                <a:cubicBezTo>
                  <a:pt x="18566" y="50601"/>
                  <a:pt x="18443" y="50724"/>
                  <a:pt x="18326" y="50854"/>
                </a:cubicBezTo>
                <a:cubicBezTo>
                  <a:pt x="17821" y="51412"/>
                  <a:pt x="17308" y="51976"/>
                  <a:pt x="16796" y="52547"/>
                </a:cubicBezTo>
                <a:cubicBezTo>
                  <a:pt x="16686" y="52676"/>
                  <a:pt x="16576" y="52806"/>
                  <a:pt x="16472" y="52949"/>
                </a:cubicBezTo>
                <a:cubicBezTo>
                  <a:pt x="15947" y="53688"/>
                  <a:pt x="15421" y="54427"/>
                  <a:pt x="14903" y="55166"/>
                </a:cubicBezTo>
                <a:cubicBezTo>
                  <a:pt x="14818" y="55283"/>
                  <a:pt x="14740" y="55406"/>
                  <a:pt x="14676" y="55530"/>
                </a:cubicBezTo>
                <a:lnTo>
                  <a:pt x="13456" y="57864"/>
                </a:lnTo>
                <a:cubicBezTo>
                  <a:pt x="13398" y="57974"/>
                  <a:pt x="13353" y="58091"/>
                  <a:pt x="13314" y="58214"/>
                </a:cubicBezTo>
                <a:cubicBezTo>
                  <a:pt x="13009" y="59096"/>
                  <a:pt x="12704" y="59978"/>
                  <a:pt x="12412" y="60860"/>
                </a:cubicBezTo>
                <a:cubicBezTo>
                  <a:pt x="12354" y="61035"/>
                  <a:pt x="12322" y="61210"/>
                  <a:pt x="12296" y="61392"/>
                </a:cubicBezTo>
                <a:cubicBezTo>
                  <a:pt x="12153" y="62254"/>
                  <a:pt x="12004" y="63123"/>
                  <a:pt x="11822" y="63986"/>
                </a:cubicBezTo>
                <a:cubicBezTo>
                  <a:pt x="11790" y="64154"/>
                  <a:pt x="11764" y="64323"/>
                  <a:pt x="11757" y="64492"/>
                </a:cubicBezTo>
                <a:cubicBezTo>
                  <a:pt x="11725" y="65335"/>
                  <a:pt x="11660" y="66171"/>
                  <a:pt x="11543" y="67008"/>
                </a:cubicBezTo>
                <a:cubicBezTo>
                  <a:pt x="11530" y="67118"/>
                  <a:pt x="11530" y="67241"/>
                  <a:pt x="11537" y="67358"/>
                </a:cubicBezTo>
                <a:cubicBezTo>
                  <a:pt x="11569" y="67993"/>
                  <a:pt x="11563" y="68642"/>
                  <a:pt x="11530" y="69284"/>
                </a:cubicBezTo>
                <a:cubicBezTo>
                  <a:pt x="11530" y="69316"/>
                  <a:pt x="11530" y="69355"/>
                  <a:pt x="11517" y="69388"/>
                </a:cubicBezTo>
                <a:cubicBezTo>
                  <a:pt x="11446" y="69867"/>
                  <a:pt x="11511" y="70347"/>
                  <a:pt x="11543" y="70827"/>
                </a:cubicBezTo>
                <a:cubicBezTo>
                  <a:pt x="11582" y="71385"/>
                  <a:pt x="11576" y="71943"/>
                  <a:pt x="11569" y="72513"/>
                </a:cubicBezTo>
                <a:cubicBezTo>
                  <a:pt x="11569" y="72688"/>
                  <a:pt x="11569" y="72876"/>
                  <a:pt x="11595" y="73052"/>
                </a:cubicBezTo>
                <a:cubicBezTo>
                  <a:pt x="11693" y="73817"/>
                  <a:pt x="11738" y="74588"/>
                  <a:pt x="11731" y="75354"/>
                </a:cubicBezTo>
                <a:cubicBezTo>
                  <a:pt x="11725" y="76067"/>
                  <a:pt x="11667" y="76780"/>
                  <a:pt x="11595" y="77494"/>
                </a:cubicBezTo>
                <a:cubicBezTo>
                  <a:pt x="11479" y="78544"/>
                  <a:pt x="11303" y="79569"/>
                  <a:pt x="11031" y="80593"/>
                </a:cubicBezTo>
                <a:cubicBezTo>
                  <a:pt x="10610" y="82228"/>
                  <a:pt x="10006" y="83797"/>
                  <a:pt x="9118" y="85243"/>
                </a:cubicBezTo>
                <a:cubicBezTo>
                  <a:pt x="8243" y="86689"/>
                  <a:pt x="7160" y="87934"/>
                  <a:pt x="5798" y="88939"/>
                </a:cubicBezTo>
                <a:cubicBezTo>
                  <a:pt x="4793" y="89685"/>
                  <a:pt x="3690" y="90249"/>
                  <a:pt x="2471" y="90548"/>
                </a:cubicBezTo>
                <a:cubicBezTo>
                  <a:pt x="2082" y="90645"/>
                  <a:pt x="1693" y="90716"/>
                  <a:pt x="1297" y="90749"/>
                </a:cubicBezTo>
                <a:cubicBezTo>
                  <a:pt x="1226" y="90755"/>
                  <a:pt x="1161" y="90781"/>
                  <a:pt x="1090" y="90800"/>
                </a:cubicBezTo>
                <a:lnTo>
                  <a:pt x="104" y="90800"/>
                </a:lnTo>
                <a:cubicBezTo>
                  <a:pt x="91" y="90742"/>
                  <a:pt x="39" y="90749"/>
                  <a:pt x="0" y="90742"/>
                </a:cubicBezTo>
                <a:cubicBezTo>
                  <a:pt x="98" y="90742"/>
                  <a:pt x="98" y="90703"/>
                  <a:pt x="98" y="90671"/>
                </a:cubicBezTo>
                <a:close/>
                <a:moveTo>
                  <a:pt x="38890" y="6245"/>
                </a:moveTo>
                <a:cubicBezTo>
                  <a:pt x="39052" y="6128"/>
                  <a:pt x="39071" y="6096"/>
                  <a:pt x="39123" y="5947"/>
                </a:cubicBezTo>
                <a:cubicBezTo>
                  <a:pt x="39039" y="6044"/>
                  <a:pt x="38922" y="6115"/>
                  <a:pt x="38890" y="6245"/>
                </a:cubicBezTo>
                <a:cubicBezTo>
                  <a:pt x="38780" y="6310"/>
                  <a:pt x="38702" y="6388"/>
                  <a:pt x="38676" y="6517"/>
                </a:cubicBezTo>
                <a:cubicBezTo>
                  <a:pt x="38488" y="6634"/>
                  <a:pt x="38384" y="6809"/>
                  <a:pt x="38280" y="6997"/>
                </a:cubicBezTo>
                <a:cubicBezTo>
                  <a:pt x="38222" y="7062"/>
                  <a:pt x="38157" y="7127"/>
                  <a:pt x="38099" y="7198"/>
                </a:cubicBezTo>
                <a:cubicBezTo>
                  <a:pt x="37184" y="8430"/>
                  <a:pt x="36387" y="9734"/>
                  <a:pt x="35725" y="11122"/>
                </a:cubicBezTo>
                <a:cubicBezTo>
                  <a:pt x="35090" y="12445"/>
                  <a:pt x="34577" y="13819"/>
                  <a:pt x="34104" y="15207"/>
                </a:cubicBezTo>
                <a:cubicBezTo>
                  <a:pt x="33715" y="16361"/>
                  <a:pt x="33352" y="17509"/>
                  <a:pt x="32963" y="18663"/>
                </a:cubicBezTo>
                <a:cubicBezTo>
                  <a:pt x="32165" y="20979"/>
                  <a:pt x="31251" y="23242"/>
                  <a:pt x="30096" y="25408"/>
                </a:cubicBezTo>
                <a:cubicBezTo>
                  <a:pt x="30064" y="25472"/>
                  <a:pt x="30032" y="25537"/>
                  <a:pt x="30019" y="25609"/>
                </a:cubicBezTo>
                <a:cubicBezTo>
                  <a:pt x="29960" y="25888"/>
                  <a:pt x="29921" y="26160"/>
                  <a:pt x="29863" y="26491"/>
                </a:cubicBezTo>
                <a:cubicBezTo>
                  <a:pt x="29934" y="26419"/>
                  <a:pt x="29980" y="26387"/>
                  <a:pt x="29999" y="26341"/>
                </a:cubicBezTo>
                <a:cubicBezTo>
                  <a:pt x="30181" y="26056"/>
                  <a:pt x="30356" y="25771"/>
                  <a:pt x="30531" y="25485"/>
                </a:cubicBezTo>
                <a:cubicBezTo>
                  <a:pt x="31536" y="23780"/>
                  <a:pt x="32321" y="21971"/>
                  <a:pt x="32963" y="20103"/>
                </a:cubicBezTo>
                <a:cubicBezTo>
                  <a:pt x="33332" y="19033"/>
                  <a:pt x="33624" y="17944"/>
                  <a:pt x="33935" y="16854"/>
                </a:cubicBezTo>
                <a:cubicBezTo>
                  <a:pt x="34350" y="15389"/>
                  <a:pt x="34791" y="13936"/>
                  <a:pt x="35349" y="12516"/>
                </a:cubicBezTo>
                <a:cubicBezTo>
                  <a:pt x="36095" y="10622"/>
                  <a:pt x="37016" y="8820"/>
                  <a:pt x="38222" y="7166"/>
                </a:cubicBezTo>
                <a:cubicBezTo>
                  <a:pt x="38254" y="7127"/>
                  <a:pt x="38274" y="7069"/>
                  <a:pt x="38293" y="7030"/>
                </a:cubicBezTo>
                <a:cubicBezTo>
                  <a:pt x="38410" y="6887"/>
                  <a:pt x="38527" y="6744"/>
                  <a:pt x="38643" y="6602"/>
                </a:cubicBezTo>
                <a:cubicBezTo>
                  <a:pt x="38656" y="6582"/>
                  <a:pt x="38650" y="6550"/>
                  <a:pt x="38656" y="6530"/>
                </a:cubicBezTo>
                <a:cubicBezTo>
                  <a:pt x="38792" y="6466"/>
                  <a:pt x="38864" y="6375"/>
                  <a:pt x="38890" y="6245"/>
                </a:cubicBezTo>
                <a:close/>
                <a:moveTo>
                  <a:pt x="13910" y="56807"/>
                </a:moveTo>
                <a:cubicBezTo>
                  <a:pt x="13975" y="56690"/>
                  <a:pt x="14040" y="56574"/>
                  <a:pt x="14098" y="56450"/>
                </a:cubicBezTo>
                <a:cubicBezTo>
                  <a:pt x="14105" y="56444"/>
                  <a:pt x="14092" y="56418"/>
                  <a:pt x="14085" y="56392"/>
                </a:cubicBezTo>
                <a:cubicBezTo>
                  <a:pt x="13962" y="56509"/>
                  <a:pt x="13871" y="56632"/>
                  <a:pt x="13910" y="56807"/>
                </a:cubicBezTo>
                <a:cubicBezTo>
                  <a:pt x="13897" y="56814"/>
                  <a:pt x="13865" y="56801"/>
                  <a:pt x="13871" y="56852"/>
                </a:cubicBezTo>
                <a:cubicBezTo>
                  <a:pt x="13891" y="56833"/>
                  <a:pt x="13897" y="56814"/>
                  <a:pt x="13910" y="56807"/>
                </a:cubicBezTo>
                <a:close/>
                <a:moveTo>
                  <a:pt x="29947" y="25019"/>
                </a:moveTo>
                <a:cubicBezTo>
                  <a:pt x="29895" y="25012"/>
                  <a:pt x="29882" y="25032"/>
                  <a:pt x="29863" y="25064"/>
                </a:cubicBezTo>
                <a:cubicBezTo>
                  <a:pt x="29811" y="25207"/>
                  <a:pt x="29733" y="25343"/>
                  <a:pt x="29688" y="25485"/>
                </a:cubicBezTo>
                <a:cubicBezTo>
                  <a:pt x="29636" y="25628"/>
                  <a:pt x="29584" y="25764"/>
                  <a:pt x="29565" y="25959"/>
                </a:cubicBezTo>
                <a:cubicBezTo>
                  <a:pt x="29779" y="25641"/>
                  <a:pt x="29947" y="25369"/>
                  <a:pt x="29947" y="25019"/>
                </a:cubicBezTo>
                <a:cubicBezTo>
                  <a:pt x="29941" y="24999"/>
                  <a:pt x="29986" y="24986"/>
                  <a:pt x="29941" y="24967"/>
                </a:cubicBezTo>
                <a:cubicBezTo>
                  <a:pt x="29941" y="24986"/>
                  <a:pt x="29941" y="24999"/>
                  <a:pt x="29947" y="25019"/>
                </a:cubicBezTo>
                <a:close/>
                <a:moveTo>
                  <a:pt x="29046" y="27658"/>
                </a:moveTo>
                <a:cubicBezTo>
                  <a:pt x="29065" y="27658"/>
                  <a:pt x="29085" y="27671"/>
                  <a:pt x="29098" y="27658"/>
                </a:cubicBezTo>
                <a:cubicBezTo>
                  <a:pt x="29396" y="27282"/>
                  <a:pt x="29720" y="26906"/>
                  <a:pt x="29720" y="26374"/>
                </a:cubicBezTo>
                <a:cubicBezTo>
                  <a:pt x="29720" y="26341"/>
                  <a:pt x="29733" y="26296"/>
                  <a:pt x="29733" y="26264"/>
                </a:cubicBezTo>
                <a:cubicBezTo>
                  <a:pt x="29733" y="26225"/>
                  <a:pt x="29779" y="26186"/>
                  <a:pt x="29714" y="26147"/>
                </a:cubicBezTo>
                <a:cubicBezTo>
                  <a:pt x="29681" y="26192"/>
                  <a:pt x="29649" y="26231"/>
                  <a:pt x="29623" y="26277"/>
                </a:cubicBezTo>
                <a:cubicBezTo>
                  <a:pt x="29526" y="26439"/>
                  <a:pt x="29435" y="26607"/>
                  <a:pt x="29338" y="26769"/>
                </a:cubicBezTo>
                <a:cubicBezTo>
                  <a:pt x="29182" y="27042"/>
                  <a:pt x="29111" y="27353"/>
                  <a:pt x="29046" y="27658"/>
                </a:cubicBezTo>
                <a:cubicBezTo>
                  <a:pt x="29039" y="27677"/>
                  <a:pt x="29007" y="27684"/>
                  <a:pt x="29046" y="27703"/>
                </a:cubicBezTo>
                <a:close/>
                <a:moveTo>
                  <a:pt x="12438" y="60011"/>
                </a:moveTo>
                <a:cubicBezTo>
                  <a:pt x="12412" y="60017"/>
                  <a:pt x="12380" y="60030"/>
                  <a:pt x="12373" y="60043"/>
                </a:cubicBezTo>
                <a:cubicBezTo>
                  <a:pt x="12244" y="60270"/>
                  <a:pt x="12114" y="60497"/>
                  <a:pt x="11991" y="60730"/>
                </a:cubicBezTo>
                <a:cubicBezTo>
                  <a:pt x="11958" y="60789"/>
                  <a:pt x="11952" y="60854"/>
                  <a:pt x="11945" y="60912"/>
                </a:cubicBezTo>
                <a:cubicBezTo>
                  <a:pt x="11932" y="61204"/>
                  <a:pt x="11926" y="61489"/>
                  <a:pt x="11919" y="61781"/>
                </a:cubicBezTo>
                <a:cubicBezTo>
                  <a:pt x="11919" y="61800"/>
                  <a:pt x="11932" y="61820"/>
                  <a:pt x="11945" y="61846"/>
                </a:cubicBezTo>
                <a:cubicBezTo>
                  <a:pt x="11965" y="61826"/>
                  <a:pt x="11984" y="61820"/>
                  <a:pt x="11991" y="61813"/>
                </a:cubicBezTo>
                <a:cubicBezTo>
                  <a:pt x="12159" y="61379"/>
                  <a:pt x="12335" y="60951"/>
                  <a:pt x="12373" y="60490"/>
                </a:cubicBezTo>
                <a:cubicBezTo>
                  <a:pt x="12399" y="60335"/>
                  <a:pt x="12412" y="60173"/>
                  <a:pt x="12438" y="60011"/>
                </a:cubicBezTo>
                <a:cubicBezTo>
                  <a:pt x="12438" y="59998"/>
                  <a:pt x="12438" y="59978"/>
                  <a:pt x="12445" y="59972"/>
                </a:cubicBezTo>
                <a:cubicBezTo>
                  <a:pt x="12445" y="59985"/>
                  <a:pt x="12438" y="60004"/>
                  <a:pt x="12438" y="60011"/>
                </a:cubicBezTo>
                <a:close/>
                <a:moveTo>
                  <a:pt x="34357" y="21776"/>
                </a:moveTo>
                <a:cubicBezTo>
                  <a:pt x="34299" y="21783"/>
                  <a:pt x="34286" y="21815"/>
                  <a:pt x="34273" y="21867"/>
                </a:cubicBezTo>
                <a:cubicBezTo>
                  <a:pt x="34221" y="22165"/>
                  <a:pt x="34169" y="22470"/>
                  <a:pt x="34110" y="22775"/>
                </a:cubicBezTo>
                <a:cubicBezTo>
                  <a:pt x="33832" y="24234"/>
                  <a:pt x="33352" y="25615"/>
                  <a:pt x="32677" y="26945"/>
                </a:cubicBezTo>
                <a:cubicBezTo>
                  <a:pt x="31795" y="28663"/>
                  <a:pt x="30641" y="30180"/>
                  <a:pt x="29208" y="31471"/>
                </a:cubicBezTo>
                <a:cubicBezTo>
                  <a:pt x="29111" y="31562"/>
                  <a:pt x="29046" y="31659"/>
                  <a:pt x="29020" y="31789"/>
                </a:cubicBezTo>
                <a:cubicBezTo>
                  <a:pt x="28975" y="32126"/>
                  <a:pt x="28910" y="32470"/>
                  <a:pt x="28858" y="32807"/>
                </a:cubicBezTo>
                <a:cubicBezTo>
                  <a:pt x="28858" y="32826"/>
                  <a:pt x="28871" y="32839"/>
                  <a:pt x="28884" y="32865"/>
                </a:cubicBezTo>
                <a:cubicBezTo>
                  <a:pt x="28942" y="32833"/>
                  <a:pt x="28987" y="32800"/>
                  <a:pt x="29039" y="32761"/>
                </a:cubicBezTo>
                <a:cubicBezTo>
                  <a:pt x="30771" y="31354"/>
                  <a:pt x="32126" y="29662"/>
                  <a:pt x="33040" y="27619"/>
                </a:cubicBezTo>
                <a:cubicBezTo>
                  <a:pt x="33702" y="26166"/>
                  <a:pt x="34033" y="24636"/>
                  <a:pt x="34214" y="23067"/>
                </a:cubicBezTo>
                <a:cubicBezTo>
                  <a:pt x="34266" y="22632"/>
                  <a:pt x="34305" y="22198"/>
                  <a:pt x="34357" y="21776"/>
                </a:cubicBezTo>
                <a:cubicBezTo>
                  <a:pt x="34357" y="21705"/>
                  <a:pt x="34383" y="21646"/>
                  <a:pt x="34324" y="21582"/>
                </a:cubicBezTo>
                <a:cubicBezTo>
                  <a:pt x="34337" y="21646"/>
                  <a:pt x="34350" y="21711"/>
                  <a:pt x="34357" y="21776"/>
                </a:cubicBezTo>
                <a:close/>
                <a:moveTo>
                  <a:pt x="9202" y="55218"/>
                </a:moveTo>
                <a:lnTo>
                  <a:pt x="9202" y="55121"/>
                </a:lnTo>
                <a:cubicBezTo>
                  <a:pt x="9170" y="54369"/>
                  <a:pt x="9131" y="53623"/>
                  <a:pt x="9112" y="52871"/>
                </a:cubicBezTo>
                <a:cubicBezTo>
                  <a:pt x="9092" y="51632"/>
                  <a:pt x="9144" y="50387"/>
                  <a:pt x="9326" y="49155"/>
                </a:cubicBezTo>
                <a:cubicBezTo>
                  <a:pt x="9481" y="48098"/>
                  <a:pt x="9721" y="47060"/>
                  <a:pt x="10071" y="46042"/>
                </a:cubicBezTo>
                <a:cubicBezTo>
                  <a:pt x="10785" y="43993"/>
                  <a:pt x="11894" y="42210"/>
                  <a:pt x="13580" y="40816"/>
                </a:cubicBezTo>
                <a:cubicBezTo>
                  <a:pt x="13612" y="40790"/>
                  <a:pt x="13638" y="40757"/>
                  <a:pt x="13703" y="40686"/>
                </a:cubicBezTo>
                <a:cubicBezTo>
                  <a:pt x="13612" y="40712"/>
                  <a:pt x="13580" y="40718"/>
                  <a:pt x="13547" y="40738"/>
                </a:cubicBezTo>
                <a:cubicBezTo>
                  <a:pt x="13398" y="40809"/>
                  <a:pt x="13262" y="40887"/>
                  <a:pt x="13119" y="40971"/>
                </a:cubicBezTo>
                <a:cubicBezTo>
                  <a:pt x="11336" y="41989"/>
                  <a:pt x="9955" y="43396"/>
                  <a:pt x="9014" y="45225"/>
                </a:cubicBezTo>
                <a:cubicBezTo>
                  <a:pt x="8586" y="46068"/>
                  <a:pt x="8262" y="46944"/>
                  <a:pt x="8029" y="47858"/>
                </a:cubicBezTo>
                <a:cubicBezTo>
                  <a:pt x="7672" y="49252"/>
                  <a:pt x="7516" y="50672"/>
                  <a:pt x="7516" y="52106"/>
                </a:cubicBezTo>
                <a:cubicBezTo>
                  <a:pt x="7516" y="53480"/>
                  <a:pt x="7640" y="54842"/>
                  <a:pt x="7815" y="56191"/>
                </a:cubicBezTo>
                <a:cubicBezTo>
                  <a:pt x="7815" y="56223"/>
                  <a:pt x="7841" y="56249"/>
                  <a:pt x="7854" y="56288"/>
                </a:cubicBezTo>
                <a:cubicBezTo>
                  <a:pt x="8320" y="55932"/>
                  <a:pt x="8755" y="55588"/>
                  <a:pt x="9202" y="55218"/>
                </a:cubicBezTo>
                <a:close/>
                <a:moveTo>
                  <a:pt x="15356" y="39979"/>
                </a:moveTo>
                <a:cubicBezTo>
                  <a:pt x="15136" y="40011"/>
                  <a:pt x="14928" y="40096"/>
                  <a:pt x="14773" y="40199"/>
                </a:cubicBezTo>
                <a:cubicBezTo>
                  <a:pt x="14617" y="40303"/>
                  <a:pt x="14455" y="40413"/>
                  <a:pt x="14299" y="40524"/>
                </a:cubicBezTo>
                <a:cubicBezTo>
                  <a:pt x="12724" y="41665"/>
                  <a:pt x="11524" y="43124"/>
                  <a:pt x="10713" y="44907"/>
                </a:cubicBezTo>
                <a:cubicBezTo>
                  <a:pt x="10363" y="45679"/>
                  <a:pt x="10084" y="46477"/>
                  <a:pt x="9877" y="47287"/>
                </a:cubicBezTo>
                <a:cubicBezTo>
                  <a:pt x="9488" y="48785"/>
                  <a:pt x="9332" y="50309"/>
                  <a:pt x="9280" y="51846"/>
                </a:cubicBezTo>
                <a:cubicBezTo>
                  <a:pt x="9261" y="52819"/>
                  <a:pt x="9306" y="53785"/>
                  <a:pt x="9352" y="54751"/>
                </a:cubicBezTo>
                <a:cubicBezTo>
                  <a:pt x="9358" y="54849"/>
                  <a:pt x="9352" y="54952"/>
                  <a:pt x="9403" y="55050"/>
                </a:cubicBezTo>
                <a:cubicBezTo>
                  <a:pt x="9572" y="54985"/>
                  <a:pt x="9702" y="54855"/>
                  <a:pt x="9857" y="54758"/>
                </a:cubicBezTo>
                <a:cubicBezTo>
                  <a:pt x="10013" y="54661"/>
                  <a:pt x="10156" y="54563"/>
                  <a:pt x="10311" y="54460"/>
                </a:cubicBezTo>
                <a:cubicBezTo>
                  <a:pt x="10460" y="54356"/>
                  <a:pt x="10629" y="54278"/>
                  <a:pt x="10759" y="54148"/>
                </a:cubicBezTo>
                <a:lnTo>
                  <a:pt x="10759" y="53986"/>
                </a:lnTo>
                <a:cubicBezTo>
                  <a:pt x="10791" y="53156"/>
                  <a:pt x="10817" y="52326"/>
                  <a:pt x="10850" y="51490"/>
                </a:cubicBezTo>
                <a:cubicBezTo>
                  <a:pt x="10895" y="50342"/>
                  <a:pt x="11025" y="49200"/>
                  <a:pt x="11239" y="48072"/>
                </a:cubicBezTo>
                <a:cubicBezTo>
                  <a:pt x="11466" y="46853"/>
                  <a:pt x="11790" y="45673"/>
                  <a:pt x="12257" y="44531"/>
                </a:cubicBezTo>
                <a:cubicBezTo>
                  <a:pt x="12944" y="42852"/>
                  <a:pt x="13904" y="41354"/>
                  <a:pt x="15233" y="40102"/>
                </a:cubicBezTo>
                <a:cubicBezTo>
                  <a:pt x="15272" y="40076"/>
                  <a:pt x="15305" y="40031"/>
                  <a:pt x="15356" y="39979"/>
                </a:cubicBezTo>
                <a:close/>
                <a:moveTo>
                  <a:pt x="10940" y="54045"/>
                </a:moveTo>
                <a:cubicBezTo>
                  <a:pt x="11012" y="54012"/>
                  <a:pt x="11044" y="54006"/>
                  <a:pt x="11076" y="53986"/>
                </a:cubicBezTo>
                <a:cubicBezTo>
                  <a:pt x="11440" y="53779"/>
                  <a:pt x="11816" y="53558"/>
                  <a:pt x="12179" y="53351"/>
                </a:cubicBezTo>
                <a:cubicBezTo>
                  <a:pt x="12276" y="53292"/>
                  <a:pt x="12315" y="53227"/>
                  <a:pt x="12322" y="53111"/>
                </a:cubicBezTo>
                <a:cubicBezTo>
                  <a:pt x="12373" y="52579"/>
                  <a:pt x="12432" y="52054"/>
                  <a:pt x="12477" y="51515"/>
                </a:cubicBezTo>
                <a:cubicBezTo>
                  <a:pt x="12574" y="50523"/>
                  <a:pt x="12698" y="49538"/>
                  <a:pt x="12860" y="48558"/>
                </a:cubicBezTo>
                <a:cubicBezTo>
                  <a:pt x="13067" y="47326"/>
                  <a:pt x="13346" y="46107"/>
                  <a:pt x="13735" y="44920"/>
                </a:cubicBezTo>
                <a:cubicBezTo>
                  <a:pt x="14384" y="42962"/>
                  <a:pt x="15298" y="41159"/>
                  <a:pt x="16679" y="39616"/>
                </a:cubicBezTo>
                <a:cubicBezTo>
                  <a:pt x="16699" y="39590"/>
                  <a:pt x="16712" y="39557"/>
                  <a:pt x="16731" y="39512"/>
                </a:cubicBezTo>
                <a:cubicBezTo>
                  <a:pt x="16666" y="39519"/>
                  <a:pt x="16634" y="39519"/>
                  <a:pt x="16602" y="39525"/>
                </a:cubicBezTo>
                <a:cubicBezTo>
                  <a:pt x="16439" y="39577"/>
                  <a:pt x="16277" y="39635"/>
                  <a:pt x="16109" y="39681"/>
                </a:cubicBezTo>
                <a:cubicBezTo>
                  <a:pt x="15998" y="39713"/>
                  <a:pt x="15901" y="39778"/>
                  <a:pt x="15810" y="39849"/>
                </a:cubicBezTo>
                <a:cubicBezTo>
                  <a:pt x="14585" y="40900"/>
                  <a:pt x="13586" y="42138"/>
                  <a:pt x="12866" y="43578"/>
                </a:cubicBezTo>
                <a:cubicBezTo>
                  <a:pt x="12516" y="44278"/>
                  <a:pt x="12224" y="44998"/>
                  <a:pt x="11991" y="45744"/>
                </a:cubicBezTo>
                <a:cubicBezTo>
                  <a:pt x="11401" y="47579"/>
                  <a:pt x="11135" y="49466"/>
                  <a:pt x="11018" y="51379"/>
                </a:cubicBezTo>
                <a:cubicBezTo>
                  <a:pt x="10973" y="52183"/>
                  <a:pt x="10953" y="52994"/>
                  <a:pt x="10927" y="53792"/>
                </a:cubicBezTo>
                <a:cubicBezTo>
                  <a:pt x="10927" y="53869"/>
                  <a:pt x="10940" y="53934"/>
                  <a:pt x="10940" y="54045"/>
                </a:cubicBezTo>
                <a:close/>
                <a:moveTo>
                  <a:pt x="12510" y="53137"/>
                </a:moveTo>
                <a:cubicBezTo>
                  <a:pt x="12549" y="53130"/>
                  <a:pt x="12581" y="53124"/>
                  <a:pt x="12600" y="53111"/>
                </a:cubicBezTo>
                <a:cubicBezTo>
                  <a:pt x="12964" y="52916"/>
                  <a:pt x="13327" y="52715"/>
                  <a:pt x="13703" y="52527"/>
                </a:cubicBezTo>
                <a:cubicBezTo>
                  <a:pt x="13787" y="52482"/>
                  <a:pt x="13833" y="52417"/>
                  <a:pt x="13845" y="52320"/>
                </a:cubicBezTo>
                <a:cubicBezTo>
                  <a:pt x="14027" y="51308"/>
                  <a:pt x="14202" y="50283"/>
                  <a:pt x="14384" y="49272"/>
                </a:cubicBezTo>
                <a:cubicBezTo>
                  <a:pt x="14591" y="48098"/>
                  <a:pt x="14838" y="46931"/>
                  <a:pt x="15155" y="45770"/>
                </a:cubicBezTo>
                <a:cubicBezTo>
                  <a:pt x="15499" y="44479"/>
                  <a:pt x="15921" y="43221"/>
                  <a:pt x="16485" y="42009"/>
                </a:cubicBezTo>
                <a:cubicBezTo>
                  <a:pt x="16913" y="41075"/>
                  <a:pt x="17412" y="40193"/>
                  <a:pt x="18015" y="39356"/>
                </a:cubicBezTo>
                <a:cubicBezTo>
                  <a:pt x="18054" y="39292"/>
                  <a:pt x="18125" y="39246"/>
                  <a:pt x="18119" y="39155"/>
                </a:cubicBezTo>
                <a:cubicBezTo>
                  <a:pt x="17963" y="39162"/>
                  <a:pt x="17321" y="39305"/>
                  <a:pt x="17224" y="39356"/>
                </a:cubicBezTo>
                <a:cubicBezTo>
                  <a:pt x="17185" y="39376"/>
                  <a:pt x="17146" y="39408"/>
                  <a:pt x="17120" y="39441"/>
                </a:cubicBezTo>
                <a:cubicBezTo>
                  <a:pt x="17075" y="39486"/>
                  <a:pt x="17023" y="39545"/>
                  <a:pt x="16978" y="39590"/>
                </a:cubicBezTo>
                <a:cubicBezTo>
                  <a:pt x="15765" y="40900"/>
                  <a:pt x="14877" y="42398"/>
                  <a:pt x="14235" y="44051"/>
                </a:cubicBezTo>
                <a:cubicBezTo>
                  <a:pt x="13541" y="45867"/>
                  <a:pt x="13139" y="47761"/>
                  <a:pt x="12873" y="49680"/>
                </a:cubicBezTo>
                <a:cubicBezTo>
                  <a:pt x="12801" y="50219"/>
                  <a:pt x="12737" y="50763"/>
                  <a:pt x="12678" y="51295"/>
                </a:cubicBezTo>
                <a:cubicBezTo>
                  <a:pt x="12613" y="51879"/>
                  <a:pt x="12568" y="52462"/>
                  <a:pt x="12503" y="53059"/>
                </a:cubicBezTo>
                <a:cubicBezTo>
                  <a:pt x="12497" y="53078"/>
                  <a:pt x="12503" y="53098"/>
                  <a:pt x="12510" y="53137"/>
                </a:cubicBezTo>
                <a:close/>
                <a:moveTo>
                  <a:pt x="19617" y="38805"/>
                </a:moveTo>
                <a:cubicBezTo>
                  <a:pt x="19286" y="38870"/>
                  <a:pt x="19020" y="38928"/>
                  <a:pt x="18741" y="38987"/>
                </a:cubicBezTo>
                <a:cubicBezTo>
                  <a:pt x="18489" y="39039"/>
                  <a:pt x="18489" y="39039"/>
                  <a:pt x="18326" y="39253"/>
                </a:cubicBezTo>
                <a:cubicBezTo>
                  <a:pt x="18307" y="39285"/>
                  <a:pt x="18288" y="39311"/>
                  <a:pt x="18262" y="39343"/>
                </a:cubicBezTo>
                <a:cubicBezTo>
                  <a:pt x="17386" y="40517"/>
                  <a:pt x="16705" y="41795"/>
                  <a:pt x="16180" y="43170"/>
                </a:cubicBezTo>
                <a:cubicBezTo>
                  <a:pt x="15616" y="44642"/>
                  <a:pt x="15201" y="46159"/>
                  <a:pt x="14883" y="47709"/>
                </a:cubicBezTo>
                <a:cubicBezTo>
                  <a:pt x="14689" y="48636"/>
                  <a:pt x="14520" y="49570"/>
                  <a:pt x="14351" y="50504"/>
                </a:cubicBezTo>
                <a:cubicBezTo>
                  <a:pt x="14241" y="51062"/>
                  <a:pt x="14144" y="51632"/>
                  <a:pt x="14047" y="52190"/>
                </a:cubicBezTo>
                <a:cubicBezTo>
                  <a:pt x="14040" y="52229"/>
                  <a:pt x="14014" y="52281"/>
                  <a:pt x="14092" y="52320"/>
                </a:cubicBezTo>
                <a:cubicBezTo>
                  <a:pt x="14455" y="52132"/>
                  <a:pt x="14838" y="51937"/>
                  <a:pt x="15207" y="51742"/>
                </a:cubicBezTo>
                <a:cubicBezTo>
                  <a:pt x="15266" y="51710"/>
                  <a:pt x="15298" y="51665"/>
                  <a:pt x="15324" y="51600"/>
                </a:cubicBezTo>
                <a:cubicBezTo>
                  <a:pt x="15356" y="51477"/>
                  <a:pt x="15395" y="51353"/>
                  <a:pt x="15428" y="51230"/>
                </a:cubicBezTo>
                <a:cubicBezTo>
                  <a:pt x="15778" y="49868"/>
                  <a:pt x="16115" y="48519"/>
                  <a:pt x="16465" y="47158"/>
                </a:cubicBezTo>
                <a:cubicBezTo>
                  <a:pt x="16796" y="45841"/>
                  <a:pt x="17166" y="44531"/>
                  <a:pt x="17600" y="43247"/>
                </a:cubicBezTo>
                <a:cubicBezTo>
                  <a:pt x="18112" y="41775"/>
                  <a:pt x="18729" y="40349"/>
                  <a:pt x="19533" y="39000"/>
                </a:cubicBezTo>
                <a:cubicBezTo>
                  <a:pt x="19546" y="38954"/>
                  <a:pt x="19572" y="38903"/>
                  <a:pt x="19617" y="38805"/>
                </a:cubicBezTo>
                <a:close/>
                <a:moveTo>
                  <a:pt x="19896" y="38766"/>
                </a:moveTo>
                <a:lnTo>
                  <a:pt x="19857" y="38805"/>
                </a:lnTo>
                <a:cubicBezTo>
                  <a:pt x="19805" y="38870"/>
                  <a:pt x="19766" y="38941"/>
                  <a:pt x="19727" y="39006"/>
                </a:cubicBezTo>
                <a:cubicBezTo>
                  <a:pt x="19118" y="39998"/>
                  <a:pt x="18612" y="41043"/>
                  <a:pt x="18184" y="42119"/>
                </a:cubicBezTo>
                <a:cubicBezTo>
                  <a:pt x="17633" y="43520"/>
                  <a:pt x="17211" y="44966"/>
                  <a:pt x="16828" y="46418"/>
                </a:cubicBezTo>
                <a:cubicBezTo>
                  <a:pt x="16394" y="48085"/>
                  <a:pt x="16011" y="49771"/>
                  <a:pt x="15532" y="51438"/>
                </a:cubicBezTo>
                <a:cubicBezTo>
                  <a:pt x="15525" y="51464"/>
                  <a:pt x="15532" y="51496"/>
                  <a:pt x="15532" y="51548"/>
                </a:cubicBezTo>
                <a:cubicBezTo>
                  <a:pt x="15596" y="51515"/>
                  <a:pt x="15655" y="51496"/>
                  <a:pt x="15707" y="51477"/>
                </a:cubicBezTo>
                <a:cubicBezTo>
                  <a:pt x="15966" y="51347"/>
                  <a:pt x="16212" y="51198"/>
                  <a:pt x="16472" y="51081"/>
                </a:cubicBezTo>
                <a:cubicBezTo>
                  <a:pt x="16602" y="51016"/>
                  <a:pt x="16679" y="50919"/>
                  <a:pt x="16731" y="50789"/>
                </a:cubicBezTo>
                <a:cubicBezTo>
                  <a:pt x="17146" y="49739"/>
                  <a:pt x="17529" y="48688"/>
                  <a:pt x="17866" y="47618"/>
                </a:cubicBezTo>
                <a:cubicBezTo>
                  <a:pt x="18249" y="46418"/>
                  <a:pt x="18612" y="45206"/>
                  <a:pt x="18988" y="44006"/>
                </a:cubicBezTo>
                <a:cubicBezTo>
                  <a:pt x="19565" y="42184"/>
                  <a:pt x="20201" y="40388"/>
                  <a:pt x="21057" y="38676"/>
                </a:cubicBezTo>
                <a:cubicBezTo>
                  <a:pt x="21070" y="38637"/>
                  <a:pt x="21089" y="38598"/>
                  <a:pt x="21095" y="38546"/>
                </a:cubicBezTo>
                <a:cubicBezTo>
                  <a:pt x="20901" y="38546"/>
                  <a:pt x="20220" y="38669"/>
                  <a:pt x="19896" y="38766"/>
                </a:cubicBezTo>
                <a:close/>
                <a:moveTo>
                  <a:pt x="16971" y="50796"/>
                </a:moveTo>
                <a:cubicBezTo>
                  <a:pt x="17062" y="50757"/>
                  <a:pt x="17114" y="50737"/>
                  <a:pt x="17159" y="50711"/>
                </a:cubicBezTo>
                <a:cubicBezTo>
                  <a:pt x="17373" y="50601"/>
                  <a:pt x="17581" y="50471"/>
                  <a:pt x="17801" y="50368"/>
                </a:cubicBezTo>
                <a:cubicBezTo>
                  <a:pt x="17937" y="50290"/>
                  <a:pt x="18028" y="50193"/>
                  <a:pt x="18093" y="50063"/>
                </a:cubicBezTo>
                <a:cubicBezTo>
                  <a:pt x="18502" y="49298"/>
                  <a:pt x="18878" y="48519"/>
                  <a:pt x="19228" y="47722"/>
                </a:cubicBezTo>
                <a:cubicBezTo>
                  <a:pt x="19727" y="46593"/>
                  <a:pt x="20129" y="45426"/>
                  <a:pt x="20525" y="44272"/>
                </a:cubicBezTo>
                <a:cubicBezTo>
                  <a:pt x="21206" y="42281"/>
                  <a:pt x="21854" y="40290"/>
                  <a:pt x="22665" y="38345"/>
                </a:cubicBezTo>
                <a:cubicBezTo>
                  <a:pt x="22678" y="38312"/>
                  <a:pt x="22684" y="38280"/>
                  <a:pt x="22691" y="38228"/>
                </a:cubicBezTo>
                <a:cubicBezTo>
                  <a:pt x="22626" y="38241"/>
                  <a:pt x="22587" y="38241"/>
                  <a:pt x="22535" y="38248"/>
                </a:cubicBezTo>
                <a:cubicBezTo>
                  <a:pt x="22230" y="38312"/>
                  <a:pt x="21919" y="38384"/>
                  <a:pt x="21601" y="38436"/>
                </a:cubicBezTo>
                <a:cubicBezTo>
                  <a:pt x="21433" y="38455"/>
                  <a:pt x="21309" y="38520"/>
                  <a:pt x="21264" y="38695"/>
                </a:cubicBezTo>
                <a:cubicBezTo>
                  <a:pt x="21258" y="38714"/>
                  <a:pt x="21238" y="38740"/>
                  <a:pt x="21232" y="38766"/>
                </a:cubicBezTo>
                <a:cubicBezTo>
                  <a:pt x="20609" y="39998"/>
                  <a:pt x="20090" y="41269"/>
                  <a:pt x="19662" y="42573"/>
                </a:cubicBezTo>
                <a:cubicBezTo>
                  <a:pt x="19228" y="43889"/>
                  <a:pt x="18826" y="45219"/>
                  <a:pt x="18411" y="46542"/>
                </a:cubicBezTo>
                <a:cubicBezTo>
                  <a:pt x="17989" y="47910"/>
                  <a:pt x="17561" y="49272"/>
                  <a:pt x="17036" y="50601"/>
                </a:cubicBezTo>
                <a:cubicBezTo>
                  <a:pt x="17017" y="50634"/>
                  <a:pt x="17004" y="50679"/>
                  <a:pt x="16971" y="50796"/>
                </a:cubicBezTo>
                <a:close/>
                <a:moveTo>
                  <a:pt x="18359" y="50017"/>
                </a:moveTo>
                <a:cubicBezTo>
                  <a:pt x="18443" y="49985"/>
                  <a:pt x="18482" y="49966"/>
                  <a:pt x="18515" y="49946"/>
                </a:cubicBezTo>
                <a:cubicBezTo>
                  <a:pt x="18703" y="49829"/>
                  <a:pt x="18891" y="49719"/>
                  <a:pt x="19072" y="49609"/>
                </a:cubicBezTo>
                <a:cubicBezTo>
                  <a:pt x="19202" y="49538"/>
                  <a:pt x="19299" y="49434"/>
                  <a:pt x="19383" y="49317"/>
                </a:cubicBezTo>
                <a:cubicBezTo>
                  <a:pt x="19915" y="48565"/>
                  <a:pt x="20415" y="47787"/>
                  <a:pt x="20843" y="46970"/>
                </a:cubicBezTo>
                <a:cubicBezTo>
                  <a:pt x="21361" y="45997"/>
                  <a:pt x="21796" y="44985"/>
                  <a:pt x="22204" y="43954"/>
                </a:cubicBezTo>
                <a:cubicBezTo>
                  <a:pt x="22983" y="41983"/>
                  <a:pt x="23625" y="39966"/>
                  <a:pt x="24325" y="37969"/>
                </a:cubicBezTo>
                <a:cubicBezTo>
                  <a:pt x="24344" y="37930"/>
                  <a:pt x="24377" y="37891"/>
                  <a:pt x="24312" y="37833"/>
                </a:cubicBezTo>
                <a:cubicBezTo>
                  <a:pt x="23864" y="37956"/>
                  <a:pt x="23398" y="38047"/>
                  <a:pt x="22944" y="38163"/>
                </a:cubicBezTo>
                <a:cubicBezTo>
                  <a:pt x="22905" y="38261"/>
                  <a:pt x="22859" y="38345"/>
                  <a:pt x="22827" y="38423"/>
                </a:cubicBezTo>
                <a:cubicBezTo>
                  <a:pt x="22548" y="39136"/>
                  <a:pt x="22250" y="39849"/>
                  <a:pt x="21997" y="40576"/>
                </a:cubicBezTo>
                <a:cubicBezTo>
                  <a:pt x="21530" y="41886"/>
                  <a:pt x="21089" y="43208"/>
                  <a:pt x="20629" y="44518"/>
                </a:cubicBezTo>
                <a:cubicBezTo>
                  <a:pt x="20006" y="46347"/>
                  <a:pt x="19325" y="48143"/>
                  <a:pt x="18417" y="49855"/>
                </a:cubicBezTo>
                <a:cubicBezTo>
                  <a:pt x="18404" y="49894"/>
                  <a:pt x="18385" y="49933"/>
                  <a:pt x="18359" y="50017"/>
                </a:cubicBezTo>
                <a:close/>
                <a:moveTo>
                  <a:pt x="19740" y="49142"/>
                </a:moveTo>
                <a:cubicBezTo>
                  <a:pt x="20058" y="48993"/>
                  <a:pt x="20382" y="48759"/>
                  <a:pt x="20577" y="48552"/>
                </a:cubicBezTo>
                <a:cubicBezTo>
                  <a:pt x="21841" y="47197"/>
                  <a:pt x="22853" y="45673"/>
                  <a:pt x="23663" y="44013"/>
                </a:cubicBezTo>
                <a:cubicBezTo>
                  <a:pt x="24695" y="41886"/>
                  <a:pt x="25434" y="39648"/>
                  <a:pt x="26089" y="37385"/>
                </a:cubicBezTo>
                <a:cubicBezTo>
                  <a:pt x="26095" y="37366"/>
                  <a:pt x="26089" y="37340"/>
                  <a:pt x="26082" y="37301"/>
                </a:cubicBezTo>
                <a:cubicBezTo>
                  <a:pt x="26037" y="37307"/>
                  <a:pt x="25998" y="37314"/>
                  <a:pt x="25966" y="37320"/>
                </a:cubicBezTo>
                <a:cubicBezTo>
                  <a:pt x="25563" y="37450"/>
                  <a:pt x="25155" y="37580"/>
                  <a:pt x="24753" y="37703"/>
                </a:cubicBezTo>
                <a:cubicBezTo>
                  <a:pt x="24630" y="37735"/>
                  <a:pt x="24565" y="37800"/>
                  <a:pt x="24532" y="37917"/>
                </a:cubicBezTo>
                <a:cubicBezTo>
                  <a:pt x="24526" y="37956"/>
                  <a:pt x="24500" y="37995"/>
                  <a:pt x="24481" y="38047"/>
                </a:cubicBezTo>
                <a:cubicBezTo>
                  <a:pt x="24156" y="38987"/>
                  <a:pt x="23826" y="39927"/>
                  <a:pt x="23501" y="40867"/>
                </a:cubicBezTo>
                <a:cubicBezTo>
                  <a:pt x="23041" y="42203"/>
                  <a:pt x="22580" y="43533"/>
                  <a:pt x="22023" y="44836"/>
                </a:cubicBezTo>
                <a:cubicBezTo>
                  <a:pt x="21420" y="46289"/>
                  <a:pt x="20713" y="47683"/>
                  <a:pt x="19818" y="48980"/>
                </a:cubicBezTo>
                <a:cubicBezTo>
                  <a:pt x="19818" y="49012"/>
                  <a:pt x="19799" y="49051"/>
                  <a:pt x="19740" y="49142"/>
                </a:cubicBezTo>
                <a:close/>
                <a:moveTo>
                  <a:pt x="26342" y="37210"/>
                </a:moveTo>
                <a:cubicBezTo>
                  <a:pt x="26309" y="37320"/>
                  <a:pt x="26264" y="37443"/>
                  <a:pt x="26225" y="37567"/>
                </a:cubicBezTo>
                <a:cubicBezTo>
                  <a:pt x="25797" y="38987"/>
                  <a:pt x="25343" y="40401"/>
                  <a:pt x="24805" y="41788"/>
                </a:cubicBezTo>
                <a:cubicBezTo>
                  <a:pt x="24377" y="42897"/>
                  <a:pt x="23897" y="43980"/>
                  <a:pt x="23333" y="45024"/>
                </a:cubicBezTo>
                <a:cubicBezTo>
                  <a:pt x="22807" y="45990"/>
                  <a:pt x="22204" y="46905"/>
                  <a:pt x="21511" y="47754"/>
                </a:cubicBezTo>
                <a:cubicBezTo>
                  <a:pt x="21465" y="47806"/>
                  <a:pt x="21413" y="47852"/>
                  <a:pt x="21394" y="47923"/>
                </a:cubicBezTo>
                <a:cubicBezTo>
                  <a:pt x="21420" y="47936"/>
                  <a:pt x="21426" y="47942"/>
                  <a:pt x="21433" y="47936"/>
                </a:cubicBezTo>
                <a:cubicBezTo>
                  <a:pt x="21485" y="47903"/>
                  <a:pt x="21543" y="47871"/>
                  <a:pt x="21588" y="47826"/>
                </a:cubicBezTo>
                <a:cubicBezTo>
                  <a:pt x="22140" y="47385"/>
                  <a:pt x="22652" y="46905"/>
                  <a:pt x="23138" y="46386"/>
                </a:cubicBezTo>
                <a:cubicBezTo>
                  <a:pt x="24254" y="45193"/>
                  <a:pt x="25148" y="43850"/>
                  <a:pt x="25875" y="42391"/>
                </a:cubicBezTo>
                <a:cubicBezTo>
                  <a:pt x="26796" y="40556"/>
                  <a:pt x="27418" y="38617"/>
                  <a:pt x="27898" y="36633"/>
                </a:cubicBezTo>
                <a:cubicBezTo>
                  <a:pt x="27905" y="36600"/>
                  <a:pt x="27898" y="36568"/>
                  <a:pt x="27885" y="36523"/>
                </a:cubicBezTo>
                <a:cubicBezTo>
                  <a:pt x="27386" y="36756"/>
                  <a:pt x="26880" y="36977"/>
                  <a:pt x="26342" y="37210"/>
                </a:cubicBezTo>
                <a:close/>
                <a:moveTo>
                  <a:pt x="28261" y="36075"/>
                </a:moveTo>
                <a:cubicBezTo>
                  <a:pt x="28825" y="35861"/>
                  <a:pt x="30278" y="34778"/>
                  <a:pt x="31063" y="33968"/>
                </a:cubicBezTo>
                <a:cubicBezTo>
                  <a:pt x="32256" y="32748"/>
                  <a:pt x="33151" y="31348"/>
                  <a:pt x="33715" y="29752"/>
                </a:cubicBezTo>
                <a:cubicBezTo>
                  <a:pt x="34169" y="28481"/>
                  <a:pt x="34350" y="27159"/>
                  <a:pt x="34357" y="25810"/>
                </a:cubicBezTo>
                <a:cubicBezTo>
                  <a:pt x="34318" y="25939"/>
                  <a:pt x="34292" y="26069"/>
                  <a:pt x="34266" y="26199"/>
                </a:cubicBezTo>
                <a:cubicBezTo>
                  <a:pt x="34169" y="26795"/>
                  <a:pt x="34039" y="27379"/>
                  <a:pt x="33851" y="27943"/>
                </a:cubicBezTo>
                <a:cubicBezTo>
                  <a:pt x="33222" y="29889"/>
                  <a:pt x="32152" y="31549"/>
                  <a:pt x="30699" y="32988"/>
                </a:cubicBezTo>
                <a:cubicBezTo>
                  <a:pt x="30077" y="33611"/>
                  <a:pt x="29396" y="34162"/>
                  <a:pt x="28657" y="34648"/>
                </a:cubicBezTo>
                <a:cubicBezTo>
                  <a:pt x="28534" y="34726"/>
                  <a:pt x="28469" y="34824"/>
                  <a:pt x="28443" y="34973"/>
                </a:cubicBezTo>
                <a:cubicBezTo>
                  <a:pt x="28391" y="35271"/>
                  <a:pt x="28313" y="35569"/>
                  <a:pt x="28261" y="35874"/>
                </a:cubicBezTo>
                <a:cubicBezTo>
                  <a:pt x="28255" y="35939"/>
                  <a:pt x="28222" y="36010"/>
                  <a:pt x="28261" y="36075"/>
                </a:cubicBezTo>
                <a:close/>
                <a:moveTo>
                  <a:pt x="28559" y="34499"/>
                </a:moveTo>
                <a:cubicBezTo>
                  <a:pt x="28683" y="34428"/>
                  <a:pt x="28754" y="34389"/>
                  <a:pt x="28819" y="34337"/>
                </a:cubicBezTo>
                <a:cubicBezTo>
                  <a:pt x="29208" y="34039"/>
                  <a:pt x="29604" y="33754"/>
                  <a:pt x="29973" y="33442"/>
                </a:cubicBezTo>
                <a:cubicBezTo>
                  <a:pt x="32230" y="31477"/>
                  <a:pt x="33585" y="29007"/>
                  <a:pt x="34110" y="26063"/>
                </a:cubicBezTo>
                <a:cubicBezTo>
                  <a:pt x="34221" y="25498"/>
                  <a:pt x="34266" y="24908"/>
                  <a:pt x="34318" y="24338"/>
                </a:cubicBezTo>
                <a:cubicBezTo>
                  <a:pt x="34324" y="24188"/>
                  <a:pt x="34318" y="24052"/>
                  <a:pt x="34318" y="23910"/>
                </a:cubicBezTo>
                <a:cubicBezTo>
                  <a:pt x="34266" y="24046"/>
                  <a:pt x="34240" y="24182"/>
                  <a:pt x="34221" y="24331"/>
                </a:cubicBezTo>
                <a:cubicBezTo>
                  <a:pt x="34097" y="25044"/>
                  <a:pt x="33935" y="25745"/>
                  <a:pt x="33702" y="26439"/>
                </a:cubicBezTo>
                <a:cubicBezTo>
                  <a:pt x="32930" y="28708"/>
                  <a:pt x="31646" y="30634"/>
                  <a:pt x="29889" y="32256"/>
                </a:cubicBezTo>
                <a:cubicBezTo>
                  <a:pt x="29584" y="32547"/>
                  <a:pt x="29240" y="32807"/>
                  <a:pt x="28916" y="33086"/>
                </a:cubicBezTo>
                <a:cubicBezTo>
                  <a:pt x="28838" y="33150"/>
                  <a:pt x="28786" y="33222"/>
                  <a:pt x="28773" y="33326"/>
                </a:cubicBezTo>
                <a:cubicBezTo>
                  <a:pt x="28728" y="33585"/>
                  <a:pt x="28676" y="33844"/>
                  <a:pt x="28624" y="34097"/>
                </a:cubicBezTo>
                <a:cubicBezTo>
                  <a:pt x="28611" y="34208"/>
                  <a:pt x="28585" y="34324"/>
                  <a:pt x="28559" y="34499"/>
                </a:cubicBezTo>
                <a:close/>
                <a:moveTo>
                  <a:pt x="29117" y="31250"/>
                </a:moveTo>
                <a:cubicBezTo>
                  <a:pt x="29214" y="31270"/>
                  <a:pt x="29260" y="31192"/>
                  <a:pt x="29305" y="31147"/>
                </a:cubicBezTo>
                <a:cubicBezTo>
                  <a:pt x="31497" y="29072"/>
                  <a:pt x="32989" y="26581"/>
                  <a:pt x="33721" y="23650"/>
                </a:cubicBezTo>
                <a:cubicBezTo>
                  <a:pt x="33935" y="22814"/>
                  <a:pt x="34078" y="21971"/>
                  <a:pt x="34208" y="21121"/>
                </a:cubicBezTo>
                <a:cubicBezTo>
                  <a:pt x="34253" y="20829"/>
                  <a:pt x="34292" y="20525"/>
                  <a:pt x="34331" y="20233"/>
                </a:cubicBezTo>
                <a:cubicBezTo>
                  <a:pt x="34350" y="20116"/>
                  <a:pt x="34357" y="19993"/>
                  <a:pt x="34324" y="19870"/>
                </a:cubicBezTo>
                <a:cubicBezTo>
                  <a:pt x="34299" y="19889"/>
                  <a:pt x="34292" y="19889"/>
                  <a:pt x="34292" y="19896"/>
                </a:cubicBezTo>
                <a:cubicBezTo>
                  <a:pt x="34266" y="19999"/>
                  <a:pt x="34240" y="20103"/>
                  <a:pt x="34227" y="20213"/>
                </a:cubicBezTo>
                <a:cubicBezTo>
                  <a:pt x="34059" y="21102"/>
                  <a:pt x="33851" y="21977"/>
                  <a:pt x="33579" y="22846"/>
                </a:cubicBezTo>
                <a:cubicBezTo>
                  <a:pt x="32749" y="25447"/>
                  <a:pt x="31439" y="27768"/>
                  <a:pt x="29591" y="29778"/>
                </a:cubicBezTo>
                <a:cubicBezTo>
                  <a:pt x="29402" y="29979"/>
                  <a:pt x="29273" y="30180"/>
                  <a:pt x="29247" y="30459"/>
                </a:cubicBezTo>
                <a:cubicBezTo>
                  <a:pt x="29214" y="30719"/>
                  <a:pt x="29163" y="30985"/>
                  <a:pt x="29117" y="31250"/>
                </a:cubicBezTo>
                <a:close/>
                <a:moveTo>
                  <a:pt x="29370" y="29714"/>
                </a:moveTo>
                <a:cubicBezTo>
                  <a:pt x="29519" y="29603"/>
                  <a:pt x="29584" y="29519"/>
                  <a:pt x="29655" y="29435"/>
                </a:cubicBezTo>
                <a:cubicBezTo>
                  <a:pt x="31530" y="27327"/>
                  <a:pt x="32826" y="24902"/>
                  <a:pt x="33572" y="22191"/>
                </a:cubicBezTo>
                <a:cubicBezTo>
                  <a:pt x="33864" y="21108"/>
                  <a:pt x="34072" y="20019"/>
                  <a:pt x="34273" y="18923"/>
                </a:cubicBezTo>
                <a:cubicBezTo>
                  <a:pt x="34337" y="18599"/>
                  <a:pt x="34389" y="18281"/>
                  <a:pt x="34383" y="17950"/>
                </a:cubicBezTo>
                <a:cubicBezTo>
                  <a:pt x="34383" y="17898"/>
                  <a:pt x="34402" y="17853"/>
                  <a:pt x="34337" y="17801"/>
                </a:cubicBezTo>
                <a:cubicBezTo>
                  <a:pt x="34331" y="17853"/>
                  <a:pt x="34324" y="17885"/>
                  <a:pt x="34318" y="17918"/>
                </a:cubicBezTo>
                <a:cubicBezTo>
                  <a:pt x="34286" y="18047"/>
                  <a:pt x="34253" y="18184"/>
                  <a:pt x="34221" y="18313"/>
                </a:cubicBezTo>
                <a:cubicBezTo>
                  <a:pt x="33961" y="19442"/>
                  <a:pt x="33676" y="20570"/>
                  <a:pt x="33293" y="21659"/>
                </a:cubicBezTo>
                <a:cubicBezTo>
                  <a:pt x="32502" y="23955"/>
                  <a:pt x="31406" y="26089"/>
                  <a:pt x="29941" y="28027"/>
                </a:cubicBezTo>
                <a:cubicBezTo>
                  <a:pt x="29798" y="28203"/>
                  <a:pt x="29668" y="28391"/>
                  <a:pt x="29539" y="28566"/>
                </a:cubicBezTo>
                <a:cubicBezTo>
                  <a:pt x="29506" y="28793"/>
                  <a:pt x="29467" y="29013"/>
                  <a:pt x="29435" y="29240"/>
                </a:cubicBezTo>
                <a:cubicBezTo>
                  <a:pt x="29409" y="29376"/>
                  <a:pt x="29396" y="29519"/>
                  <a:pt x="29370" y="29714"/>
                </a:cubicBezTo>
                <a:close/>
                <a:moveTo>
                  <a:pt x="34655" y="15337"/>
                </a:moveTo>
                <a:cubicBezTo>
                  <a:pt x="34642" y="15337"/>
                  <a:pt x="34623" y="15337"/>
                  <a:pt x="34603" y="15330"/>
                </a:cubicBezTo>
                <a:cubicBezTo>
                  <a:pt x="34564" y="15453"/>
                  <a:pt x="34525" y="15564"/>
                  <a:pt x="34493" y="15687"/>
                </a:cubicBezTo>
                <a:cubicBezTo>
                  <a:pt x="34221" y="16621"/>
                  <a:pt x="33948" y="17542"/>
                  <a:pt x="33676" y="18475"/>
                </a:cubicBezTo>
                <a:cubicBezTo>
                  <a:pt x="33190" y="20123"/>
                  <a:pt x="32606" y="21724"/>
                  <a:pt x="31880" y="23274"/>
                </a:cubicBezTo>
                <a:cubicBezTo>
                  <a:pt x="31309" y="24513"/>
                  <a:pt x="30648" y="25712"/>
                  <a:pt x="29895" y="26860"/>
                </a:cubicBezTo>
                <a:cubicBezTo>
                  <a:pt x="29818" y="26977"/>
                  <a:pt x="29759" y="27107"/>
                  <a:pt x="29740" y="27256"/>
                </a:cubicBezTo>
                <a:cubicBezTo>
                  <a:pt x="29714" y="27509"/>
                  <a:pt x="29662" y="27755"/>
                  <a:pt x="29623" y="28008"/>
                </a:cubicBezTo>
                <a:cubicBezTo>
                  <a:pt x="29610" y="28040"/>
                  <a:pt x="29591" y="28079"/>
                  <a:pt x="29655" y="28099"/>
                </a:cubicBezTo>
                <a:cubicBezTo>
                  <a:pt x="29740" y="28015"/>
                  <a:pt x="29805" y="27911"/>
                  <a:pt x="29889" y="27807"/>
                </a:cubicBezTo>
                <a:cubicBezTo>
                  <a:pt x="31523" y="25615"/>
                  <a:pt x="32690" y="23190"/>
                  <a:pt x="33449" y="20570"/>
                </a:cubicBezTo>
                <a:cubicBezTo>
                  <a:pt x="33741" y="19565"/>
                  <a:pt x="33974" y="18540"/>
                  <a:pt x="34208" y="17509"/>
                </a:cubicBezTo>
                <a:cubicBezTo>
                  <a:pt x="34331" y="16977"/>
                  <a:pt x="34500" y="16446"/>
                  <a:pt x="34564" y="15894"/>
                </a:cubicBezTo>
                <a:cubicBezTo>
                  <a:pt x="34597" y="15713"/>
                  <a:pt x="34629" y="15525"/>
                  <a:pt x="34655" y="15337"/>
                </a:cubicBezTo>
                <a:close/>
                <a:moveTo>
                  <a:pt x="9209" y="55465"/>
                </a:moveTo>
                <a:cubicBezTo>
                  <a:pt x="9131" y="55523"/>
                  <a:pt x="9066" y="55555"/>
                  <a:pt x="9008" y="55594"/>
                </a:cubicBezTo>
                <a:cubicBezTo>
                  <a:pt x="8496" y="55977"/>
                  <a:pt x="8048" y="56353"/>
                  <a:pt x="7867" y="56580"/>
                </a:cubicBezTo>
                <a:cubicBezTo>
                  <a:pt x="7964" y="57183"/>
                  <a:pt x="8061" y="57799"/>
                  <a:pt x="8165" y="58415"/>
                </a:cubicBezTo>
                <a:cubicBezTo>
                  <a:pt x="8165" y="58435"/>
                  <a:pt x="8191" y="58461"/>
                  <a:pt x="8210" y="58493"/>
                </a:cubicBezTo>
                <a:cubicBezTo>
                  <a:pt x="8431" y="58325"/>
                  <a:pt x="8612" y="58123"/>
                  <a:pt x="8794" y="57929"/>
                </a:cubicBezTo>
                <a:cubicBezTo>
                  <a:pt x="8988" y="57741"/>
                  <a:pt x="9202" y="57572"/>
                  <a:pt x="9371" y="57358"/>
                </a:cubicBezTo>
                <a:cubicBezTo>
                  <a:pt x="9306" y="56736"/>
                  <a:pt x="9287" y="56113"/>
                  <a:pt x="9209" y="55465"/>
                </a:cubicBezTo>
                <a:close/>
                <a:moveTo>
                  <a:pt x="10746" y="56210"/>
                </a:moveTo>
                <a:cubicBezTo>
                  <a:pt x="10746" y="56159"/>
                  <a:pt x="10752" y="56113"/>
                  <a:pt x="10752" y="56068"/>
                </a:cubicBezTo>
                <a:lnTo>
                  <a:pt x="10752" y="54498"/>
                </a:lnTo>
                <a:cubicBezTo>
                  <a:pt x="10752" y="54492"/>
                  <a:pt x="10752" y="54479"/>
                  <a:pt x="10746" y="54473"/>
                </a:cubicBezTo>
                <a:cubicBezTo>
                  <a:pt x="10733" y="54466"/>
                  <a:pt x="10726" y="54466"/>
                  <a:pt x="10726" y="54460"/>
                </a:cubicBezTo>
                <a:cubicBezTo>
                  <a:pt x="10486" y="54557"/>
                  <a:pt x="9650" y="55115"/>
                  <a:pt x="9403" y="55341"/>
                </a:cubicBezTo>
                <a:lnTo>
                  <a:pt x="9403" y="55549"/>
                </a:lnTo>
                <a:cubicBezTo>
                  <a:pt x="9423" y="55841"/>
                  <a:pt x="9449" y="56126"/>
                  <a:pt x="9468" y="56418"/>
                </a:cubicBezTo>
                <a:cubicBezTo>
                  <a:pt x="9488" y="56632"/>
                  <a:pt x="9501" y="56833"/>
                  <a:pt x="9527" y="57041"/>
                </a:cubicBezTo>
                <a:cubicBezTo>
                  <a:pt x="9533" y="57092"/>
                  <a:pt x="9559" y="57138"/>
                  <a:pt x="9578" y="57203"/>
                </a:cubicBezTo>
                <a:cubicBezTo>
                  <a:pt x="9974" y="56859"/>
                  <a:pt x="10357" y="56535"/>
                  <a:pt x="10746" y="56210"/>
                </a:cubicBezTo>
                <a:close/>
                <a:moveTo>
                  <a:pt x="8249" y="58740"/>
                </a:moveTo>
                <a:cubicBezTo>
                  <a:pt x="8256" y="59025"/>
                  <a:pt x="8502" y="60341"/>
                  <a:pt x="8612" y="60620"/>
                </a:cubicBezTo>
                <a:cubicBezTo>
                  <a:pt x="8722" y="60555"/>
                  <a:pt x="8781" y="60432"/>
                  <a:pt x="8872" y="60341"/>
                </a:cubicBezTo>
                <a:cubicBezTo>
                  <a:pt x="8956" y="60257"/>
                  <a:pt x="9034" y="60147"/>
                  <a:pt x="9112" y="60049"/>
                </a:cubicBezTo>
                <a:cubicBezTo>
                  <a:pt x="9196" y="59952"/>
                  <a:pt x="9274" y="59855"/>
                  <a:pt x="9364" y="59771"/>
                </a:cubicBezTo>
                <a:cubicBezTo>
                  <a:pt x="9442" y="59673"/>
                  <a:pt x="9527" y="59570"/>
                  <a:pt x="9598" y="59492"/>
                </a:cubicBezTo>
                <a:cubicBezTo>
                  <a:pt x="9566" y="58876"/>
                  <a:pt x="9429" y="57825"/>
                  <a:pt x="9364" y="57663"/>
                </a:cubicBezTo>
                <a:cubicBezTo>
                  <a:pt x="9144" y="57806"/>
                  <a:pt x="8658" y="58286"/>
                  <a:pt x="8249" y="58740"/>
                </a:cubicBezTo>
                <a:close/>
                <a:moveTo>
                  <a:pt x="9773" y="59258"/>
                </a:moveTo>
                <a:cubicBezTo>
                  <a:pt x="9805" y="59239"/>
                  <a:pt x="9825" y="59232"/>
                  <a:pt x="9844" y="59219"/>
                </a:cubicBezTo>
                <a:cubicBezTo>
                  <a:pt x="10130" y="58915"/>
                  <a:pt x="10409" y="58610"/>
                  <a:pt x="10700" y="58312"/>
                </a:cubicBezTo>
                <a:cubicBezTo>
                  <a:pt x="10785" y="58227"/>
                  <a:pt x="10791" y="58136"/>
                  <a:pt x="10791" y="58033"/>
                </a:cubicBezTo>
                <a:cubicBezTo>
                  <a:pt x="10778" y="57553"/>
                  <a:pt x="10765" y="57079"/>
                  <a:pt x="10752" y="56600"/>
                </a:cubicBezTo>
                <a:cubicBezTo>
                  <a:pt x="10752" y="56554"/>
                  <a:pt x="10759" y="56509"/>
                  <a:pt x="10681" y="56483"/>
                </a:cubicBezTo>
                <a:cubicBezTo>
                  <a:pt x="10305" y="56794"/>
                  <a:pt x="9922" y="57105"/>
                  <a:pt x="9553" y="57449"/>
                </a:cubicBezTo>
                <a:cubicBezTo>
                  <a:pt x="9598" y="58013"/>
                  <a:pt x="9676" y="58584"/>
                  <a:pt x="9728" y="59148"/>
                </a:cubicBezTo>
                <a:cubicBezTo>
                  <a:pt x="9741" y="59187"/>
                  <a:pt x="9754" y="59219"/>
                  <a:pt x="9773" y="59258"/>
                </a:cubicBezTo>
                <a:close/>
                <a:moveTo>
                  <a:pt x="12270" y="53545"/>
                </a:moveTo>
                <a:cubicBezTo>
                  <a:pt x="12218" y="53552"/>
                  <a:pt x="12185" y="53552"/>
                  <a:pt x="12153" y="53565"/>
                </a:cubicBezTo>
                <a:cubicBezTo>
                  <a:pt x="11796" y="53733"/>
                  <a:pt x="11083" y="54181"/>
                  <a:pt x="10921" y="54336"/>
                </a:cubicBezTo>
                <a:lnTo>
                  <a:pt x="10921" y="54991"/>
                </a:lnTo>
                <a:cubicBezTo>
                  <a:pt x="10921" y="55316"/>
                  <a:pt x="10921" y="55640"/>
                  <a:pt x="10927" y="55964"/>
                </a:cubicBezTo>
                <a:cubicBezTo>
                  <a:pt x="10927" y="55971"/>
                  <a:pt x="10927" y="55983"/>
                  <a:pt x="10940" y="55990"/>
                </a:cubicBezTo>
                <a:cubicBezTo>
                  <a:pt x="10947" y="55996"/>
                  <a:pt x="10953" y="55996"/>
                  <a:pt x="10960" y="56003"/>
                </a:cubicBezTo>
                <a:cubicBezTo>
                  <a:pt x="10979" y="56003"/>
                  <a:pt x="11005" y="56003"/>
                  <a:pt x="11012" y="55996"/>
                </a:cubicBezTo>
                <a:cubicBezTo>
                  <a:pt x="11362" y="55737"/>
                  <a:pt x="11699" y="55478"/>
                  <a:pt x="12049" y="55218"/>
                </a:cubicBezTo>
                <a:cubicBezTo>
                  <a:pt x="12121" y="55166"/>
                  <a:pt x="12146" y="55102"/>
                  <a:pt x="12153" y="55011"/>
                </a:cubicBezTo>
                <a:cubicBezTo>
                  <a:pt x="12185" y="54583"/>
                  <a:pt x="12224" y="54142"/>
                  <a:pt x="12270" y="53714"/>
                </a:cubicBezTo>
                <a:close/>
                <a:moveTo>
                  <a:pt x="9034" y="62669"/>
                </a:moveTo>
                <a:cubicBezTo>
                  <a:pt x="9092" y="62637"/>
                  <a:pt x="9105" y="62630"/>
                  <a:pt x="9112" y="62611"/>
                </a:cubicBezTo>
                <a:cubicBezTo>
                  <a:pt x="9352" y="62280"/>
                  <a:pt x="9585" y="61950"/>
                  <a:pt x="9825" y="61625"/>
                </a:cubicBezTo>
                <a:cubicBezTo>
                  <a:pt x="9890" y="61541"/>
                  <a:pt x="9877" y="61457"/>
                  <a:pt x="9870" y="61366"/>
                </a:cubicBezTo>
                <a:cubicBezTo>
                  <a:pt x="9792" y="60860"/>
                  <a:pt x="9728" y="60361"/>
                  <a:pt x="9656" y="59861"/>
                </a:cubicBezTo>
                <a:cubicBezTo>
                  <a:pt x="9650" y="59829"/>
                  <a:pt x="9630" y="59810"/>
                  <a:pt x="9617" y="59777"/>
                </a:cubicBezTo>
                <a:cubicBezTo>
                  <a:pt x="9358" y="60011"/>
                  <a:pt x="8768" y="60724"/>
                  <a:pt x="8651" y="60944"/>
                </a:cubicBezTo>
                <a:cubicBezTo>
                  <a:pt x="8774" y="61502"/>
                  <a:pt x="8898" y="62073"/>
                  <a:pt x="9034" y="62669"/>
                </a:cubicBezTo>
                <a:close/>
                <a:moveTo>
                  <a:pt x="12082" y="55406"/>
                </a:moveTo>
                <a:cubicBezTo>
                  <a:pt x="11868" y="55555"/>
                  <a:pt x="11673" y="55705"/>
                  <a:pt x="11492" y="55854"/>
                </a:cubicBezTo>
                <a:cubicBezTo>
                  <a:pt x="11297" y="55996"/>
                  <a:pt x="11102" y="56139"/>
                  <a:pt x="10914" y="56314"/>
                </a:cubicBezTo>
                <a:cubicBezTo>
                  <a:pt x="10927" y="56852"/>
                  <a:pt x="10947" y="57384"/>
                  <a:pt x="10960" y="57909"/>
                </a:cubicBezTo>
                <a:cubicBezTo>
                  <a:pt x="10960" y="57929"/>
                  <a:pt x="10986" y="57955"/>
                  <a:pt x="11012" y="57987"/>
                </a:cubicBezTo>
                <a:cubicBezTo>
                  <a:pt x="11303" y="57702"/>
                  <a:pt x="11576" y="57417"/>
                  <a:pt x="11868" y="57151"/>
                </a:cubicBezTo>
                <a:cubicBezTo>
                  <a:pt x="11958" y="57060"/>
                  <a:pt x="11997" y="56963"/>
                  <a:pt x="12004" y="56839"/>
                </a:cubicBezTo>
                <a:cubicBezTo>
                  <a:pt x="12030" y="56470"/>
                  <a:pt x="12062" y="56107"/>
                  <a:pt x="12095" y="55731"/>
                </a:cubicBezTo>
                <a:cubicBezTo>
                  <a:pt x="12095" y="55640"/>
                  <a:pt x="12121" y="55543"/>
                  <a:pt x="12082" y="55406"/>
                </a:cubicBezTo>
                <a:close/>
                <a:moveTo>
                  <a:pt x="28287" y="34953"/>
                </a:moveTo>
                <a:cubicBezTo>
                  <a:pt x="28235" y="34947"/>
                  <a:pt x="28222" y="34947"/>
                  <a:pt x="28222" y="34947"/>
                </a:cubicBezTo>
                <a:cubicBezTo>
                  <a:pt x="27775" y="35180"/>
                  <a:pt x="27327" y="35427"/>
                  <a:pt x="26880" y="35654"/>
                </a:cubicBezTo>
                <a:cubicBezTo>
                  <a:pt x="26802" y="35693"/>
                  <a:pt x="26763" y="35757"/>
                  <a:pt x="26737" y="35842"/>
                </a:cubicBezTo>
                <a:cubicBezTo>
                  <a:pt x="26640" y="36172"/>
                  <a:pt x="26549" y="36497"/>
                  <a:pt x="26452" y="36827"/>
                </a:cubicBezTo>
                <a:cubicBezTo>
                  <a:pt x="26445" y="36866"/>
                  <a:pt x="26445" y="36912"/>
                  <a:pt x="26445" y="36977"/>
                </a:cubicBezTo>
                <a:cubicBezTo>
                  <a:pt x="26517" y="36951"/>
                  <a:pt x="26575" y="36931"/>
                  <a:pt x="26614" y="36918"/>
                </a:cubicBezTo>
                <a:cubicBezTo>
                  <a:pt x="26867" y="36801"/>
                  <a:pt x="27107" y="36698"/>
                  <a:pt x="27353" y="36581"/>
                </a:cubicBezTo>
                <a:cubicBezTo>
                  <a:pt x="27528" y="36503"/>
                  <a:pt x="27710" y="36406"/>
                  <a:pt x="27885" y="36315"/>
                </a:cubicBezTo>
                <a:cubicBezTo>
                  <a:pt x="27950" y="36283"/>
                  <a:pt x="28002" y="36237"/>
                  <a:pt x="28028" y="36153"/>
                </a:cubicBezTo>
                <a:cubicBezTo>
                  <a:pt x="28106" y="35757"/>
                  <a:pt x="28196" y="35368"/>
                  <a:pt x="28287" y="34953"/>
                </a:cubicBezTo>
                <a:close/>
                <a:moveTo>
                  <a:pt x="10065" y="61275"/>
                </a:moveTo>
                <a:cubicBezTo>
                  <a:pt x="10097" y="61236"/>
                  <a:pt x="10136" y="61191"/>
                  <a:pt x="10169" y="61152"/>
                </a:cubicBezTo>
                <a:cubicBezTo>
                  <a:pt x="10370" y="60886"/>
                  <a:pt x="10564" y="60607"/>
                  <a:pt x="10765" y="60348"/>
                </a:cubicBezTo>
                <a:cubicBezTo>
                  <a:pt x="10850" y="60250"/>
                  <a:pt x="10875" y="60147"/>
                  <a:pt x="10862" y="60024"/>
                </a:cubicBezTo>
                <a:cubicBezTo>
                  <a:pt x="10843" y="59557"/>
                  <a:pt x="10824" y="59083"/>
                  <a:pt x="10798" y="58616"/>
                </a:cubicBezTo>
                <a:cubicBezTo>
                  <a:pt x="10798" y="58584"/>
                  <a:pt x="10778" y="58558"/>
                  <a:pt x="10759" y="58500"/>
                </a:cubicBezTo>
                <a:cubicBezTo>
                  <a:pt x="10409" y="58856"/>
                  <a:pt x="10097" y="59200"/>
                  <a:pt x="9780" y="59550"/>
                </a:cubicBezTo>
                <a:cubicBezTo>
                  <a:pt x="9857" y="60114"/>
                  <a:pt x="9942" y="60666"/>
                  <a:pt x="10019" y="61217"/>
                </a:cubicBezTo>
                <a:cubicBezTo>
                  <a:pt x="10019" y="61236"/>
                  <a:pt x="10045" y="61249"/>
                  <a:pt x="10065" y="61275"/>
                </a:cubicBezTo>
                <a:close/>
                <a:moveTo>
                  <a:pt x="13729" y="52741"/>
                </a:moveTo>
                <a:cubicBezTo>
                  <a:pt x="13716" y="52741"/>
                  <a:pt x="13709" y="52735"/>
                  <a:pt x="13703" y="52735"/>
                </a:cubicBezTo>
                <a:cubicBezTo>
                  <a:pt x="13320" y="52936"/>
                  <a:pt x="12938" y="53137"/>
                  <a:pt x="12549" y="53338"/>
                </a:cubicBezTo>
                <a:cubicBezTo>
                  <a:pt x="12484" y="53370"/>
                  <a:pt x="12464" y="53428"/>
                  <a:pt x="12451" y="53493"/>
                </a:cubicBezTo>
                <a:cubicBezTo>
                  <a:pt x="12445" y="53552"/>
                  <a:pt x="12445" y="53597"/>
                  <a:pt x="12438" y="53655"/>
                </a:cubicBezTo>
                <a:cubicBezTo>
                  <a:pt x="12406" y="54012"/>
                  <a:pt x="12373" y="54375"/>
                  <a:pt x="12341" y="54732"/>
                </a:cubicBezTo>
                <a:cubicBezTo>
                  <a:pt x="12335" y="54810"/>
                  <a:pt x="12341" y="54881"/>
                  <a:pt x="12341" y="54946"/>
                </a:cubicBezTo>
                <a:cubicBezTo>
                  <a:pt x="12354" y="54946"/>
                  <a:pt x="12380" y="54952"/>
                  <a:pt x="12399" y="54946"/>
                </a:cubicBezTo>
                <a:cubicBezTo>
                  <a:pt x="12769" y="54687"/>
                  <a:pt x="13132" y="54427"/>
                  <a:pt x="13489" y="54181"/>
                </a:cubicBezTo>
                <a:cubicBezTo>
                  <a:pt x="13683" y="53318"/>
                  <a:pt x="13748" y="52942"/>
                  <a:pt x="13729" y="52741"/>
                </a:cubicBezTo>
                <a:close/>
                <a:moveTo>
                  <a:pt x="9935" y="61833"/>
                </a:moveTo>
                <a:cubicBezTo>
                  <a:pt x="9883" y="61859"/>
                  <a:pt x="9857" y="61865"/>
                  <a:pt x="9851" y="61878"/>
                </a:cubicBezTo>
                <a:lnTo>
                  <a:pt x="9170" y="62825"/>
                </a:lnTo>
                <a:cubicBezTo>
                  <a:pt x="9105" y="62903"/>
                  <a:pt x="9112" y="62987"/>
                  <a:pt x="9138" y="63084"/>
                </a:cubicBezTo>
                <a:cubicBezTo>
                  <a:pt x="9261" y="63564"/>
                  <a:pt x="9384" y="64051"/>
                  <a:pt x="9514" y="64524"/>
                </a:cubicBezTo>
                <a:cubicBezTo>
                  <a:pt x="9520" y="64550"/>
                  <a:pt x="9533" y="64569"/>
                  <a:pt x="9553" y="64582"/>
                </a:cubicBezTo>
                <a:cubicBezTo>
                  <a:pt x="9578" y="64569"/>
                  <a:pt x="9598" y="64556"/>
                  <a:pt x="9604" y="64550"/>
                </a:cubicBezTo>
                <a:cubicBezTo>
                  <a:pt x="9792" y="64232"/>
                  <a:pt x="9981" y="63908"/>
                  <a:pt x="10175" y="63597"/>
                </a:cubicBezTo>
                <a:cubicBezTo>
                  <a:pt x="10220" y="63506"/>
                  <a:pt x="10214" y="63422"/>
                  <a:pt x="10201" y="63337"/>
                </a:cubicBezTo>
                <a:cubicBezTo>
                  <a:pt x="10149" y="63065"/>
                  <a:pt x="10104" y="62799"/>
                  <a:pt x="10065" y="62533"/>
                </a:cubicBezTo>
                <a:cubicBezTo>
                  <a:pt x="10006" y="62306"/>
                  <a:pt x="9974" y="62079"/>
                  <a:pt x="9935" y="61833"/>
                </a:cubicBezTo>
                <a:close/>
                <a:moveTo>
                  <a:pt x="26543" y="35855"/>
                </a:moveTo>
                <a:cubicBezTo>
                  <a:pt x="26484" y="35861"/>
                  <a:pt x="26458" y="35855"/>
                  <a:pt x="26445" y="35861"/>
                </a:cubicBezTo>
                <a:cubicBezTo>
                  <a:pt x="26030" y="36023"/>
                  <a:pt x="25628" y="36185"/>
                  <a:pt x="25213" y="36348"/>
                </a:cubicBezTo>
                <a:cubicBezTo>
                  <a:pt x="25123" y="36380"/>
                  <a:pt x="25084" y="36438"/>
                  <a:pt x="25051" y="36510"/>
                </a:cubicBezTo>
                <a:cubicBezTo>
                  <a:pt x="24934" y="36827"/>
                  <a:pt x="24824" y="37139"/>
                  <a:pt x="24708" y="37450"/>
                </a:cubicBezTo>
                <a:cubicBezTo>
                  <a:pt x="24701" y="37482"/>
                  <a:pt x="24675" y="37528"/>
                  <a:pt x="24720" y="37547"/>
                </a:cubicBezTo>
                <a:cubicBezTo>
                  <a:pt x="25045" y="37502"/>
                  <a:pt x="25920" y="37216"/>
                  <a:pt x="26186" y="37061"/>
                </a:cubicBezTo>
                <a:cubicBezTo>
                  <a:pt x="26309" y="36672"/>
                  <a:pt x="26419" y="36276"/>
                  <a:pt x="26543" y="35855"/>
                </a:cubicBezTo>
                <a:close/>
                <a:moveTo>
                  <a:pt x="28579" y="33390"/>
                </a:moveTo>
                <a:lnTo>
                  <a:pt x="28514" y="33390"/>
                </a:lnTo>
                <a:lnTo>
                  <a:pt x="27269" y="34169"/>
                </a:lnTo>
                <a:cubicBezTo>
                  <a:pt x="27204" y="34208"/>
                  <a:pt x="27172" y="34266"/>
                  <a:pt x="27159" y="34337"/>
                </a:cubicBezTo>
                <a:cubicBezTo>
                  <a:pt x="27068" y="34674"/>
                  <a:pt x="26971" y="35005"/>
                  <a:pt x="26880" y="35329"/>
                </a:cubicBezTo>
                <a:cubicBezTo>
                  <a:pt x="26873" y="35368"/>
                  <a:pt x="26841" y="35407"/>
                  <a:pt x="26912" y="35459"/>
                </a:cubicBezTo>
                <a:cubicBezTo>
                  <a:pt x="27399" y="35226"/>
                  <a:pt x="27879" y="34947"/>
                  <a:pt x="28339" y="34648"/>
                </a:cubicBezTo>
                <a:cubicBezTo>
                  <a:pt x="28430" y="34233"/>
                  <a:pt x="28501" y="33818"/>
                  <a:pt x="28579" y="33390"/>
                </a:cubicBezTo>
                <a:close/>
                <a:moveTo>
                  <a:pt x="10960" y="58325"/>
                </a:moveTo>
                <a:cubicBezTo>
                  <a:pt x="10986" y="58817"/>
                  <a:pt x="11012" y="59336"/>
                  <a:pt x="11038" y="59868"/>
                </a:cubicBezTo>
                <a:cubicBezTo>
                  <a:pt x="11038" y="59881"/>
                  <a:pt x="11051" y="59887"/>
                  <a:pt x="11070" y="59907"/>
                </a:cubicBezTo>
                <a:cubicBezTo>
                  <a:pt x="11083" y="59900"/>
                  <a:pt x="11109" y="59907"/>
                  <a:pt x="11115" y="59887"/>
                </a:cubicBezTo>
                <a:cubicBezTo>
                  <a:pt x="11349" y="59589"/>
                  <a:pt x="11576" y="59291"/>
                  <a:pt x="11816" y="58992"/>
                </a:cubicBezTo>
                <a:cubicBezTo>
                  <a:pt x="11861" y="58934"/>
                  <a:pt x="11881" y="58863"/>
                  <a:pt x="11881" y="58785"/>
                </a:cubicBezTo>
                <a:cubicBezTo>
                  <a:pt x="11900" y="58357"/>
                  <a:pt x="11926" y="57922"/>
                  <a:pt x="11952" y="57488"/>
                </a:cubicBezTo>
                <a:cubicBezTo>
                  <a:pt x="11952" y="57449"/>
                  <a:pt x="11965" y="57404"/>
                  <a:pt x="11900" y="57384"/>
                </a:cubicBezTo>
                <a:close/>
                <a:moveTo>
                  <a:pt x="12185" y="56775"/>
                </a:moveTo>
                <a:cubicBezTo>
                  <a:pt x="12224" y="56775"/>
                  <a:pt x="12237" y="56781"/>
                  <a:pt x="12244" y="56775"/>
                </a:cubicBezTo>
                <a:cubicBezTo>
                  <a:pt x="12536" y="56509"/>
                  <a:pt x="12827" y="56230"/>
                  <a:pt x="13119" y="55964"/>
                </a:cubicBezTo>
                <a:cubicBezTo>
                  <a:pt x="13158" y="55932"/>
                  <a:pt x="13184" y="55880"/>
                  <a:pt x="13191" y="55828"/>
                </a:cubicBezTo>
                <a:cubicBezTo>
                  <a:pt x="13275" y="55413"/>
                  <a:pt x="13346" y="54991"/>
                  <a:pt x="13424" y="54570"/>
                </a:cubicBezTo>
                <a:cubicBezTo>
                  <a:pt x="13437" y="54537"/>
                  <a:pt x="13443" y="54498"/>
                  <a:pt x="13372" y="54473"/>
                </a:cubicBezTo>
                <a:cubicBezTo>
                  <a:pt x="13067" y="54693"/>
                  <a:pt x="12756" y="54920"/>
                  <a:pt x="12438" y="55140"/>
                </a:cubicBezTo>
                <a:cubicBezTo>
                  <a:pt x="12335" y="55212"/>
                  <a:pt x="12289" y="55309"/>
                  <a:pt x="12283" y="55432"/>
                </a:cubicBezTo>
                <a:cubicBezTo>
                  <a:pt x="12270" y="55672"/>
                  <a:pt x="12244" y="55919"/>
                  <a:pt x="12224" y="56159"/>
                </a:cubicBezTo>
                <a:cubicBezTo>
                  <a:pt x="12211" y="56366"/>
                  <a:pt x="12205" y="56567"/>
                  <a:pt x="12185" y="56775"/>
                </a:cubicBezTo>
                <a:close/>
                <a:moveTo>
                  <a:pt x="25207" y="36179"/>
                </a:moveTo>
                <a:cubicBezTo>
                  <a:pt x="25272" y="36166"/>
                  <a:pt x="25311" y="36153"/>
                  <a:pt x="25350" y="36140"/>
                </a:cubicBezTo>
                <a:cubicBezTo>
                  <a:pt x="25713" y="35984"/>
                  <a:pt x="26082" y="35829"/>
                  <a:pt x="26452" y="35686"/>
                </a:cubicBezTo>
                <a:cubicBezTo>
                  <a:pt x="26575" y="35634"/>
                  <a:pt x="26633" y="35556"/>
                  <a:pt x="26666" y="35427"/>
                </a:cubicBezTo>
                <a:cubicBezTo>
                  <a:pt x="26744" y="35115"/>
                  <a:pt x="26835" y="34817"/>
                  <a:pt x="26912" y="34512"/>
                </a:cubicBezTo>
                <a:cubicBezTo>
                  <a:pt x="26925" y="34467"/>
                  <a:pt x="26925" y="34428"/>
                  <a:pt x="26925" y="34383"/>
                </a:cubicBezTo>
                <a:cubicBezTo>
                  <a:pt x="26880" y="34389"/>
                  <a:pt x="26867" y="34389"/>
                  <a:pt x="26847" y="34396"/>
                </a:cubicBezTo>
                <a:lnTo>
                  <a:pt x="25706" y="34953"/>
                </a:lnTo>
                <a:cubicBezTo>
                  <a:pt x="25628" y="34999"/>
                  <a:pt x="25583" y="35051"/>
                  <a:pt x="25551" y="35135"/>
                </a:cubicBezTo>
                <a:cubicBezTo>
                  <a:pt x="25440" y="35440"/>
                  <a:pt x="25324" y="35744"/>
                  <a:pt x="25213" y="36049"/>
                </a:cubicBezTo>
                <a:cubicBezTo>
                  <a:pt x="25207" y="36088"/>
                  <a:pt x="25207" y="36134"/>
                  <a:pt x="25207" y="36179"/>
                </a:cubicBezTo>
                <a:close/>
                <a:moveTo>
                  <a:pt x="10331" y="63188"/>
                </a:moveTo>
                <a:cubicBezTo>
                  <a:pt x="10376" y="63162"/>
                  <a:pt x="10402" y="63156"/>
                  <a:pt x="10409" y="63149"/>
                </a:cubicBezTo>
                <a:cubicBezTo>
                  <a:pt x="10597" y="62838"/>
                  <a:pt x="10778" y="62527"/>
                  <a:pt x="10960" y="62215"/>
                </a:cubicBezTo>
                <a:cubicBezTo>
                  <a:pt x="11005" y="62151"/>
                  <a:pt x="11012" y="62086"/>
                  <a:pt x="11005" y="62008"/>
                </a:cubicBezTo>
                <a:cubicBezTo>
                  <a:pt x="10973" y="61554"/>
                  <a:pt x="10940" y="61106"/>
                  <a:pt x="10914" y="60653"/>
                </a:cubicBezTo>
                <a:cubicBezTo>
                  <a:pt x="10914" y="60620"/>
                  <a:pt x="10921" y="60581"/>
                  <a:pt x="10856" y="60562"/>
                </a:cubicBezTo>
                <a:cubicBezTo>
                  <a:pt x="10830" y="60588"/>
                  <a:pt x="10798" y="60620"/>
                  <a:pt x="10778" y="60653"/>
                </a:cubicBezTo>
                <a:cubicBezTo>
                  <a:pt x="10584" y="60912"/>
                  <a:pt x="10389" y="61178"/>
                  <a:pt x="10195" y="61431"/>
                </a:cubicBezTo>
                <a:cubicBezTo>
                  <a:pt x="10110" y="61528"/>
                  <a:pt x="10084" y="61632"/>
                  <a:pt x="10110" y="61755"/>
                </a:cubicBezTo>
                <a:cubicBezTo>
                  <a:pt x="10175" y="62222"/>
                  <a:pt x="10246" y="62695"/>
                  <a:pt x="10331" y="63188"/>
                </a:cubicBezTo>
                <a:close/>
                <a:moveTo>
                  <a:pt x="28838" y="31841"/>
                </a:moveTo>
                <a:cubicBezTo>
                  <a:pt x="28780" y="31867"/>
                  <a:pt x="28748" y="31886"/>
                  <a:pt x="28722" y="31899"/>
                </a:cubicBezTo>
                <a:cubicBezTo>
                  <a:pt x="28384" y="32152"/>
                  <a:pt x="28041" y="32411"/>
                  <a:pt x="27703" y="32664"/>
                </a:cubicBezTo>
                <a:cubicBezTo>
                  <a:pt x="27613" y="32729"/>
                  <a:pt x="27574" y="32807"/>
                  <a:pt x="27548" y="32904"/>
                </a:cubicBezTo>
                <a:cubicBezTo>
                  <a:pt x="27464" y="33215"/>
                  <a:pt x="27386" y="33514"/>
                  <a:pt x="27295" y="33818"/>
                </a:cubicBezTo>
                <a:cubicBezTo>
                  <a:pt x="27288" y="33864"/>
                  <a:pt x="27288" y="33903"/>
                  <a:pt x="27282" y="33961"/>
                </a:cubicBezTo>
                <a:cubicBezTo>
                  <a:pt x="27334" y="33935"/>
                  <a:pt x="27366" y="33929"/>
                  <a:pt x="27399" y="33903"/>
                </a:cubicBezTo>
                <a:cubicBezTo>
                  <a:pt x="27775" y="33656"/>
                  <a:pt x="28138" y="33410"/>
                  <a:pt x="28501" y="33163"/>
                </a:cubicBezTo>
                <a:cubicBezTo>
                  <a:pt x="28598" y="33099"/>
                  <a:pt x="28650" y="33008"/>
                  <a:pt x="28663" y="32898"/>
                </a:cubicBezTo>
                <a:lnTo>
                  <a:pt x="28786" y="32119"/>
                </a:lnTo>
                <a:cubicBezTo>
                  <a:pt x="28806" y="32048"/>
                  <a:pt x="28819" y="31957"/>
                  <a:pt x="28838" y="31841"/>
                </a:cubicBezTo>
                <a:close/>
                <a:moveTo>
                  <a:pt x="13729" y="53954"/>
                </a:moveTo>
                <a:cubicBezTo>
                  <a:pt x="13774" y="53960"/>
                  <a:pt x="13781" y="53960"/>
                  <a:pt x="13794" y="53960"/>
                </a:cubicBezTo>
                <a:cubicBezTo>
                  <a:pt x="14118" y="53746"/>
                  <a:pt x="14429" y="53526"/>
                  <a:pt x="14747" y="53305"/>
                </a:cubicBezTo>
                <a:cubicBezTo>
                  <a:pt x="14799" y="53273"/>
                  <a:pt x="14838" y="53208"/>
                  <a:pt x="14851" y="53156"/>
                </a:cubicBezTo>
                <a:cubicBezTo>
                  <a:pt x="14967" y="52780"/>
                  <a:pt x="15071" y="52410"/>
                  <a:pt x="15188" y="52034"/>
                </a:cubicBezTo>
                <a:cubicBezTo>
                  <a:pt x="15194" y="52021"/>
                  <a:pt x="15168" y="51995"/>
                  <a:pt x="15162" y="51956"/>
                </a:cubicBezTo>
                <a:cubicBezTo>
                  <a:pt x="14753" y="52164"/>
                  <a:pt x="14364" y="52365"/>
                  <a:pt x="13975" y="52572"/>
                </a:cubicBezTo>
                <a:cubicBezTo>
                  <a:pt x="13891" y="53046"/>
                  <a:pt x="13794" y="53493"/>
                  <a:pt x="13729" y="53954"/>
                </a:cubicBezTo>
                <a:close/>
                <a:moveTo>
                  <a:pt x="24857" y="36503"/>
                </a:moveTo>
                <a:cubicBezTo>
                  <a:pt x="24792" y="36503"/>
                  <a:pt x="24772" y="36497"/>
                  <a:pt x="24759" y="36503"/>
                </a:cubicBezTo>
                <a:cubicBezTo>
                  <a:pt x="24377" y="36626"/>
                  <a:pt x="24007" y="36737"/>
                  <a:pt x="23625" y="36860"/>
                </a:cubicBezTo>
                <a:cubicBezTo>
                  <a:pt x="23527" y="36892"/>
                  <a:pt x="23475" y="36951"/>
                  <a:pt x="23436" y="37041"/>
                </a:cubicBezTo>
                <a:cubicBezTo>
                  <a:pt x="23326" y="37301"/>
                  <a:pt x="23210" y="37547"/>
                  <a:pt x="23099" y="37807"/>
                </a:cubicBezTo>
                <a:cubicBezTo>
                  <a:pt x="23080" y="37852"/>
                  <a:pt x="23080" y="37891"/>
                  <a:pt x="23067" y="37962"/>
                </a:cubicBezTo>
                <a:cubicBezTo>
                  <a:pt x="23540" y="37865"/>
                  <a:pt x="23988" y="37768"/>
                  <a:pt x="24448" y="37638"/>
                </a:cubicBezTo>
                <a:cubicBezTo>
                  <a:pt x="24578" y="37275"/>
                  <a:pt x="24708" y="36899"/>
                  <a:pt x="24857" y="36503"/>
                </a:cubicBezTo>
                <a:close/>
                <a:moveTo>
                  <a:pt x="10039" y="66418"/>
                </a:moveTo>
                <a:cubicBezTo>
                  <a:pt x="10084" y="66340"/>
                  <a:pt x="10110" y="66301"/>
                  <a:pt x="10136" y="66255"/>
                </a:cubicBezTo>
                <a:cubicBezTo>
                  <a:pt x="10246" y="66015"/>
                  <a:pt x="10344" y="65776"/>
                  <a:pt x="10467" y="65542"/>
                </a:cubicBezTo>
                <a:cubicBezTo>
                  <a:pt x="10538" y="65399"/>
                  <a:pt x="10545" y="65263"/>
                  <a:pt x="10512" y="65121"/>
                </a:cubicBezTo>
                <a:lnTo>
                  <a:pt x="10298" y="63973"/>
                </a:lnTo>
                <a:cubicBezTo>
                  <a:pt x="10292" y="63927"/>
                  <a:pt x="10266" y="63876"/>
                  <a:pt x="10246" y="63830"/>
                </a:cubicBezTo>
                <a:cubicBezTo>
                  <a:pt x="10220" y="63843"/>
                  <a:pt x="10201" y="63856"/>
                  <a:pt x="10195" y="63869"/>
                </a:cubicBezTo>
                <a:cubicBezTo>
                  <a:pt x="10013" y="64167"/>
                  <a:pt x="9838" y="64479"/>
                  <a:pt x="9650" y="64777"/>
                </a:cubicBezTo>
                <a:cubicBezTo>
                  <a:pt x="9591" y="64868"/>
                  <a:pt x="9611" y="64945"/>
                  <a:pt x="9630" y="65036"/>
                </a:cubicBezTo>
                <a:cubicBezTo>
                  <a:pt x="9754" y="65445"/>
                  <a:pt x="9870" y="65853"/>
                  <a:pt x="9981" y="66262"/>
                </a:cubicBezTo>
                <a:cubicBezTo>
                  <a:pt x="9987" y="66301"/>
                  <a:pt x="10013" y="66340"/>
                  <a:pt x="10039" y="66418"/>
                </a:cubicBezTo>
                <a:close/>
                <a:moveTo>
                  <a:pt x="25700" y="34785"/>
                </a:moveTo>
                <a:cubicBezTo>
                  <a:pt x="25771" y="34765"/>
                  <a:pt x="25803" y="34765"/>
                  <a:pt x="25823" y="34759"/>
                </a:cubicBezTo>
                <a:cubicBezTo>
                  <a:pt x="26186" y="34577"/>
                  <a:pt x="26543" y="34389"/>
                  <a:pt x="26906" y="34208"/>
                </a:cubicBezTo>
                <a:cubicBezTo>
                  <a:pt x="26997" y="34169"/>
                  <a:pt x="27036" y="34104"/>
                  <a:pt x="27061" y="34006"/>
                </a:cubicBezTo>
                <a:cubicBezTo>
                  <a:pt x="27139" y="33702"/>
                  <a:pt x="27230" y="33397"/>
                  <a:pt x="27308" y="33092"/>
                </a:cubicBezTo>
                <a:cubicBezTo>
                  <a:pt x="27321" y="33053"/>
                  <a:pt x="27308" y="33008"/>
                  <a:pt x="27308" y="32943"/>
                </a:cubicBezTo>
                <a:cubicBezTo>
                  <a:pt x="26932" y="33183"/>
                  <a:pt x="26569" y="33397"/>
                  <a:pt x="26205" y="33617"/>
                </a:cubicBezTo>
                <a:cubicBezTo>
                  <a:pt x="26167" y="33643"/>
                  <a:pt x="26128" y="33689"/>
                  <a:pt x="26102" y="33741"/>
                </a:cubicBezTo>
                <a:cubicBezTo>
                  <a:pt x="25972" y="34071"/>
                  <a:pt x="25842" y="34402"/>
                  <a:pt x="25700" y="34785"/>
                </a:cubicBezTo>
                <a:close/>
                <a:moveTo>
                  <a:pt x="23618" y="36652"/>
                </a:moveTo>
                <a:cubicBezTo>
                  <a:pt x="24091" y="36568"/>
                  <a:pt x="24526" y="36438"/>
                  <a:pt x="24922" y="36283"/>
                </a:cubicBezTo>
                <a:cubicBezTo>
                  <a:pt x="25155" y="35751"/>
                  <a:pt x="25285" y="35388"/>
                  <a:pt x="25311" y="35167"/>
                </a:cubicBezTo>
                <a:cubicBezTo>
                  <a:pt x="25252" y="35180"/>
                  <a:pt x="25207" y="35200"/>
                  <a:pt x="25155" y="35213"/>
                </a:cubicBezTo>
                <a:cubicBezTo>
                  <a:pt x="24915" y="35310"/>
                  <a:pt x="24669" y="35420"/>
                  <a:pt x="24435" y="35524"/>
                </a:cubicBezTo>
                <a:cubicBezTo>
                  <a:pt x="24020" y="35699"/>
                  <a:pt x="24137" y="35589"/>
                  <a:pt x="23929" y="35991"/>
                </a:cubicBezTo>
                <a:close/>
                <a:moveTo>
                  <a:pt x="29072" y="30362"/>
                </a:moveTo>
                <a:cubicBezTo>
                  <a:pt x="29007" y="30381"/>
                  <a:pt x="28987" y="30381"/>
                  <a:pt x="28975" y="30394"/>
                </a:cubicBezTo>
                <a:cubicBezTo>
                  <a:pt x="28676" y="30667"/>
                  <a:pt x="28371" y="30946"/>
                  <a:pt x="28067" y="31212"/>
                </a:cubicBezTo>
                <a:cubicBezTo>
                  <a:pt x="28002" y="31270"/>
                  <a:pt x="27969" y="31335"/>
                  <a:pt x="27943" y="31413"/>
                </a:cubicBezTo>
                <a:cubicBezTo>
                  <a:pt x="27866" y="31711"/>
                  <a:pt x="27781" y="32003"/>
                  <a:pt x="27703" y="32307"/>
                </a:cubicBezTo>
                <a:cubicBezTo>
                  <a:pt x="27691" y="32346"/>
                  <a:pt x="27703" y="32385"/>
                  <a:pt x="27703" y="32444"/>
                </a:cubicBezTo>
                <a:cubicBezTo>
                  <a:pt x="27742" y="32424"/>
                  <a:pt x="27775" y="32418"/>
                  <a:pt x="27788" y="32405"/>
                </a:cubicBezTo>
                <a:cubicBezTo>
                  <a:pt x="28125" y="32132"/>
                  <a:pt x="28456" y="31873"/>
                  <a:pt x="28786" y="31607"/>
                </a:cubicBezTo>
                <a:cubicBezTo>
                  <a:pt x="28851" y="31549"/>
                  <a:pt x="28890" y="31484"/>
                  <a:pt x="28903" y="31406"/>
                </a:cubicBezTo>
                <a:cubicBezTo>
                  <a:pt x="28936" y="31186"/>
                  <a:pt x="28968" y="30978"/>
                  <a:pt x="29007" y="30764"/>
                </a:cubicBezTo>
                <a:cubicBezTo>
                  <a:pt x="29033" y="30634"/>
                  <a:pt x="29046" y="30511"/>
                  <a:pt x="29072" y="30362"/>
                </a:cubicBezTo>
                <a:close/>
                <a:moveTo>
                  <a:pt x="13080" y="56275"/>
                </a:moveTo>
                <a:cubicBezTo>
                  <a:pt x="13028" y="56288"/>
                  <a:pt x="13009" y="56301"/>
                  <a:pt x="12996" y="56308"/>
                </a:cubicBezTo>
                <a:cubicBezTo>
                  <a:pt x="12743" y="56541"/>
                  <a:pt x="12503" y="56775"/>
                  <a:pt x="12250" y="57015"/>
                </a:cubicBezTo>
                <a:cubicBezTo>
                  <a:pt x="12185" y="57066"/>
                  <a:pt x="12153" y="57131"/>
                  <a:pt x="12146" y="57222"/>
                </a:cubicBezTo>
                <a:cubicBezTo>
                  <a:pt x="12121" y="57644"/>
                  <a:pt x="12088" y="58072"/>
                  <a:pt x="12056" y="58493"/>
                </a:cubicBezTo>
                <a:cubicBezTo>
                  <a:pt x="12056" y="58526"/>
                  <a:pt x="12043" y="58571"/>
                  <a:pt x="12121" y="58577"/>
                </a:cubicBezTo>
                <a:cubicBezTo>
                  <a:pt x="12347" y="58286"/>
                  <a:pt x="12581" y="57987"/>
                  <a:pt x="12808" y="57683"/>
                </a:cubicBezTo>
                <a:cubicBezTo>
                  <a:pt x="12840" y="57644"/>
                  <a:pt x="12860" y="57585"/>
                  <a:pt x="12866" y="57540"/>
                </a:cubicBezTo>
                <a:cubicBezTo>
                  <a:pt x="12938" y="57164"/>
                  <a:pt x="13002" y="56794"/>
                  <a:pt x="13080" y="56418"/>
                </a:cubicBezTo>
                <a:cubicBezTo>
                  <a:pt x="13087" y="56386"/>
                  <a:pt x="13080" y="56340"/>
                  <a:pt x="13080" y="56275"/>
                </a:cubicBezTo>
                <a:close/>
                <a:moveTo>
                  <a:pt x="21485" y="38273"/>
                </a:moveTo>
                <a:cubicBezTo>
                  <a:pt x="21951" y="38183"/>
                  <a:pt x="22366" y="38098"/>
                  <a:pt x="22794" y="38021"/>
                </a:cubicBezTo>
                <a:cubicBezTo>
                  <a:pt x="22944" y="37683"/>
                  <a:pt x="23086" y="37359"/>
                  <a:pt x="23235" y="37028"/>
                </a:cubicBezTo>
                <a:cubicBezTo>
                  <a:pt x="23203" y="37022"/>
                  <a:pt x="23184" y="37009"/>
                  <a:pt x="23171" y="37009"/>
                </a:cubicBezTo>
                <a:cubicBezTo>
                  <a:pt x="22801" y="37106"/>
                  <a:pt x="22438" y="37197"/>
                  <a:pt x="22075" y="37307"/>
                </a:cubicBezTo>
                <a:cubicBezTo>
                  <a:pt x="22023" y="37320"/>
                  <a:pt x="21977" y="37366"/>
                  <a:pt x="21951" y="37405"/>
                </a:cubicBezTo>
                <a:cubicBezTo>
                  <a:pt x="21802" y="37677"/>
                  <a:pt x="21647" y="37936"/>
                  <a:pt x="21485" y="38273"/>
                </a:cubicBezTo>
                <a:close/>
                <a:moveTo>
                  <a:pt x="11187" y="61794"/>
                </a:moveTo>
                <a:cubicBezTo>
                  <a:pt x="11219" y="61748"/>
                  <a:pt x="11239" y="61729"/>
                  <a:pt x="11245" y="61703"/>
                </a:cubicBezTo>
                <a:lnTo>
                  <a:pt x="11731" y="60854"/>
                </a:lnTo>
                <a:cubicBezTo>
                  <a:pt x="11764" y="60795"/>
                  <a:pt x="11783" y="60730"/>
                  <a:pt x="11790" y="60678"/>
                </a:cubicBezTo>
                <a:cubicBezTo>
                  <a:pt x="11816" y="60257"/>
                  <a:pt x="11829" y="59822"/>
                  <a:pt x="11842" y="59401"/>
                </a:cubicBezTo>
                <a:cubicBezTo>
                  <a:pt x="11842" y="59382"/>
                  <a:pt x="11829" y="59356"/>
                  <a:pt x="11822" y="59330"/>
                </a:cubicBezTo>
                <a:cubicBezTo>
                  <a:pt x="11790" y="59356"/>
                  <a:pt x="11764" y="59362"/>
                  <a:pt x="11744" y="59375"/>
                </a:cubicBezTo>
                <a:cubicBezTo>
                  <a:pt x="11543" y="59634"/>
                  <a:pt x="11349" y="59894"/>
                  <a:pt x="11148" y="60147"/>
                </a:cubicBezTo>
                <a:cubicBezTo>
                  <a:pt x="11089" y="60218"/>
                  <a:pt x="11064" y="60302"/>
                  <a:pt x="11064" y="60400"/>
                </a:cubicBezTo>
                <a:cubicBezTo>
                  <a:pt x="11089" y="60828"/>
                  <a:pt x="11122" y="61269"/>
                  <a:pt x="11148" y="61697"/>
                </a:cubicBezTo>
                <a:cubicBezTo>
                  <a:pt x="11141" y="61716"/>
                  <a:pt x="11154" y="61729"/>
                  <a:pt x="11187" y="61794"/>
                </a:cubicBezTo>
                <a:close/>
                <a:moveTo>
                  <a:pt x="13405" y="55653"/>
                </a:moveTo>
                <a:cubicBezTo>
                  <a:pt x="13469" y="55607"/>
                  <a:pt x="13508" y="55588"/>
                  <a:pt x="13541" y="55562"/>
                </a:cubicBezTo>
                <a:cubicBezTo>
                  <a:pt x="13774" y="55348"/>
                  <a:pt x="14001" y="55134"/>
                  <a:pt x="14228" y="54914"/>
                </a:cubicBezTo>
                <a:cubicBezTo>
                  <a:pt x="14299" y="54842"/>
                  <a:pt x="14351" y="54758"/>
                  <a:pt x="14384" y="54661"/>
                </a:cubicBezTo>
                <a:cubicBezTo>
                  <a:pt x="14487" y="54336"/>
                  <a:pt x="14585" y="54006"/>
                  <a:pt x="14689" y="53681"/>
                </a:cubicBezTo>
                <a:cubicBezTo>
                  <a:pt x="14701" y="53649"/>
                  <a:pt x="14701" y="53617"/>
                  <a:pt x="14708" y="53565"/>
                </a:cubicBezTo>
                <a:cubicBezTo>
                  <a:pt x="14669" y="53578"/>
                  <a:pt x="14643" y="53578"/>
                  <a:pt x="14617" y="53591"/>
                </a:cubicBezTo>
                <a:cubicBezTo>
                  <a:pt x="14325" y="53792"/>
                  <a:pt x="14040" y="53999"/>
                  <a:pt x="13748" y="54194"/>
                </a:cubicBezTo>
                <a:cubicBezTo>
                  <a:pt x="13670" y="54246"/>
                  <a:pt x="13638" y="54323"/>
                  <a:pt x="13619" y="54421"/>
                </a:cubicBezTo>
                <a:cubicBezTo>
                  <a:pt x="13573" y="54700"/>
                  <a:pt x="13515" y="54985"/>
                  <a:pt x="13456" y="55270"/>
                </a:cubicBezTo>
                <a:cubicBezTo>
                  <a:pt x="13443" y="55393"/>
                  <a:pt x="13424" y="55504"/>
                  <a:pt x="13405" y="55653"/>
                </a:cubicBezTo>
                <a:close/>
                <a:moveTo>
                  <a:pt x="10668" y="65004"/>
                </a:moveTo>
                <a:cubicBezTo>
                  <a:pt x="10720" y="64939"/>
                  <a:pt x="10746" y="64920"/>
                  <a:pt x="10752" y="64900"/>
                </a:cubicBezTo>
                <a:cubicBezTo>
                  <a:pt x="10875" y="64615"/>
                  <a:pt x="10992" y="64336"/>
                  <a:pt x="11115" y="64057"/>
                </a:cubicBezTo>
                <a:cubicBezTo>
                  <a:pt x="11148" y="63979"/>
                  <a:pt x="11154" y="63901"/>
                  <a:pt x="11148" y="63817"/>
                </a:cubicBezTo>
                <a:cubicBezTo>
                  <a:pt x="11115" y="63473"/>
                  <a:pt x="11089" y="63123"/>
                  <a:pt x="11057" y="62767"/>
                </a:cubicBezTo>
                <a:cubicBezTo>
                  <a:pt x="11051" y="62682"/>
                  <a:pt x="11038" y="62611"/>
                  <a:pt x="11018" y="62514"/>
                </a:cubicBezTo>
                <a:cubicBezTo>
                  <a:pt x="10979" y="62546"/>
                  <a:pt x="10953" y="62553"/>
                  <a:pt x="10947" y="62572"/>
                </a:cubicBezTo>
                <a:cubicBezTo>
                  <a:pt x="10785" y="62851"/>
                  <a:pt x="10623" y="63130"/>
                  <a:pt x="10454" y="63415"/>
                </a:cubicBezTo>
                <a:cubicBezTo>
                  <a:pt x="10409" y="63480"/>
                  <a:pt x="10402" y="63545"/>
                  <a:pt x="10409" y="63623"/>
                </a:cubicBezTo>
                <a:cubicBezTo>
                  <a:pt x="10434" y="63746"/>
                  <a:pt x="10454" y="63876"/>
                  <a:pt x="10473" y="63999"/>
                </a:cubicBezTo>
                <a:cubicBezTo>
                  <a:pt x="10538" y="64323"/>
                  <a:pt x="10597" y="64641"/>
                  <a:pt x="10668" y="65004"/>
                </a:cubicBezTo>
                <a:close/>
                <a:moveTo>
                  <a:pt x="15104" y="53072"/>
                </a:moveTo>
                <a:cubicBezTo>
                  <a:pt x="15434" y="52838"/>
                  <a:pt x="15726" y="52637"/>
                  <a:pt x="16018" y="52417"/>
                </a:cubicBezTo>
                <a:cubicBezTo>
                  <a:pt x="16076" y="52378"/>
                  <a:pt x="16109" y="52300"/>
                  <a:pt x="16135" y="52235"/>
                </a:cubicBezTo>
                <a:cubicBezTo>
                  <a:pt x="16258" y="51963"/>
                  <a:pt x="16368" y="51684"/>
                  <a:pt x="16485" y="51412"/>
                </a:cubicBezTo>
                <a:cubicBezTo>
                  <a:pt x="16498" y="51366"/>
                  <a:pt x="16498" y="51327"/>
                  <a:pt x="16504" y="51256"/>
                </a:cubicBezTo>
                <a:cubicBezTo>
                  <a:pt x="16135" y="51451"/>
                  <a:pt x="15791" y="51626"/>
                  <a:pt x="15460" y="51807"/>
                </a:cubicBezTo>
                <a:cubicBezTo>
                  <a:pt x="15330" y="52125"/>
                  <a:pt x="15129" y="52832"/>
                  <a:pt x="15104" y="53072"/>
                </a:cubicBezTo>
                <a:close/>
                <a:moveTo>
                  <a:pt x="10623" y="65678"/>
                </a:moveTo>
                <a:cubicBezTo>
                  <a:pt x="10571" y="65737"/>
                  <a:pt x="10551" y="65750"/>
                  <a:pt x="10538" y="65776"/>
                </a:cubicBezTo>
                <a:cubicBezTo>
                  <a:pt x="10422" y="66035"/>
                  <a:pt x="10298" y="66301"/>
                  <a:pt x="10169" y="66560"/>
                </a:cubicBezTo>
                <a:cubicBezTo>
                  <a:pt x="10117" y="66657"/>
                  <a:pt x="10110" y="66742"/>
                  <a:pt x="10143" y="66846"/>
                </a:cubicBezTo>
                <a:cubicBezTo>
                  <a:pt x="10259" y="67209"/>
                  <a:pt x="10363" y="67572"/>
                  <a:pt x="10467" y="67929"/>
                </a:cubicBezTo>
                <a:cubicBezTo>
                  <a:pt x="10473" y="67961"/>
                  <a:pt x="10493" y="67987"/>
                  <a:pt x="10506" y="68019"/>
                </a:cubicBezTo>
                <a:cubicBezTo>
                  <a:pt x="10538" y="68006"/>
                  <a:pt x="10564" y="67993"/>
                  <a:pt x="10564" y="67987"/>
                </a:cubicBezTo>
                <a:cubicBezTo>
                  <a:pt x="10668" y="67695"/>
                  <a:pt x="10765" y="67410"/>
                  <a:pt x="10862" y="67118"/>
                </a:cubicBezTo>
                <a:cubicBezTo>
                  <a:pt x="10882" y="67073"/>
                  <a:pt x="10888" y="67014"/>
                  <a:pt x="10882" y="66969"/>
                </a:cubicBezTo>
                <a:cubicBezTo>
                  <a:pt x="10811" y="66534"/>
                  <a:pt x="10720" y="66126"/>
                  <a:pt x="10623" y="65678"/>
                </a:cubicBezTo>
                <a:close/>
                <a:moveTo>
                  <a:pt x="26231" y="33397"/>
                </a:moveTo>
                <a:cubicBezTo>
                  <a:pt x="26316" y="33377"/>
                  <a:pt x="26342" y="33377"/>
                  <a:pt x="26361" y="33358"/>
                </a:cubicBezTo>
                <a:cubicBezTo>
                  <a:pt x="26679" y="33163"/>
                  <a:pt x="26990" y="32962"/>
                  <a:pt x="27295" y="32768"/>
                </a:cubicBezTo>
                <a:cubicBezTo>
                  <a:pt x="27386" y="32710"/>
                  <a:pt x="27431" y="32632"/>
                  <a:pt x="27457" y="32534"/>
                </a:cubicBezTo>
                <a:cubicBezTo>
                  <a:pt x="27528" y="32256"/>
                  <a:pt x="27613" y="31970"/>
                  <a:pt x="27684" y="31698"/>
                </a:cubicBezTo>
                <a:cubicBezTo>
                  <a:pt x="27691" y="31659"/>
                  <a:pt x="27691" y="31614"/>
                  <a:pt x="27691" y="31575"/>
                </a:cubicBezTo>
                <a:cubicBezTo>
                  <a:pt x="27671" y="31575"/>
                  <a:pt x="27652" y="31568"/>
                  <a:pt x="27652" y="31575"/>
                </a:cubicBezTo>
                <a:cubicBezTo>
                  <a:pt x="27353" y="31802"/>
                  <a:pt x="27055" y="32035"/>
                  <a:pt x="26750" y="32262"/>
                </a:cubicBezTo>
                <a:cubicBezTo>
                  <a:pt x="26705" y="32307"/>
                  <a:pt x="26666" y="32353"/>
                  <a:pt x="26640" y="32411"/>
                </a:cubicBezTo>
                <a:cubicBezTo>
                  <a:pt x="26510" y="32716"/>
                  <a:pt x="26387" y="33034"/>
                  <a:pt x="26231" y="33397"/>
                </a:cubicBezTo>
                <a:close/>
                <a:moveTo>
                  <a:pt x="25862" y="33851"/>
                </a:moveTo>
                <a:cubicBezTo>
                  <a:pt x="25797" y="33864"/>
                  <a:pt x="25777" y="33864"/>
                  <a:pt x="25765" y="33870"/>
                </a:cubicBezTo>
                <a:cubicBezTo>
                  <a:pt x="25453" y="34039"/>
                  <a:pt x="25148" y="34208"/>
                  <a:pt x="24831" y="34370"/>
                </a:cubicBezTo>
                <a:cubicBezTo>
                  <a:pt x="24759" y="34415"/>
                  <a:pt x="24701" y="34467"/>
                  <a:pt x="24669" y="34545"/>
                </a:cubicBezTo>
                <a:cubicBezTo>
                  <a:pt x="24545" y="34785"/>
                  <a:pt x="24416" y="35018"/>
                  <a:pt x="24299" y="35265"/>
                </a:cubicBezTo>
                <a:cubicBezTo>
                  <a:pt x="24280" y="35303"/>
                  <a:pt x="24254" y="35342"/>
                  <a:pt x="24318" y="35394"/>
                </a:cubicBezTo>
                <a:cubicBezTo>
                  <a:pt x="24675" y="35265"/>
                  <a:pt x="25025" y="35109"/>
                  <a:pt x="25382" y="34953"/>
                </a:cubicBezTo>
                <a:cubicBezTo>
                  <a:pt x="25447" y="34921"/>
                  <a:pt x="25473" y="34875"/>
                  <a:pt x="25499" y="34811"/>
                </a:cubicBezTo>
                <a:cubicBezTo>
                  <a:pt x="25583" y="34577"/>
                  <a:pt x="25680" y="34337"/>
                  <a:pt x="25771" y="34104"/>
                </a:cubicBezTo>
                <a:cubicBezTo>
                  <a:pt x="25797" y="34039"/>
                  <a:pt x="25823" y="33961"/>
                  <a:pt x="25862" y="33851"/>
                </a:cubicBezTo>
                <a:close/>
                <a:moveTo>
                  <a:pt x="22159" y="37061"/>
                </a:moveTo>
                <a:cubicBezTo>
                  <a:pt x="22373" y="37061"/>
                  <a:pt x="22918" y="36925"/>
                  <a:pt x="23365" y="36763"/>
                </a:cubicBezTo>
                <a:cubicBezTo>
                  <a:pt x="23501" y="36477"/>
                  <a:pt x="23638" y="36172"/>
                  <a:pt x="23787" y="35874"/>
                </a:cubicBezTo>
                <a:cubicBezTo>
                  <a:pt x="23793" y="35861"/>
                  <a:pt x="23774" y="35842"/>
                  <a:pt x="23767" y="35809"/>
                </a:cubicBezTo>
                <a:cubicBezTo>
                  <a:pt x="23728" y="35816"/>
                  <a:pt x="23689" y="35822"/>
                  <a:pt x="23650" y="35842"/>
                </a:cubicBezTo>
                <a:cubicBezTo>
                  <a:pt x="23469" y="35900"/>
                  <a:pt x="23294" y="35978"/>
                  <a:pt x="23119" y="36043"/>
                </a:cubicBezTo>
                <a:cubicBezTo>
                  <a:pt x="22976" y="36101"/>
                  <a:pt x="22814" y="36134"/>
                  <a:pt x="22697" y="36218"/>
                </a:cubicBezTo>
                <a:cubicBezTo>
                  <a:pt x="22580" y="36315"/>
                  <a:pt x="22516" y="36477"/>
                  <a:pt x="22425" y="36620"/>
                </a:cubicBezTo>
                <a:cubicBezTo>
                  <a:pt x="22328" y="36763"/>
                  <a:pt x="22237" y="36912"/>
                  <a:pt x="22159" y="37061"/>
                </a:cubicBezTo>
                <a:close/>
                <a:moveTo>
                  <a:pt x="28080" y="30959"/>
                </a:moveTo>
                <a:cubicBezTo>
                  <a:pt x="28157" y="30920"/>
                  <a:pt x="28177" y="30913"/>
                  <a:pt x="28196" y="30894"/>
                </a:cubicBezTo>
                <a:cubicBezTo>
                  <a:pt x="28482" y="30628"/>
                  <a:pt x="28754" y="30362"/>
                  <a:pt x="29039" y="30090"/>
                </a:cubicBezTo>
                <a:cubicBezTo>
                  <a:pt x="29111" y="30018"/>
                  <a:pt x="29150" y="29941"/>
                  <a:pt x="29169" y="29830"/>
                </a:cubicBezTo>
                <a:cubicBezTo>
                  <a:pt x="29201" y="29623"/>
                  <a:pt x="29240" y="29402"/>
                  <a:pt x="29266" y="29195"/>
                </a:cubicBezTo>
                <a:cubicBezTo>
                  <a:pt x="29279" y="29097"/>
                  <a:pt x="29279" y="29007"/>
                  <a:pt x="29299" y="28903"/>
                </a:cubicBezTo>
                <a:cubicBezTo>
                  <a:pt x="29253" y="28909"/>
                  <a:pt x="29240" y="28909"/>
                  <a:pt x="29234" y="28916"/>
                </a:cubicBezTo>
                <a:cubicBezTo>
                  <a:pt x="28975" y="29195"/>
                  <a:pt x="28722" y="29474"/>
                  <a:pt x="28469" y="29759"/>
                </a:cubicBezTo>
                <a:cubicBezTo>
                  <a:pt x="28430" y="29811"/>
                  <a:pt x="28397" y="29863"/>
                  <a:pt x="28378" y="29921"/>
                </a:cubicBezTo>
                <a:cubicBezTo>
                  <a:pt x="28274" y="30252"/>
                  <a:pt x="28190" y="30576"/>
                  <a:pt x="28080" y="30959"/>
                </a:cubicBezTo>
                <a:close/>
                <a:moveTo>
                  <a:pt x="21705" y="37463"/>
                </a:moveTo>
                <a:cubicBezTo>
                  <a:pt x="21653" y="37450"/>
                  <a:pt x="21627" y="37443"/>
                  <a:pt x="21614" y="37443"/>
                </a:cubicBezTo>
                <a:cubicBezTo>
                  <a:pt x="21297" y="37534"/>
                  <a:pt x="20992" y="37612"/>
                  <a:pt x="20674" y="37703"/>
                </a:cubicBezTo>
                <a:cubicBezTo>
                  <a:pt x="20603" y="37722"/>
                  <a:pt x="20544" y="37768"/>
                  <a:pt x="20499" y="37826"/>
                </a:cubicBezTo>
                <a:cubicBezTo>
                  <a:pt x="20369" y="38021"/>
                  <a:pt x="20233" y="38215"/>
                  <a:pt x="20103" y="38410"/>
                </a:cubicBezTo>
                <a:cubicBezTo>
                  <a:pt x="20077" y="38442"/>
                  <a:pt x="20051" y="38475"/>
                  <a:pt x="20097" y="38533"/>
                </a:cubicBezTo>
                <a:cubicBezTo>
                  <a:pt x="20466" y="38455"/>
                  <a:pt x="20849" y="38384"/>
                  <a:pt x="21232" y="38312"/>
                </a:cubicBezTo>
                <a:cubicBezTo>
                  <a:pt x="21394" y="38027"/>
                  <a:pt x="21543" y="37755"/>
                  <a:pt x="21705" y="37463"/>
                </a:cubicBezTo>
                <a:close/>
                <a:moveTo>
                  <a:pt x="12030" y="60322"/>
                </a:moveTo>
                <a:cubicBezTo>
                  <a:pt x="12192" y="60036"/>
                  <a:pt x="12335" y="59771"/>
                  <a:pt x="12477" y="59518"/>
                </a:cubicBezTo>
                <a:cubicBezTo>
                  <a:pt x="12542" y="59395"/>
                  <a:pt x="12594" y="59271"/>
                  <a:pt x="12607" y="59135"/>
                </a:cubicBezTo>
                <a:cubicBezTo>
                  <a:pt x="12626" y="58967"/>
                  <a:pt x="12665" y="58791"/>
                  <a:pt x="12691" y="58629"/>
                </a:cubicBezTo>
                <a:cubicBezTo>
                  <a:pt x="12711" y="58480"/>
                  <a:pt x="12737" y="58318"/>
                  <a:pt x="12763" y="58136"/>
                </a:cubicBezTo>
                <a:cubicBezTo>
                  <a:pt x="12711" y="58162"/>
                  <a:pt x="12691" y="58169"/>
                  <a:pt x="12672" y="58188"/>
                </a:cubicBezTo>
                <a:cubicBezTo>
                  <a:pt x="12484" y="58428"/>
                  <a:pt x="12289" y="58662"/>
                  <a:pt x="12108" y="58908"/>
                </a:cubicBezTo>
                <a:cubicBezTo>
                  <a:pt x="12062" y="58967"/>
                  <a:pt x="12043" y="59038"/>
                  <a:pt x="12030" y="59103"/>
                </a:cubicBezTo>
                <a:cubicBezTo>
                  <a:pt x="12010" y="59485"/>
                  <a:pt x="11991" y="59855"/>
                  <a:pt x="11984" y="60238"/>
                </a:cubicBezTo>
                <a:cubicBezTo>
                  <a:pt x="11984" y="60257"/>
                  <a:pt x="11997" y="60270"/>
                  <a:pt x="12030" y="60322"/>
                </a:cubicBezTo>
                <a:close/>
                <a:moveTo>
                  <a:pt x="11764" y="61269"/>
                </a:moveTo>
                <a:cubicBezTo>
                  <a:pt x="11751" y="61262"/>
                  <a:pt x="11731" y="61262"/>
                  <a:pt x="11718" y="61249"/>
                </a:cubicBezTo>
                <a:cubicBezTo>
                  <a:pt x="11693" y="61282"/>
                  <a:pt x="11667" y="61314"/>
                  <a:pt x="11641" y="61353"/>
                </a:cubicBezTo>
                <a:cubicBezTo>
                  <a:pt x="11511" y="61573"/>
                  <a:pt x="11394" y="61794"/>
                  <a:pt x="11265" y="62014"/>
                </a:cubicBezTo>
                <a:cubicBezTo>
                  <a:pt x="11200" y="62118"/>
                  <a:pt x="11174" y="62222"/>
                  <a:pt x="11187" y="62345"/>
                </a:cubicBezTo>
                <a:cubicBezTo>
                  <a:pt x="11219" y="62695"/>
                  <a:pt x="11252" y="63052"/>
                  <a:pt x="11284" y="63396"/>
                </a:cubicBezTo>
                <a:cubicBezTo>
                  <a:pt x="11284" y="63428"/>
                  <a:pt x="11271" y="63473"/>
                  <a:pt x="11342" y="63480"/>
                </a:cubicBezTo>
                <a:cubicBezTo>
                  <a:pt x="11407" y="63409"/>
                  <a:pt x="11433" y="63311"/>
                  <a:pt x="11466" y="63221"/>
                </a:cubicBezTo>
                <a:cubicBezTo>
                  <a:pt x="11550" y="63000"/>
                  <a:pt x="11667" y="62793"/>
                  <a:pt x="11712" y="62566"/>
                </a:cubicBezTo>
                <a:cubicBezTo>
                  <a:pt x="11764" y="62352"/>
                  <a:pt x="11738" y="62131"/>
                  <a:pt x="11751" y="61917"/>
                </a:cubicBezTo>
                <a:cubicBezTo>
                  <a:pt x="11751" y="61697"/>
                  <a:pt x="11757" y="61476"/>
                  <a:pt x="11764" y="61269"/>
                </a:cubicBezTo>
                <a:close/>
                <a:moveTo>
                  <a:pt x="13100" y="57280"/>
                </a:moveTo>
                <a:cubicBezTo>
                  <a:pt x="13158" y="57229"/>
                  <a:pt x="13191" y="57216"/>
                  <a:pt x="13216" y="57190"/>
                </a:cubicBezTo>
                <a:cubicBezTo>
                  <a:pt x="13405" y="56956"/>
                  <a:pt x="13580" y="56723"/>
                  <a:pt x="13761" y="56483"/>
                </a:cubicBezTo>
                <a:cubicBezTo>
                  <a:pt x="13807" y="56418"/>
                  <a:pt x="13839" y="56347"/>
                  <a:pt x="13865" y="56269"/>
                </a:cubicBezTo>
                <a:cubicBezTo>
                  <a:pt x="13962" y="55977"/>
                  <a:pt x="14059" y="55679"/>
                  <a:pt x="14150" y="55393"/>
                </a:cubicBezTo>
                <a:cubicBezTo>
                  <a:pt x="14163" y="55348"/>
                  <a:pt x="14163" y="55309"/>
                  <a:pt x="14170" y="55264"/>
                </a:cubicBezTo>
                <a:cubicBezTo>
                  <a:pt x="14137" y="55270"/>
                  <a:pt x="14118" y="55270"/>
                  <a:pt x="14105" y="55277"/>
                </a:cubicBezTo>
                <a:cubicBezTo>
                  <a:pt x="13871" y="55497"/>
                  <a:pt x="13631" y="55724"/>
                  <a:pt x="13392" y="55945"/>
                </a:cubicBezTo>
                <a:cubicBezTo>
                  <a:pt x="13340" y="55990"/>
                  <a:pt x="13320" y="56061"/>
                  <a:pt x="13307" y="56139"/>
                </a:cubicBezTo>
                <a:cubicBezTo>
                  <a:pt x="13262" y="56386"/>
                  <a:pt x="13216" y="56632"/>
                  <a:pt x="13165" y="56885"/>
                </a:cubicBezTo>
                <a:cubicBezTo>
                  <a:pt x="13145" y="56995"/>
                  <a:pt x="13126" y="57118"/>
                  <a:pt x="13100" y="57280"/>
                </a:cubicBezTo>
                <a:close/>
                <a:moveTo>
                  <a:pt x="24960" y="34136"/>
                </a:moveTo>
                <a:cubicBezTo>
                  <a:pt x="25278" y="33968"/>
                  <a:pt x="25576" y="33805"/>
                  <a:pt x="25875" y="33630"/>
                </a:cubicBezTo>
                <a:cubicBezTo>
                  <a:pt x="25953" y="33591"/>
                  <a:pt x="25998" y="33527"/>
                  <a:pt x="26030" y="33455"/>
                </a:cubicBezTo>
                <a:cubicBezTo>
                  <a:pt x="26128" y="33202"/>
                  <a:pt x="26231" y="32949"/>
                  <a:pt x="26342" y="32703"/>
                </a:cubicBezTo>
                <a:cubicBezTo>
                  <a:pt x="26355" y="32671"/>
                  <a:pt x="26355" y="32638"/>
                  <a:pt x="26361" y="32599"/>
                </a:cubicBezTo>
                <a:cubicBezTo>
                  <a:pt x="26329" y="32599"/>
                  <a:pt x="26316" y="32586"/>
                  <a:pt x="26296" y="32599"/>
                </a:cubicBezTo>
                <a:cubicBezTo>
                  <a:pt x="26024" y="32794"/>
                  <a:pt x="25745" y="32975"/>
                  <a:pt x="25473" y="33170"/>
                </a:cubicBezTo>
                <a:cubicBezTo>
                  <a:pt x="25440" y="33196"/>
                  <a:pt x="25401" y="33228"/>
                  <a:pt x="25375" y="33267"/>
                </a:cubicBezTo>
                <a:cubicBezTo>
                  <a:pt x="25226" y="33540"/>
                  <a:pt x="25084" y="33812"/>
                  <a:pt x="24934" y="34078"/>
                </a:cubicBezTo>
                <a:cubicBezTo>
                  <a:pt x="24934" y="34091"/>
                  <a:pt x="24947" y="34097"/>
                  <a:pt x="24960" y="34136"/>
                </a:cubicBezTo>
                <a:close/>
                <a:moveTo>
                  <a:pt x="28080" y="30200"/>
                </a:moveTo>
                <a:cubicBezTo>
                  <a:pt x="28047" y="30213"/>
                  <a:pt x="28028" y="30213"/>
                  <a:pt x="28015" y="30219"/>
                </a:cubicBezTo>
                <a:cubicBezTo>
                  <a:pt x="27781" y="30446"/>
                  <a:pt x="27548" y="30673"/>
                  <a:pt x="27321" y="30900"/>
                </a:cubicBezTo>
                <a:cubicBezTo>
                  <a:pt x="27269" y="30952"/>
                  <a:pt x="27230" y="31017"/>
                  <a:pt x="27198" y="31082"/>
                </a:cubicBezTo>
                <a:cubicBezTo>
                  <a:pt x="27087" y="31341"/>
                  <a:pt x="26971" y="31607"/>
                  <a:pt x="26860" y="31873"/>
                </a:cubicBezTo>
                <a:cubicBezTo>
                  <a:pt x="26847" y="31899"/>
                  <a:pt x="26847" y="31931"/>
                  <a:pt x="26847" y="31996"/>
                </a:cubicBezTo>
                <a:cubicBezTo>
                  <a:pt x="27185" y="31763"/>
                  <a:pt x="27464" y="31529"/>
                  <a:pt x="27742" y="31289"/>
                </a:cubicBezTo>
                <a:cubicBezTo>
                  <a:pt x="27788" y="31250"/>
                  <a:pt x="27833" y="31179"/>
                  <a:pt x="27846" y="31114"/>
                </a:cubicBezTo>
                <a:cubicBezTo>
                  <a:pt x="27930" y="30848"/>
                  <a:pt x="28002" y="30576"/>
                  <a:pt x="28073" y="30304"/>
                </a:cubicBezTo>
                <a:cubicBezTo>
                  <a:pt x="28080" y="30271"/>
                  <a:pt x="28080" y="30239"/>
                  <a:pt x="28080" y="30200"/>
                </a:cubicBezTo>
                <a:close/>
                <a:moveTo>
                  <a:pt x="14643" y="54505"/>
                </a:moveTo>
                <a:cubicBezTo>
                  <a:pt x="14721" y="54440"/>
                  <a:pt x="14766" y="54421"/>
                  <a:pt x="14786" y="54382"/>
                </a:cubicBezTo>
                <a:cubicBezTo>
                  <a:pt x="14974" y="54213"/>
                  <a:pt x="15155" y="54038"/>
                  <a:pt x="15337" y="53856"/>
                </a:cubicBezTo>
                <a:cubicBezTo>
                  <a:pt x="15363" y="53837"/>
                  <a:pt x="15395" y="53811"/>
                  <a:pt x="15415" y="53779"/>
                </a:cubicBezTo>
                <a:cubicBezTo>
                  <a:pt x="15493" y="53675"/>
                  <a:pt x="15823" y="52916"/>
                  <a:pt x="15869" y="52735"/>
                </a:cubicBezTo>
                <a:cubicBezTo>
                  <a:pt x="15823" y="52748"/>
                  <a:pt x="15791" y="52761"/>
                  <a:pt x="15771" y="52780"/>
                </a:cubicBezTo>
                <a:cubicBezTo>
                  <a:pt x="15544" y="52942"/>
                  <a:pt x="15318" y="53104"/>
                  <a:pt x="15078" y="53266"/>
                </a:cubicBezTo>
                <a:cubicBezTo>
                  <a:pt x="15000" y="53325"/>
                  <a:pt x="14948" y="53390"/>
                  <a:pt x="14928" y="53474"/>
                </a:cubicBezTo>
                <a:lnTo>
                  <a:pt x="14656" y="54330"/>
                </a:lnTo>
                <a:cubicBezTo>
                  <a:pt x="14656" y="54369"/>
                  <a:pt x="14656" y="54401"/>
                  <a:pt x="14643" y="54505"/>
                </a:cubicBezTo>
                <a:close/>
                <a:moveTo>
                  <a:pt x="10992" y="66599"/>
                </a:moveTo>
                <a:cubicBezTo>
                  <a:pt x="11044" y="66528"/>
                  <a:pt x="11057" y="66515"/>
                  <a:pt x="11070" y="66489"/>
                </a:cubicBezTo>
                <a:cubicBezTo>
                  <a:pt x="11141" y="66236"/>
                  <a:pt x="11219" y="65983"/>
                  <a:pt x="11284" y="65730"/>
                </a:cubicBezTo>
                <a:cubicBezTo>
                  <a:pt x="11303" y="65672"/>
                  <a:pt x="11310" y="65587"/>
                  <a:pt x="11303" y="65523"/>
                </a:cubicBezTo>
                <a:cubicBezTo>
                  <a:pt x="11278" y="65192"/>
                  <a:pt x="11245" y="64861"/>
                  <a:pt x="11213" y="64524"/>
                </a:cubicBezTo>
                <a:cubicBezTo>
                  <a:pt x="11213" y="64485"/>
                  <a:pt x="11187" y="64453"/>
                  <a:pt x="11154" y="64375"/>
                </a:cubicBezTo>
                <a:cubicBezTo>
                  <a:pt x="11012" y="64699"/>
                  <a:pt x="10882" y="64984"/>
                  <a:pt x="10759" y="65283"/>
                </a:cubicBezTo>
                <a:cubicBezTo>
                  <a:pt x="10746" y="65328"/>
                  <a:pt x="10733" y="65386"/>
                  <a:pt x="10746" y="65445"/>
                </a:cubicBezTo>
                <a:cubicBezTo>
                  <a:pt x="10830" y="65808"/>
                  <a:pt x="10908" y="66171"/>
                  <a:pt x="10992" y="66599"/>
                </a:cubicBezTo>
                <a:close/>
                <a:moveTo>
                  <a:pt x="22872" y="35913"/>
                </a:moveTo>
                <a:cubicBezTo>
                  <a:pt x="22937" y="35920"/>
                  <a:pt x="22950" y="35926"/>
                  <a:pt x="22970" y="35920"/>
                </a:cubicBezTo>
                <a:cubicBezTo>
                  <a:pt x="23268" y="35809"/>
                  <a:pt x="23560" y="35699"/>
                  <a:pt x="23858" y="35589"/>
                </a:cubicBezTo>
                <a:cubicBezTo>
                  <a:pt x="23942" y="35556"/>
                  <a:pt x="23988" y="35498"/>
                  <a:pt x="24027" y="35427"/>
                </a:cubicBezTo>
                <a:cubicBezTo>
                  <a:pt x="24143" y="35200"/>
                  <a:pt x="24267" y="34979"/>
                  <a:pt x="24377" y="34752"/>
                </a:cubicBezTo>
                <a:cubicBezTo>
                  <a:pt x="24396" y="34720"/>
                  <a:pt x="24403" y="34687"/>
                  <a:pt x="24409" y="34655"/>
                </a:cubicBezTo>
                <a:cubicBezTo>
                  <a:pt x="24377" y="34648"/>
                  <a:pt x="24364" y="34642"/>
                  <a:pt x="24344" y="34648"/>
                </a:cubicBezTo>
                <a:cubicBezTo>
                  <a:pt x="24053" y="34791"/>
                  <a:pt x="23767" y="34947"/>
                  <a:pt x="23475" y="35096"/>
                </a:cubicBezTo>
                <a:cubicBezTo>
                  <a:pt x="23430" y="35115"/>
                  <a:pt x="23391" y="35161"/>
                  <a:pt x="23359" y="35200"/>
                </a:cubicBezTo>
                <a:cubicBezTo>
                  <a:pt x="23197" y="35427"/>
                  <a:pt x="23041" y="35660"/>
                  <a:pt x="22872" y="35913"/>
                </a:cubicBezTo>
                <a:close/>
                <a:moveTo>
                  <a:pt x="22341" y="36399"/>
                </a:moveTo>
                <a:lnTo>
                  <a:pt x="22302" y="36360"/>
                </a:lnTo>
                <a:cubicBezTo>
                  <a:pt x="22003" y="36477"/>
                  <a:pt x="21705" y="36594"/>
                  <a:pt x="21400" y="36717"/>
                </a:cubicBezTo>
                <a:cubicBezTo>
                  <a:pt x="21348" y="36737"/>
                  <a:pt x="21297" y="36788"/>
                  <a:pt x="21264" y="36834"/>
                </a:cubicBezTo>
                <a:cubicBezTo>
                  <a:pt x="21128" y="37009"/>
                  <a:pt x="20998" y="37178"/>
                  <a:pt x="20869" y="37346"/>
                </a:cubicBezTo>
                <a:cubicBezTo>
                  <a:pt x="20849" y="37372"/>
                  <a:pt x="20843" y="37405"/>
                  <a:pt x="20836" y="37430"/>
                </a:cubicBezTo>
                <a:cubicBezTo>
                  <a:pt x="20862" y="37437"/>
                  <a:pt x="20869" y="37443"/>
                  <a:pt x="20875" y="37443"/>
                </a:cubicBezTo>
                <a:cubicBezTo>
                  <a:pt x="21186" y="37366"/>
                  <a:pt x="21485" y="37288"/>
                  <a:pt x="21789" y="37203"/>
                </a:cubicBezTo>
                <a:cubicBezTo>
                  <a:pt x="21841" y="37184"/>
                  <a:pt x="21887" y="37145"/>
                  <a:pt x="21913" y="37106"/>
                </a:cubicBezTo>
                <a:cubicBezTo>
                  <a:pt x="22049" y="36879"/>
                  <a:pt x="22198" y="36639"/>
                  <a:pt x="22341" y="36399"/>
                </a:cubicBezTo>
                <a:close/>
                <a:moveTo>
                  <a:pt x="10947" y="67442"/>
                </a:moveTo>
                <a:cubicBezTo>
                  <a:pt x="10850" y="67721"/>
                  <a:pt x="10759" y="67961"/>
                  <a:pt x="10661" y="68207"/>
                </a:cubicBezTo>
                <a:cubicBezTo>
                  <a:pt x="10616" y="68318"/>
                  <a:pt x="10623" y="68434"/>
                  <a:pt x="10655" y="68545"/>
                </a:cubicBezTo>
                <a:cubicBezTo>
                  <a:pt x="10733" y="68817"/>
                  <a:pt x="10811" y="69083"/>
                  <a:pt x="10888" y="69349"/>
                </a:cubicBezTo>
                <a:cubicBezTo>
                  <a:pt x="10908" y="69401"/>
                  <a:pt x="10921" y="69446"/>
                  <a:pt x="10960" y="69550"/>
                </a:cubicBezTo>
                <a:cubicBezTo>
                  <a:pt x="10986" y="69498"/>
                  <a:pt x="11005" y="69472"/>
                  <a:pt x="11012" y="69446"/>
                </a:cubicBezTo>
                <a:cubicBezTo>
                  <a:pt x="11070" y="69193"/>
                  <a:pt x="11135" y="68934"/>
                  <a:pt x="11180" y="68687"/>
                </a:cubicBezTo>
                <a:cubicBezTo>
                  <a:pt x="11200" y="68622"/>
                  <a:pt x="11187" y="68538"/>
                  <a:pt x="11180" y="68473"/>
                </a:cubicBezTo>
                <a:cubicBezTo>
                  <a:pt x="11135" y="68175"/>
                  <a:pt x="11076" y="67877"/>
                  <a:pt x="11012" y="67572"/>
                </a:cubicBezTo>
                <a:cubicBezTo>
                  <a:pt x="11005" y="67526"/>
                  <a:pt x="10979" y="67501"/>
                  <a:pt x="10947" y="67442"/>
                </a:cubicBezTo>
                <a:close/>
                <a:moveTo>
                  <a:pt x="17782" y="50640"/>
                </a:moveTo>
                <a:cubicBezTo>
                  <a:pt x="17730" y="50627"/>
                  <a:pt x="17723" y="50614"/>
                  <a:pt x="17710" y="50614"/>
                </a:cubicBezTo>
                <a:cubicBezTo>
                  <a:pt x="17445" y="50763"/>
                  <a:pt x="17172" y="50899"/>
                  <a:pt x="16900" y="51049"/>
                </a:cubicBezTo>
                <a:cubicBezTo>
                  <a:pt x="16854" y="51068"/>
                  <a:pt x="16809" y="51133"/>
                  <a:pt x="16783" y="51185"/>
                </a:cubicBezTo>
                <a:cubicBezTo>
                  <a:pt x="16660" y="51470"/>
                  <a:pt x="16550" y="51749"/>
                  <a:pt x="16426" y="52028"/>
                </a:cubicBezTo>
                <a:cubicBezTo>
                  <a:pt x="16413" y="52034"/>
                  <a:pt x="16433" y="52060"/>
                  <a:pt x="16439" y="52073"/>
                </a:cubicBezTo>
                <a:cubicBezTo>
                  <a:pt x="16465" y="52067"/>
                  <a:pt x="16491" y="52060"/>
                  <a:pt x="16511" y="52041"/>
                </a:cubicBezTo>
                <a:cubicBezTo>
                  <a:pt x="16738" y="51879"/>
                  <a:pt x="16958" y="51710"/>
                  <a:pt x="17185" y="51541"/>
                </a:cubicBezTo>
                <a:cubicBezTo>
                  <a:pt x="17224" y="51509"/>
                  <a:pt x="17276" y="51470"/>
                  <a:pt x="17302" y="51425"/>
                </a:cubicBezTo>
                <a:cubicBezTo>
                  <a:pt x="17464" y="51185"/>
                  <a:pt x="17620" y="50919"/>
                  <a:pt x="17782" y="50640"/>
                </a:cubicBezTo>
                <a:close/>
                <a:moveTo>
                  <a:pt x="28521" y="29409"/>
                </a:moveTo>
                <a:cubicBezTo>
                  <a:pt x="28579" y="29376"/>
                  <a:pt x="28598" y="29376"/>
                  <a:pt x="28611" y="29363"/>
                </a:cubicBezTo>
                <a:cubicBezTo>
                  <a:pt x="28838" y="29097"/>
                  <a:pt x="29072" y="28825"/>
                  <a:pt x="29299" y="28559"/>
                </a:cubicBezTo>
                <a:cubicBezTo>
                  <a:pt x="29357" y="28494"/>
                  <a:pt x="29377" y="28423"/>
                  <a:pt x="29396" y="28339"/>
                </a:cubicBezTo>
                <a:cubicBezTo>
                  <a:pt x="29435" y="28079"/>
                  <a:pt x="29487" y="27820"/>
                  <a:pt x="29526" y="27561"/>
                </a:cubicBezTo>
                <a:cubicBezTo>
                  <a:pt x="29532" y="27541"/>
                  <a:pt x="29558" y="27496"/>
                  <a:pt x="29500" y="27470"/>
                </a:cubicBezTo>
                <a:cubicBezTo>
                  <a:pt x="29487" y="27489"/>
                  <a:pt x="29461" y="27502"/>
                  <a:pt x="29441" y="27522"/>
                </a:cubicBezTo>
                <a:cubicBezTo>
                  <a:pt x="29260" y="27775"/>
                  <a:pt x="29072" y="28034"/>
                  <a:pt x="28884" y="28280"/>
                </a:cubicBezTo>
                <a:cubicBezTo>
                  <a:pt x="28851" y="28326"/>
                  <a:pt x="28819" y="28371"/>
                  <a:pt x="28806" y="28423"/>
                </a:cubicBezTo>
                <a:cubicBezTo>
                  <a:pt x="28709" y="28754"/>
                  <a:pt x="28618" y="29065"/>
                  <a:pt x="28521" y="29409"/>
                </a:cubicBezTo>
                <a:close/>
                <a:moveTo>
                  <a:pt x="18754" y="38799"/>
                </a:moveTo>
                <a:cubicBezTo>
                  <a:pt x="19053" y="38740"/>
                  <a:pt x="19351" y="38676"/>
                  <a:pt x="19649" y="38617"/>
                </a:cubicBezTo>
                <a:cubicBezTo>
                  <a:pt x="19740" y="38604"/>
                  <a:pt x="19799" y="38552"/>
                  <a:pt x="19837" y="38481"/>
                </a:cubicBezTo>
                <a:cubicBezTo>
                  <a:pt x="19954" y="38299"/>
                  <a:pt x="20071" y="38131"/>
                  <a:pt x="20188" y="37962"/>
                </a:cubicBezTo>
                <a:cubicBezTo>
                  <a:pt x="20201" y="37930"/>
                  <a:pt x="20252" y="37897"/>
                  <a:pt x="20201" y="37833"/>
                </a:cubicBezTo>
                <a:lnTo>
                  <a:pt x="19325" y="38098"/>
                </a:lnTo>
                <a:cubicBezTo>
                  <a:pt x="19286" y="38118"/>
                  <a:pt x="19247" y="38137"/>
                  <a:pt x="19215" y="38170"/>
                </a:cubicBezTo>
                <a:cubicBezTo>
                  <a:pt x="19046" y="38371"/>
                  <a:pt x="18884" y="38552"/>
                  <a:pt x="18754" y="38799"/>
                </a:cubicBezTo>
                <a:close/>
                <a:moveTo>
                  <a:pt x="25706" y="32826"/>
                </a:moveTo>
                <a:cubicBezTo>
                  <a:pt x="25959" y="32645"/>
                  <a:pt x="26212" y="32476"/>
                  <a:pt x="26452" y="32294"/>
                </a:cubicBezTo>
                <a:cubicBezTo>
                  <a:pt x="26504" y="32262"/>
                  <a:pt x="26536" y="32210"/>
                  <a:pt x="26556" y="32152"/>
                </a:cubicBezTo>
                <a:cubicBezTo>
                  <a:pt x="26653" y="31931"/>
                  <a:pt x="26744" y="31704"/>
                  <a:pt x="26841" y="31477"/>
                </a:cubicBezTo>
                <a:cubicBezTo>
                  <a:pt x="26847" y="31451"/>
                  <a:pt x="26847" y="31419"/>
                  <a:pt x="26860" y="31348"/>
                </a:cubicBezTo>
                <a:cubicBezTo>
                  <a:pt x="26705" y="31484"/>
                  <a:pt x="26588" y="31607"/>
                  <a:pt x="26458" y="31704"/>
                </a:cubicBezTo>
                <a:cubicBezTo>
                  <a:pt x="26199" y="31905"/>
                  <a:pt x="26004" y="32158"/>
                  <a:pt x="25855" y="32450"/>
                </a:cubicBezTo>
                <a:cubicBezTo>
                  <a:pt x="25797" y="32554"/>
                  <a:pt x="25706" y="32664"/>
                  <a:pt x="25706" y="32826"/>
                </a:cubicBezTo>
                <a:close/>
                <a:moveTo>
                  <a:pt x="23689" y="34726"/>
                </a:moveTo>
                <a:lnTo>
                  <a:pt x="23728" y="34772"/>
                </a:lnTo>
                <a:cubicBezTo>
                  <a:pt x="23988" y="34642"/>
                  <a:pt x="24241" y="34499"/>
                  <a:pt x="24500" y="34383"/>
                </a:cubicBezTo>
                <a:cubicBezTo>
                  <a:pt x="24578" y="34337"/>
                  <a:pt x="24623" y="34285"/>
                  <a:pt x="24662" y="34208"/>
                </a:cubicBezTo>
                <a:cubicBezTo>
                  <a:pt x="24766" y="34006"/>
                  <a:pt x="24883" y="33812"/>
                  <a:pt x="24986" y="33617"/>
                </a:cubicBezTo>
                <a:cubicBezTo>
                  <a:pt x="24993" y="33604"/>
                  <a:pt x="24993" y="33572"/>
                  <a:pt x="25012" y="33520"/>
                </a:cubicBezTo>
                <a:cubicBezTo>
                  <a:pt x="24954" y="33553"/>
                  <a:pt x="24915" y="33572"/>
                  <a:pt x="24870" y="33591"/>
                </a:cubicBezTo>
                <a:cubicBezTo>
                  <a:pt x="24727" y="33689"/>
                  <a:pt x="24591" y="33786"/>
                  <a:pt x="24448" y="33883"/>
                </a:cubicBezTo>
                <a:cubicBezTo>
                  <a:pt x="24344" y="33961"/>
                  <a:pt x="24234" y="34026"/>
                  <a:pt x="24150" y="34110"/>
                </a:cubicBezTo>
                <a:cubicBezTo>
                  <a:pt x="23981" y="34298"/>
                  <a:pt x="23832" y="34512"/>
                  <a:pt x="23689" y="34726"/>
                </a:cubicBezTo>
                <a:close/>
                <a:moveTo>
                  <a:pt x="22976" y="35388"/>
                </a:moveTo>
                <a:cubicBezTo>
                  <a:pt x="22944" y="35388"/>
                  <a:pt x="22911" y="35388"/>
                  <a:pt x="22892" y="35394"/>
                </a:cubicBezTo>
                <a:cubicBezTo>
                  <a:pt x="22269" y="35667"/>
                  <a:pt x="22127" y="35783"/>
                  <a:pt x="21712" y="36296"/>
                </a:cubicBezTo>
                <a:cubicBezTo>
                  <a:pt x="21686" y="36328"/>
                  <a:pt x="21647" y="36348"/>
                  <a:pt x="21679" y="36412"/>
                </a:cubicBezTo>
                <a:cubicBezTo>
                  <a:pt x="21945" y="36309"/>
                  <a:pt x="22211" y="36211"/>
                  <a:pt x="22483" y="36101"/>
                </a:cubicBezTo>
                <a:cubicBezTo>
                  <a:pt x="22535" y="36075"/>
                  <a:pt x="22587" y="36023"/>
                  <a:pt x="22619" y="35978"/>
                </a:cubicBezTo>
                <a:cubicBezTo>
                  <a:pt x="22743" y="35809"/>
                  <a:pt x="22853" y="35634"/>
                  <a:pt x="22970" y="35459"/>
                </a:cubicBezTo>
                <a:cubicBezTo>
                  <a:pt x="22970" y="35453"/>
                  <a:pt x="22970" y="35427"/>
                  <a:pt x="22976" y="35388"/>
                </a:cubicBezTo>
                <a:close/>
                <a:moveTo>
                  <a:pt x="27509" y="30466"/>
                </a:moveTo>
                <a:cubicBezTo>
                  <a:pt x="27749" y="30271"/>
                  <a:pt x="27963" y="30051"/>
                  <a:pt x="28170" y="29830"/>
                </a:cubicBezTo>
                <a:cubicBezTo>
                  <a:pt x="28209" y="29791"/>
                  <a:pt x="28235" y="29727"/>
                  <a:pt x="28255" y="29662"/>
                </a:cubicBezTo>
                <a:cubicBezTo>
                  <a:pt x="28320" y="29435"/>
                  <a:pt x="28384" y="29208"/>
                  <a:pt x="28443" y="28987"/>
                </a:cubicBezTo>
                <a:cubicBezTo>
                  <a:pt x="28456" y="28968"/>
                  <a:pt x="28443" y="28942"/>
                  <a:pt x="28436" y="28903"/>
                </a:cubicBezTo>
                <a:cubicBezTo>
                  <a:pt x="27995" y="29357"/>
                  <a:pt x="27658" y="29856"/>
                  <a:pt x="27509" y="30466"/>
                </a:cubicBezTo>
                <a:close/>
                <a:moveTo>
                  <a:pt x="19565" y="37826"/>
                </a:moveTo>
                <a:cubicBezTo>
                  <a:pt x="19740" y="37820"/>
                  <a:pt x="19876" y="37742"/>
                  <a:pt x="20025" y="37709"/>
                </a:cubicBezTo>
                <a:cubicBezTo>
                  <a:pt x="20162" y="37670"/>
                  <a:pt x="20317" y="37657"/>
                  <a:pt x="20428" y="37573"/>
                </a:cubicBezTo>
                <a:cubicBezTo>
                  <a:pt x="20551" y="37495"/>
                  <a:pt x="20629" y="37346"/>
                  <a:pt x="20719" y="37223"/>
                </a:cubicBezTo>
                <a:cubicBezTo>
                  <a:pt x="20791" y="37139"/>
                  <a:pt x="20869" y="37054"/>
                  <a:pt x="20933" y="36912"/>
                </a:cubicBezTo>
                <a:cubicBezTo>
                  <a:pt x="20719" y="36977"/>
                  <a:pt x="20557" y="37061"/>
                  <a:pt x="20382" y="37126"/>
                </a:cubicBezTo>
                <a:cubicBezTo>
                  <a:pt x="20188" y="37203"/>
                  <a:pt x="20006" y="37307"/>
                  <a:pt x="19870" y="37469"/>
                </a:cubicBezTo>
                <a:cubicBezTo>
                  <a:pt x="19779" y="37580"/>
                  <a:pt x="19656" y="37670"/>
                  <a:pt x="19565" y="37826"/>
                </a:cubicBezTo>
                <a:close/>
                <a:moveTo>
                  <a:pt x="11472" y="65004"/>
                </a:moveTo>
                <a:cubicBezTo>
                  <a:pt x="11718" y="64381"/>
                  <a:pt x="11706" y="63765"/>
                  <a:pt x="11718" y="63123"/>
                </a:cubicBezTo>
                <a:cubicBezTo>
                  <a:pt x="11673" y="63162"/>
                  <a:pt x="11654" y="63169"/>
                  <a:pt x="11641" y="63195"/>
                </a:cubicBezTo>
                <a:cubicBezTo>
                  <a:pt x="11556" y="63415"/>
                  <a:pt x="11466" y="63636"/>
                  <a:pt x="11381" y="63850"/>
                </a:cubicBezTo>
                <a:cubicBezTo>
                  <a:pt x="11362" y="63914"/>
                  <a:pt x="11349" y="63992"/>
                  <a:pt x="11349" y="64064"/>
                </a:cubicBezTo>
                <a:cubicBezTo>
                  <a:pt x="11368" y="64323"/>
                  <a:pt x="11401" y="64582"/>
                  <a:pt x="11427" y="64842"/>
                </a:cubicBezTo>
                <a:cubicBezTo>
                  <a:pt x="11433" y="64881"/>
                  <a:pt x="11446" y="64920"/>
                  <a:pt x="11472" y="65004"/>
                </a:cubicBezTo>
                <a:close/>
                <a:moveTo>
                  <a:pt x="18858" y="38280"/>
                </a:moveTo>
                <a:cubicBezTo>
                  <a:pt x="18314" y="38410"/>
                  <a:pt x="17847" y="38598"/>
                  <a:pt x="17509" y="39091"/>
                </a:cubicBezTo>
                <a:cubicBezTo>
                  <a:pt x="17795" y="39026"/>
                  <a:pt x="18048" y="38967"/>
                  <a:pt x="18294" y="38909"/>
                </a:cubicBezTo>
                <a:cubicBezTo>
                  <a:pt x="18326" y="38903"/>
                  <a:pt x="18372" y="38890"/>
                  <a:pt x="18385" y="38864"/>
                </a:cubicBezTo>
                <a:cubicBezTo>
                  <a:pt x="18540" y="38676"/>
                  <a:pt x="18696" y="38507"/>
                  <a:pt x="18858" y="38280"/>
                </a:cubicBezTo>
                <a:close/>
                <a:moveTo>
                  <a:pt x="12821" y="58804"/>
                </a:moveTo>
                <a:cubicBezTo>
                  <a:pt x="13145" y="58415"/>
                  <a:pt x="13541" y="57475"/>
                  <a:pt x="13554" y="57099"/>
                </a:cubicBezTo>
                <a:cubicBezTo>
                  <a:pt x="13541" y="57105"/>
                  <a:pt x="13515" y="57105"/>
                  <a:pt x="13508" y="57125"/>
                </a:cubicBezTo>
                <a:cubicBezTo>
                  <a:pt x="13353" y="57313"/>
                  <a:pt x="13197" y="57507"/>
                  <a:pt x="13054" y="57702"/>
                </a:cubicBezTo>
                <a:cubicBezTo>
                  <a:pt x="13022" y="57747"/>
                  <a:pt x="12996" y="57812"/>
                  <a:pt x="12983" y="57871"/>
                </a:cubicBezTo>
                <a:cubicBezTo>
                  <a:pt x="12931" y="58162"/>
                  <a:pt x="12886" y="58454"/>
                  <a:pt x="12821" y="58804"/>
                </a:cubicBezTo>
                <a:close/>
                <a:moveTo>
                  <a:pt x="14196" y="55834"/>
                </a:moveTo>
                <a:cubicBezTo>
                  <a:pt x="14423" y="55594"/>
                  <a:pt x="14643" y="55354"/>
                  <a:pt x="14805" y="55069"/>
                </a:cubicBezTo>
                <a:cubicBezTo>
                  <a:pt x="14915" y="54862"/>
                  <a:pt x="15013" y="54648"/>
                  <a:pt x="15123" y="54434"/>
                </a:cubicBezTo>
                <a:cubicBezTo>
                  <a:pt x="15136" y="54401"/>
                  <a:pt x="15136" y="54362"/>
                  <a:pt x="15155" y="54278"/>
                </a:cubicBezTo>
                <a:cubicBezTo>
                  <a:pt x="14928" y="54492"/>
                  <a:pt x="14734" y="54667"/>
                  <a:pt x="14552" y="54855"/>
                </a:cubicBezTo>
                <a:cubicBezTo>
                  <a:pt x="14507" y="54901"/>
                  <a:pt x="14475" y="54978"/>
                  <a:pt x="14455" y="55043"/>
                </a:cubicBezTo>
                <a:cubicBezTo>
                  <a:pt x="14384" y="55257"/>
                  <a:pt x="14312" y="55484"/>
                  <a:pt x="14235" y="55711"/>
                </a:cubicBezTo>
                <a:cubicBezTo>
                  <a:pt x="14215" y="55763"/>
                  <a:pt x="14202" y="55802"/>
                  <a:pt x="14196" y="55834"/>
                </a:cubicBezTo>
                <a:close/>
                <a:moveTo>
                  <a:pt x="11375" y="66288"/>
                </a:moveTo>
                <a:cubicBezTo>
                  <a:pt x="11362" y="66275"/>
                  <a:pt x="11342" y="66275"/>
                  <a:pt x="11316" y="66268"/>
                </a:cubicBezTo>
                <a:cubicBezTo>
                  <a:pt x="11245" y="66502"/>
                  <a:pt x="11167" y="66748"/>
                  <a:pt x="11089" y="66988"/>
                </a:cubicBezTo>
                <a:cubicBezTo>
                  <a:pt x="11083" y="67034"/>
                  <a:pt x="11089" y="67079"/>
                  <a:pt x="11102" y="67118"/>
                </a:cubicBezTo>
                <a:cubicBezTo>
                  <a:pt x="11148" y="67371"/>
                  <a:pt x="11193" y="67617"/>
                  <a:pt x="11245" y="67864"/>
                </a:cubicBezTo>
                <a:cubicBezTo>
                  <a:pt x="11245" y="67883"/>
                  <a:pt x="11278" y="67896"/>
                  <a:pt x="11284" y="67916"/>
                </a:cubicBezTo>
                <a:cubicBezTo>
                  <a:pt x="11303" y="67896"/>
                  <a:pt x="11310" y="67896"/>
                  <a:pt x="11310" y="67890"/>
                </a:cubicBezTo>
                <a:cubicBezTo>
                  <a:pt x="11472" y="67351"/>
                  <a:pt x="11440" y="66820"/>
                  <a:pt x="11375" y="66288"/>
                </a:cubicBezTo>
                <a:close/>
                <a:moveTo>
                  <a:pt x="15882" y="53292"/>
                </a:moveTo>
                <a:cubicBezTo>
                  <a:pt x="16303" y="52988"/>
                  <a:pt x="16861" y="52274"/>
                  <a:pt x="16939" y="51943"/>
                </a:cubicBezTo>
                <a:cubicBezTo>
                  <a:pt x="16718" y="52106"/>
                  <a:pt x="16504" y="52261"/>
                  <a:pt x="16297" y="52417"/>
                </a:cubicBezTo>
                <a:cubicBezTo>
                  <a:pt x="16271" y="52430"/>
                  <a:pt x="16258" y="52449"/>
                  <a:pt x="16238" y="52469"/>
                </a:cubicBezTo>
                <a:cubicBezTo>
                  <a:pt x="16148" y="52650"/>
                  <a:pt x="16070" y="52825"/>
                  <a:pt x="15985" y="53007"/>
                </a:cubicBezTo>
                <a:cubicBezTo>
                  <a:pt x="15953" y="53072"/>
                  <a:pt x="15934" y="53137"/>
                  <a:pt x="15901" y="53202"/>
                </a:cubicBezTo>
                <a:cubicBezTo>
                  <a:pt x="15888" y="53234"/>
                  <a:pt x="15888" y="53260"/>
                  <a:pt x="15882" y="53292"/>
                </a:cubicBezTo>
                <a:close/>
                <a:moveTo>
                  <a:pt x="11265" y="69115"/>
                </a:moveTo>
                <a:cubicBezTo>
                  <a:pt x="11167" y="69407"/>
                  <a:pt x="11109" y="69647"/>
                  <a:pt x="11057" y="69893"/>
                </a:cubicBezTo>
                <a:cubicBezTo>
                  <a:pt x="11051" y="69945"/>
                  <a:pt x="11070" y="70010"/>
                  <a:pt x="11083" y="70075"/>
                </a:cubicBezTo>
                <a:cubicBezTo>
                  <a:pt x="11135" y="70289"/>
                  <a:pt x="11187" y="70496"/>
                  <a:pt x="11245" y="70704"/>
                </a:cubicBezTo>
                <a:cubicBezTo>
                  <a:pt x="11252" y="70743"/>
                  <a:pt x="11278" y="70769"/>
                  <a:pt x="11316" y="70749"/>
                </a:cubicBezTo>
                <a:cubicBezTo>
                  <a:pt x="11433" y="70224"/>
                  <a:pt x="11394" y="69705"/>
                  <a:pt x="11265" y="69115"/>
                </a:cubicBezTo>
                <a:close/>
                <a:moveTo>
                  <a:pt x="17769" y="51036"/>
                </a:moveTo>
                <a:cubicBezTo>
                  <a:pt x="18203" y="50815"/>
                  <a:pt x="18528" y="50484"/>
                  <a:pt x="18800" y="50095"/>
                </a:cubicBezTo>
                <a:cubicBezTo>
                  <a:pt x="18826" y="50056"/>
                  <a:pt x="18891" y="50030"/>
                  <a:pt x="18839" y="49959"/>
                </a:cubicBezTo>
                <a:cubicBezTo>
                  <a:pt x="18638" y="50082"/>
                  <a:pt x="18437" y="50193"/>
                  <a:pt x="18236" y="50316"/>
                </a:cubicBezTo>
                <a:cubicBezTo>
                  <a:pt x="18190" y="50342"/>
                  <a:pt x="18145" y="50381"/>
                  <a:pt x="18119" y="50426"/>
                </a:cubicBezTo>
                <a:cubicBezTo>
                  <a:pt x="17996" y="50634"/>
                  <a:pt x="17886" y="50835"/>
                  <a:pt x="17769" y="51036"/>
                </a:cubicBezTo>
                <a:close/>
                <a:moveTo>
                  <a:pt x="24636" y="33494"/>
                </a:moveTo>
                <a:cubicBezTo>
                  <a:pt x="24662" y="33507"/>
                  <a:pt x="24669" y="33514"/>
                  <a:pt x="24675" y="33507"/>
                </a:cubicBezTo>
                <a:cubicBezTo>
                  <a:pt x="24805" y="33423"/>
                  <a:pt x="24934" y="33345"/>
                  <a:pt x="25064" y="33254"/>
                </a:cubicBezTo>
                <a:cubicBezTo>
                  <a:pt x="25291" y="33099"/>
                  <a:pt x="25466" y="32859"/>
                  <a:pt x="25576" y="32508"/>
                </a:cubicBezTo>
                <a:cubicBezTo>
                  <a:pt x="25207" y="32813"/>
                  <a:pt x="24870" y="33105"/>
                  <a:pt x="24636" y="33494"/>
                </a:cubicBezTo>
                <a:close/>
                <a:moveTo>
                  <a:pt x="23650" y="34493"/>
                </a:moveTo>
                <a:cubicBezTo>
                  <a:pt x="23242" y="34687"/>
                  <a:pt x="22892" y="34934"/>
                  <a:pt x="22619" y="35303"/>
                </a:cubicBezTo>
                <a:cubicBezTo>
                  <a:pt x="22762" y="35265"/>
                  <a:pt x="23216" y="35044"/>
                  <a:pt x="23281" y="34986"/>
                </a:cubicBezTo>
                <a:lnTo>
                  <a:pt x="23339" y="34934"/>
                </a:lnTo>
                <a:cubicBezTo>
                  <a:pt x="23443" y="34785"/>
                  <a:pt x="23540" y="34642"/>
                  <a:pt x="23650" y="34493"/>
                </a:cubicBezTo>
                <a:close/>
                <a:moveTo>
                  <a:pt x="26517" y="31380"/>
                </a:moveTo>
                <a:cubicBezTo>
                  <a:pt x="26971" y="31108"/>
                  <a:pt x="27217" y="30771"/>
                  <a:pt x="27314" y="30297"/>
                </a:cubicBezTo>
                <a:cubicBezTo>
                  <a:pt x="26977" y="30621"/>
                  <a:pt x="26731" y="30965"/>
                  <a:pt x="26517" y="31380"/>
                </a:cubicBezTo>
                <a:close/>
                <a:moveTo>
                  <a:pt x="20609" y="36847"/>
                </a:moveTo>
                <a:cubicBezTo>
                  <a:pt x="20687" y="36814"/>
                  <a:pt x="20771" y="36782"/>
                  <a:pt x="20862" y="36750"/>
                </a:cubicBezTo>
                <a:cubicBezTo>
                  <a:pt x="21271" y="36574"/>
                  <a:pt x="21271" y="36574"/>
                  <a:pt x="21530" y="36237"/>
                </a:cubicBezTo>
                <a:cubicBezTo>
                  <a:pt x="21549" y="36211"/>
                  <a:pt x="21582" y="36179"/>
                  <a:pt x="21530" y="36140"/>
                </a:cubicBezTo>
                <a:cubicBezTo>
                  <a:pt x="21160" y="36296"/>
                  <a:pt x="20843" y="36523"/>
                  <a:pt x="20609" y="36847"/>
                </a:cubicBezTo>
                <a:close/>
                <a:moveTo>
                  <a:pt x="18508" y="38163"/>
                </a:moveTo>
                <a:cubicBezTo>
                  <a:pt x="19046" y="38079"/>
                  <a:pt x="19254" y="37936"/>
                  <a:pt x="19507" y="37534"/>
                </a:cubicBezTo>
                <a:cubicBezTo>
                  <a:pt x="19111" y="37690"/>
                  <a:pt x="18793" y="37871"/>
                  <a:pt x="18508" y="38163"/>
                </a:cubicBezTo>
                <a:close/>
                <a:moveTo>
                  <a:pt x="16485" y="39350"/>
                </a:moveTo>
                <a:cubicBezTo>
                  <a:pt x="16699" y="39324"/>
                  <a:pt x="16880" y="39266"/>
                  <a:pt x="17049" y="39201"/>
                </a:cubicBezTo>
                <a:cubicBezTo>
                  <a:pt x="17146" y="39162"/>
                  <a:pt x="17334" y="38954"/>
                  <a:pt x="17386" y="38812"/>
                </a:cubicBezTo>
                <a:cubicBezTo>
                  <a:pt x="17062" y="38935"/>
                  <a:pt x="16751" y="39071"/>
                  <a:pt x="16485" y="39350"/>
                </a:cubicBezTo>
                <a:close/>
                <a:moveTo>
                  <a:pt x="28754" y="27807"/>
                </a:moveTo>
                <a:cubicBezTo>
                  <a:pt x="28534" y="28079"/>
                  <a:pt x="28358" y="28384"/>
                  <a:pt x="28268" y="28721"/>
                </a:cubicBezTo>
                <a:cubicBezTo>
                  <a:pt x="28534" y="28468"/>
                  <a:pt x="28748" y="28196"/>
                  <a:pt x="28754" y="27807"/>
                </a:cubicBezTo>
                <a:close/>
                <a:moveTo>
                  <a:pt x="12108" y="62060"/>
                </a:moveTo>
                <a:cubicBezTo>
                  <a:pt x="11894" y="62378"/>
                  <a:pt x="11861" y="62676"/>
                  <a:pt x="11913" y="63058"/>
                </a:cubicBezTo>
                <a:cubicBezTo>
                  <a:pt x="12010" y="62708"/>
                  <a:pt x="12056" y="62410"/>
                  <a:pt x="12108" y="62060"/>
                </a:cubicBezTo>
                <a:close/>
                <a:moveTo>
                  <a:pt x="12925" y="59096"/>
                </a:moveTo>
                <a:cubicBezTo>
                  <a:pt x="12724" y="59336"/>
                  <a:pt x="12659" y="59576"/>
                  <a:pt x="12659" y="59900"/>
                </a:cubicBezTo>
                <a:cubicBezTo>
                  <a:pt x="12788" y="59615"/>
                  <a:pt x="12860" y="59388"/>
                  <a:pt x="12925" y="59096"/>
                </a:cubicBezTo>
                <a:close/>
                <a:moveTo>
                  <a:pt x="11504" y="71197"/>
                </a:moveTo>
                <a:lnTo>
                  <a:pt x="11446" y="71197"/>
                </a:lnTo>
                <a:cubicBezTo>
                  <a:pt x="11375" y="71352"/>
                  <a:pt x="11414" y="71508"/>
                  <a:pt x="11504" y="71690"/>
                </a:cubicBezTo>
                <a:lnTo>
                  <a:pt x="11504" y="71489"/>
                </a:lnTo>
                <a:close/>
                <a:moveTo>
                  <a:pt x="11602" y="65419"/>
                </a:moveTo>
                <a:cubicBezTo>
                  <a:pt x="11492" y="65652"/>
                  <a:pt x="11479" y="65685"/>
                  <a:pt x="11563" y="65905"/>
                </a:cubicBezTo>
                <a:cubicBezTo>
                  <a:pt x="11621" y="65743"/>
                  <a:pt x="11608" y="65581"/>
                  <a:pt x="11602" y="65419"/>
                </a:cubicBezTo>
                <a:close/>
                <a:moveTo>
                  <a:pt x="15823" y="53675"/>
                </a:moveTo>
                <a:cubicBezTo>
                  <a:pt x="15577" y="53844"/>
                  <a:pt x="15532" y="53895"/>
                  <a:pt x="15519" y="54109"/>
                </a:cubicBezTo>
                <a:cubicBezTo>
                  <a:pt x="15629" y="53980"/>
                  <a:pt x="15726" y="53850"/>
                  <a:pt x="15823" y="53675"/>
                </a:cubicBezTo>
                <a:close/>
                <a:moveTo>
                  <a:pt x="11433" y="68836"/>
                </a:moveTo>
                <a:cubicBezTo>
                  <a:pt x="11492" y="68558"/>
                  <a:pt x="11479" y="68499"/>
                  <a:pt x="11414" y="68350"/>
                </a:cubicBezTo>
                <a:cubicBezTo>
                  <a:pt x="11368" y="68512"/>
                  <a:pt x="11375" y="68668"/>
                  <a:pt x="11433" y="68836"/>
                </a:cubicBezTo>
                <a:close/>
                <a:moveTo>
                  <a:pt x="17373" y="51762"/>
                </a:moveTo>
                <a:cubicBezTo>
                  <a:pt x="17594" y="51567"/>
                  <a:pt x="17594" y="51567"/>
                  <a:pt x="17646" y="51418"/>
                </a:cubicBezTo>
                <a:cubicBezTo>
                  <a:pt x="17529" y="51502"/>
                  <a:pt x="17412" y="51567"/>
                  <a:pt x="17373" y="51762"/>
                </a:cubicBezTo>
                <a:close/>
                <a:moveTo>
                  <a:pt x="39454" y="5577"/>
                </a:moveTo>
                <a:cubicBezTo>
                  <a:pt x="39318" y="5694"/>
                  <a:pt x="39318" y="5694"/>
                  <a:pt x="39246" y="5836"/>
                </a:cubicBezTo>
                <a:cubicBezTo>
                  <a:pt x="39389" y="5720"/>
                  <a:pt x="39389" y="5720"/>
                  <a:pt x="39454" y="5577"/>
                </a:cubicBezTo>
                <a:close/>
                <a:moveTo>
                  <a:pt x="19325" y="49752"/>
                </a:moveTo>
                <a:cubicBezTo>
                  <a:pt x="19448" y="49693"/>
                  <a:pt x="19507" y="49635"/>
                  <a:pt x="19572" y="49531"/>
                </a:cubicBezTo>
                <a:cubicBezTo>
                  <a:pt x="19448" y="49570"/>
                  <a:pt x="19377" y="49622"/>
                  <a:pt x="19325" y="49752"/>
                </a:cubicBezTo>
                <a:close/>
                <a:moveTo>
                  <a:pt x="34688" y="16562"/>
                </a:moveTo>
                <a:lnTo>
                  <a:pt x="34675" y="16562"/>
                </a:lnTo>
                <a:lnTo>
                  <a:pt x="34675" y="16718"/>
                </a:lnTo>
                <a:lnTo>
                  <a:pt x="34688" y="16718"/>
                </a:lnTo>
                <a:close/>
                <a:moveTo>
                  <a:pt x="34746" y="16258"/>
                </a:moveTo>
                <a:cubicBezTo>
                  <a:pt x="34727" y="16264"/>
                  <a:pt x="34720" y="16271"/>
                  <a:pt x="34720" y="16271"/>
                </a:cubicBezTo>
                <a:cubicBezTo>
                  <a:pt x="34720" y="16296"/>
                  <a:pt x="34727" y="16309"/>
                  <a:pt x="34739" y="16335"/>
                </a:cubicBezTo>
                <a:cubicBezTo>
                  <a:pt x="34739" y="16309"/>
                  <a:pt x="34746" y="16290"/>
                  <a:pt x="34746" y="16258"/>
                </a:cubicBezTo>
                <a:close/>
                <a:moveTo>
                  <a:pt x="34688" y="15162"/>
                </a:moveTo>
                <a:lnTo>
                  <a:pt x="34675" y="15162"/>
                </a:lnTo>
                <a:lnTo>
                  <a:pt x="34681" y="15188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3"/>
          <p:cNvSpPr/>
          <p:nvPr/>
        </p:nvSpPr>
        <p:spPr>
          <a:xfrm>
            <a:off x="1747733" y="414833"/>
            <a:ext cx="537803" cy="416539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3"/>
          <p:cNvSpPr/>
          <p:nvPr/>
        </p:nvSpPr>
        <p:spPr>
          <a:xfrm rot="-10542023">
            <a:off x="156677" y="527423"/>
            <a:ext cx="2032857" cy="1418804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3"/>
          <p:cNvSpPr/>
          <p:nvPr/>
        </p:nvSpPr>
        <p:spPr>
          <a:xfrm rot="7896144">
            <a:off x="11462038" y="1350761"/>
            <a:ext cx="537797" cy="416540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66" name="Google Shape;66;p3"/>
          <p:cNvGrpSpPr/>
          <p:nvPr/>
        </p:nvGrpSpPr>
        <p:grpSpPr>
          <a:xfrm rot="3195942">
            <a:off x="10234073" y="-241585"/>
            <a:ext cx="1383411" cy="1603239"/>
            <a:chOff x="2813400" y="2039398"/>
            <a:chExt cx="974358" cy="1129187"/>
          </a:xfrm>
        </p:grpSpPr>
        <p:sp>
          <p:nvSpPr>
            <p:cNvPr id="67" name="Google Shape;67;p3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9" name="Google Shape;69;p3"/>
          <p:cNvGrpSpPr/>
          <p:nvPr/>
        </p:nvGrpSpPr>
        <p:grpSpPr>
          <a:xfrm rot="3015253">
            <a:off x="936413" y="5436898"/>
            <a:ext cx="1091761" cy="1625092"/>
            <a:chOff x="3712845" y="1982925"/>
            <a:chExt cx="409431" cy="609436"/>
          </a:xfrm>
        </p:grpSpPr>
        <p:sp>
          <p:nvSpPr>
            <p:cNvPr id="70" name="Google Shape;70;p3"/>
            <p:cNvSpPr/>
            <p:nvPr/>
          </p:nvSpPr>
          <p:spPr>
            <a:xfrm>
              <a:off x="3725687" y="1982925"/>
              <a:ext cx="396590" cy="609436"/>
            </a:xfrm>
            <a:custGeom>
              <a:avLst/>
              <a:gdLst/>
              <a:ahLst/>
              <a:cxnLst/>
              <a:rect l="l" t="t" r="r" b="b"/>
              <a:pathLst>
                <a:path w="6609" h="10156" extrusionOk="0">
                  <a:moveTo>
                    <a:pt x="5668" y="2082"/>
                  </a:moveTo>
                  <a:cubicBezTo>
                    <a:pt x="5992" y="1310"/>
                    <a:pt x="5901" y="344"/>
                    <a:pt x="5220" y="65"/>
                  </a:cubicBezTo>
                  <a:cubicBezTo>
                    <a:pt x="5091" y="13"/>
                    <a:pt x="4955" y="0"/>
                    <a:pt x="4818" y="0"/>
                  </a:cubicBezTo>
                  <a:cubicBezTo>
                    <a:pt x="3904" y="33"/>
                    <a:pt x="3067" y="720"/>
                    <a:pt x="3139" y="1563"/>
                  </a:cubicBezTo>
                  <a:cubicBezTo>
                    <a:pt x="3418" y="4708"/>
                    <a:pt x="1330" y="3911"/>
                    <a:pt x="448" y="6589"/>
                  </a:cubicBezTo>
                  <a:cubicBezTo>
                    <a:pt x="0" y="7918"/>
                    <a:pt x="986" y="9351"/>
                    <a:pt x="2322" y="9786"/>
                  </a:cubicBezTo>
                  <a:cubicBezTo>
                    <a:pt x="2406" y="9805"/>
                    <a:pt x="2490" y="9831"/>
                    <a:pt x="2581" y="9857"/>
                  </a:cubicBezTo>
                  <a:cubicBezTo>
                    <a:pt x="2665" y="9883"/>
                    <a:pt x="2750" y="9896"/>
                    <a:pt x="2841" y="9916"/>
                  </a:cubicBezTo>
                  <a:cubicBezTo>
                    <a:pt x="4215" y="10156"/>
                    <a:pt x="5655" y="9332"/>
                    <a:pt x="5986" y="7970"/>
                  </a:cubicBezTo>
                  <a:cubicBezTo>
                    <a:pt x="6608" y="5448"/>
                    <a:pt x="4695" y="4352"/>
                    <a:pt x="5668" y="208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712845" y="2004708"/>
              <a:ext cx="335082" cy="585313"/>
            </a:xfrm>
            <a:custGeom>
              <a:avLst/>
              <a:gdLst/>
              <a:ahLst/>
              <a:cxnLst/>
              <a:rect l="l" t="t" r="r" b="b"/>
              <a:pathLst>
                <a:path w="5584" h="9754" extrusionOk="0">
                  <a:moveTo>
                    <a:pt x="4747" y="39"/>
                  </a:moveTo>
                  <a:cubicBezTo>
                    <a:pt x="4747" y="39"/>
                    <a:pt x="3826" y="0"/>
                    <a:pt x="3729" y="1751"/>
                  </a:cubicBezTo>
                  <a:cubicBezTo>
                    <a:pt x="3619" y="3502"/>
                    <a:pt x="3093" y="3904"/>
                    <a:pt x="1544" y="5558"/>
                  </a:cubicBezTo>
                  <a:cubicBezTo>
                    <a:pt x="0" y="7212"/>
                    <a:pt x="2192" y="9754"/>
                    <a:pt x="3697" y="8891"/>
                  </a:cubicBezTo>
                  <a:cubicBezTo>
                    <a:pt x="4715" y="8301"/>
                    <a:pt x="4099" y="4520"/>
                    <a:pt x="4442" y="2037"/>
                  </a:cubicBezTo>
                  <a:cubicBezTo>
                    <a:pt x="4585" y="947"/>
                    <a:pt x="5584" y="189"/>
                    <a:pt x="4747" y="39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2" name="Google Shape;72;p3"/>
          <p:cNvSpPr/>
          <p:nvPr/>
        </p:nvSpPr>
        <p:spPr>
          <a:xfrm rot="1896812">
            <a:off x="5348925" y="1865705"/>
            <a:ext cx="1494123" cy="1494123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759116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"/>
          <p:cNvSpPr/>
          <p:nvPr/>
        </p:nvSpPr>
        <p:spPr>
          <a:xfrm rot="-2700000">
            <a:off x="9651187" y="-1573476"/>
            <a:ext cx="4271224" cy="4304005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6" name="Google Shape;116;p5"/>
          <p:cNvSpPr/>
          <p:nvPr/>
        </p:nvSpPr>
        <p:spPr>
          <a:xfrm rot="-3549692">
            <a:off x="-1855434" y="4395165"/>
            <a:ext cx="4271211" cy="4303992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7" name="Google Shape;117;p5"/>
          <p:cNvSpPr txBox="1">
            <a:spLocks noGrp="1"/>
          </p:cNvSpPr>
          <p:nvPr>
            <p:ph type="subTitle" idx="1"/>
          </p:nvPr>
        </p:nvSpPr>
        <p:spPr>
          <a:xfrm>
            <a:off x="1711800" y="3679933"/>
            <a:ext cx="3434400" cy="13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18" name="Google Shape;118;p5"/>
          <p:cNvSpPr txBox="1">
            <a:spLocks noGrp="1"/>
          </p:cNvSpPr>
          <p:nvPr>
            <p:ph type="subTitle" idx="2"/>
          </p:nvPr>
        </p:nvSpPr>
        <p:spPr>
          <a:xfrm>
            <a:off x="1902600" y="3206351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subTitle" idx="3"/>
          </p:nvPr>
        </p:nvSpPr>
        <p:spPr>
          <a:xfrm>
            <a:off x="7045800" y="3679933"/>
            <a:ext cx="3434400" cy="13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subTitle" idx="4"/>
          </p:nvPr>
        </p:nvSpPr>
        <p:spPr>
          <a:xfrm>
            <a:off x="7236600" y="3206351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1655400" y="693833"/>
            <a:ext cx="88812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2" name="Google Shape;122;p5"/>
          <p:cNvGrpSpPr/>
          <p:nvPr/>
        </p:nvGrpSpPr>
        <p:grpSpPr>
          <a:xfrm>
            <a:off x="10895237" y="-323674"/>
            <a:ext cx="1026963" cy="1249427"/>
            <a:chOff x="4161300" y="2059225"/>
            <a:chExt cx="974348" cy="1185415"/>
          </a:xfrm>
        </p:grpSpPr>
        <p:sp>
          <p:nvSpPr>
            <p:cNvPr id="123" name="Google Shape;123;p5"/>
            <p:cNvSpPr/>
            <p:nvPr/>
          </p:nvSpPr>
          <p:spPr>
            <a:xfrm>
              <a:off x="4161300" y="2059225"/>
              <a:ext cx="974348" cy="1176398"/>
            </a:xfrm>
            <a:custGeom>
              <a:avLst/>
              <a:gdLst/>
              <a:ahLst/>
              <a:cxnLst/>
              <a:rect l="l" t="t" r="r" b="b"/>
              <a:pathLst>
                <a:path w="11887" h="14352" extrusionOk="0">
                  <a:moveTo>
                    <a:pt x="4650" y="12160"/>
                  </a:moveTo>
                  <a:cubicBezTo>
                    <a:pt x="3418" y="11673"/>
                    <a:pt x="2944" y="10824"/>
                    <a:pt x="2549" y="9559"/>
                  </a:cubicBezTo>
                  <a:cubicBezTo>
                    <a:pt x="1958" y="7653"/>
                    <a:pt x="4215" y="5960"/>
                    <a:pt x="3119" y="4566"/>
                  </a:cubicBezTo>
                  <a:cubicBezTo>
                    <a:pt x="0" y="656"/>
                    <a:pt x="2704" y="1"/>
                    <a:pt x="3969" y="688"/>
                  </a:cubicBezTo>
                  <a:cubicBezTo>
                    <a:pt x="6783" y="2244"/>
                    <a:pt x="7879" y="331"/>
                    <a:pt x="9740" y="1531"/>
                  </a:cubicBezTo>
                  <a:cubicBezTo>
                    <a:pt x="11887" y="2919"/>
                    <a:pt x="10168" y="14351"/>
                    <a:pt x="4650" y="1216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4382941" y="2133078"/>
              <a:ext cx="624592" cy="1111561"/>
            </a:xfrm>
            <a:custGeom>
              <a:avLst/>
              <a:gdLst/>
              <a:ahLst/>
              <a:cxnLst/>
              <a:rect l="l" t="t" r="r" b="b"/>
              <a:pathLst>
                <a:path w="7620" h="13561" extrusionOk="0">
                  <a:moveTo>
                    <a:pt x="5104" y="9696"/>
                  </a:moveTo>
                  <a:cubicBezTo>
                    <a:pt x="5674" y="8853"/>
                    <a:pt x="6252" y="8016"/>
                    <a:pt x="6491" y="7031"/>
                  </a:cubicBezTo>
                  <a:cubicBezTo>
                    <a:pt x="6971" y="5130"/>
                    <a:pt x="7620" y="1732"/>
                    <a:pt x="6271" y="987"/>
                  </a:cubicBezTo>
                  <a:cubicBezTo>
                    <a:pt x="4890" y="228"/>
                    <a:pt x="3392" y="1343"/>
                    <a:pt x="1537" y="429"/>
                  </a:cubicBezTo>
                  <a:cubicBezTo>
                    <a:pt x="668" y="1"/>
                    <a:pt x="0" y="1064"/>
                    <a:pt x="2062" y="3386"/>
                  </a:cubicBezTo>
                  <a:cubicBezTo>
                    <a:pt x="3949" y="5507"/>
                    <a:pt x="2497" y="13561"/>
                    <a:pt x="5104" y="969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5" name="Google Shape;125;p5"/>
          <p:cNvGrpSpPr/>
          <p:nvPr/>
        </p:nvGrpSpPr>
        <p:grpSpPr>
          <a:xfrm rot="-5786906">
            <a:off x="1219237" y="5807826"/>
            <a:ext cx="1275907" cy="1478652"/>
            <a:chOff x="2813400" y="2039398"/>
            <a:chExt cx="974358" cy="1129187"/>
          </a:xfrm>
        </p:grpSpPr>
        <p:sp>
          <p:nvSpPr>
            <p:cNvPr id="126" name="Google Shape;126;p5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28" name="Google Shape;128;p5"/>
          <p:cNvSpPr/>
          <p:nvPr/>
        </p:nvSpPr>
        <p:spPr>
          <a:xfrm>
            <a:off x="-213373" y="4944701"/>
            <a:ext cx="856221" cy="663204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9" name="Google Shape;129;p5"/>
          <p:cNvGrpSpPr/>
          <p:nvPr/>
        </p:nvGrpSpPr>
        <p:grpSpPr>
          <a:xfrm rot="2700000">
            <a:off x="11697381" y="1384220"/>
            <a:ext cx="832200" cy="1195664"/>
            <a:chOff x="3197975" y="2626937"/>
            <a:chExt cx="606737" cy="871730"/>
          </a:xfrm>
        </p:grpSpPr>
        <p:sp>
          <p:nvSpPr>
            <p:cNvPr id="130" name="Google Shape;130;p5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952331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 txBox="1">
            <a:spLocks noGrp="1"/>
          </p:cNvSpPr>
          <p:nvPr>
            <p:ph type="title"/>
          </p:nvPr>
        </p:nvSpPr>
        <p:spPr>
          <a:xfrm>
            <a:off x="1655400" y="693833"/>
            <a:ext cx="88812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6"/>
          <p:cNvSpPr/>
          <p:nvPr/>
        </p:nvSpPr>
        <p:spPr>
          <a:xfrm rot="-5269141">
            <a:off x="-4142600" y="2901552"/>
            <a:ext cx="8687039" cy="1054899"/>
          </a:xfrm>
          <a:custGeom>
            <a:avLst/>
            <a:gdLst/>
            <a:ahLst/>
            <a:cxnLst/>
            <a:rect l="l" t="t" r="r" b="b"/>
            <a:pathLst>
              <a:path w="112193" h="13624" extrusionOk="0">
                <a:moveTo>
                  <a:pt x="82646" y="2206"/>
                </a:moveTo>
                <a:lnTo>
                  <a:pt x="82746" y="2250"/>
                </a:lnTo>
                <a:cubicBezTo>
                  <a:pt x="82826" y="2286"/>
                  <a:pt x="82905" y="2330"/>
                  <a:pt x="82993" y="2397"/>
                </a:cubicBezTo>
                <a:lnTo>
                  <a:pt x="83061" y="2441"/>
                </a:lnTo>
                <a:lnTo>
                  <a:pt x="82981" y="2425"/>
                </a:lnTo>
                <a:cubicBezTo>
                  <a:pt x="82949" y="2421"/>
                  <a:pt x="82873" y="2405"/>
                  <a:pt x="82849" y="2385"/>
                </a:cubicBezTo>
                <a:cubicBezTo>
                  <a:pt x="82810" y="2357"/>
                  <a:pt x="82770" y="2322"/>
                  <a:pt x="82726" y="2282"/>
                </a:cubicBezTo>
                <a:lnTo>
                  <a:pt x="82646" y="2206"/>
                </a:lnTo>
                <a:close/>
                <a:moveTo>
                  <a:pt x="83128" y="2660"/>
                </a:moveTo>
                <a:lnTo>
                  <a:pt x="83172" y="2664"/>
                </a:lnTo>
                <a:cubicBezTo>
                  <a:pt x="83379" y="2700"/>
                  <a:pt x="83563" y="2800"/>
                  <a:pt x="83770" y="2987"/>
                </a:cubicBezTo>
                <a:lnTo>
                  <a:pt x="83818" y="3027"/>
                </a:lnTo>
                <a:lnTo>
                  <a:pt x="83762" y="3023"/>
                </a:lnTo>
                <a:cubicBezTo>
                  <a:pt x="83682" y="3015"/>
                  <a:pt x="83607" y="3003"/>
                  <a:pt x="83539" y="2995"/>
                </a:cubicBezTo>
                <a:cubicBezTo>
                  <a:pt x="83511" y="2987"/>
                  <a:pt x="83483" y="2983"/>
                  <a:pt x="83459" y="2979"/>
                </a:cubicBezTo>
                <a:cubicBezTo>
                  <a:pt x="83447" y="2979"/>
                  <a:pt x="83431" y="2967"/>
                  <a:pt x="83419" y="2955"/>
                </a:cubicBezTo>
                <a:cubicBezTo>
                  <a:pt x="83332" y="2868"/>
                  <a:pt x="83252" y="2788"/>
                  <a:pt x="83168" y="2700"/>
                </a:cubicBezTo>
                <a:lnTo>
                  <a:pt x="83128" y="2660"/>
                </a:lnTo>
                <a:close/>
                <a:moveTo>
                  <a:pt x="83925" y="2892"/>
                </a:moveTo>
                <a:lnTo>
                  <a:pt x="84009" y="2927"/>
                </a:lnTo>
                <a:cubicBezTo>
                  <a:pt x="84121" y="2967"/>
                  <a:pt x="84224" y="3019"/>
                  <a:pt x="84328" y="3087"/>
                </a:cubicBezTo>
                <a:lnTo>
                  <a:pt x="84404" y="3139"/>
                </a:lnTo>
                <a:lnTo>
                  <a:pt x="84404" y="3139"/>
                </a:lnTo>
                <a:lnTo>
                  <a:pt x="84320" y="3123"/>
                </a:lnTo>
                <a:cubicBezTo>
                  <a:pt x="84196" y="3103"/>
                  <a:pt x="84101" y="3051"/>
                  <a:pt x="83997" y="2959"/>
                </a:cubicBezTo>
                <a:lnTo>
                  <a:pt x="83925" y="2892"/>
                </a:lnTo>
                <a:close/>
                <a:moveTo>
                  <a:pt x="77573" y="152"/>
                </a:moveTo>
                <a:cubicBezTo>
                  <a:pt x="78634" y="152"/>
                  <a:pt x="79664" y="423"/>
                  <a:pt x="80634" y="951"/>
                </a:cubicBezTo>
                <a:cubicBezTo>
                  <a:pt x="80654" y="963"/>
                  <a:pt x="80677" y="975"/>
                  <a:pt x="80697" y="987"/>
                </a:cubicBezTo>
                <a:lnTo>
                  <a:pt x="80849" y="1070"/>
                </a:lnTo>
                <a:lnTo>
                  <a:pt x="80681" y="1022"/>
                </a:lnTo>
                <a:cubicBezTo>
                  <a:pt x="80045" y="825"/>
                  <a:pt x="79394" y="727"/>
                  <a:pt x="78716" y="727"/>
                </a:cubicBezTo>
                <a:cubicBezTo>
                  <a:pt x="78163" y="727"/>
                  <a:pt x="77591" y="792"/>
                  <a:pt x="76995" y="923"/>
                </a:cubicBezTo>
                <a:cubicBezTo>
                  <a:pt x="76385" y="1054"/>
                  <a:pt x="75772" y="1254"/>
                  <a:pt x="75122" y="1529"/>
                </a:cubicBezTo>
                <a:cubicBezTo>
                  <a:pt x="74460" y="1812"/>
                  <a:pt x="73799" y="2162"/>
                  <a:pt x="73105" y="2609"/>
                </a:cubicBezTo>
                <a:cubicBezTo>
                  <a:pt x="72838" y="2780"/>
                  <a:pt x="72571" y="2959"/>
                  <a:pt x="72312" y="3131"/>
                </a:cubicBezTo>
                <a:lnTo>
                  <a:pt x="72304" y="3139"/>
                </a:lnTo>
                <a:cubicBezTo>
                  <a:pt x="72185" y="3218"/>
                  <a:pt x="72069" y="3298"/>
                  <a:pt x="71950" y="3378"/>
                </a:cubicBezTo>
                <a:cubicBezTo>
                  <a:pt x="71942" y="3382"/>
                  <a:pt x="71930" y="3386"/>
                  <a:pt x="71922" y="3398"/>
                </a:cubicBezTo>
                <a:lnTo>
                  <a:pt x="71910" y="3402"/>
                </a:lnTo>
                <a:lnTo>
                  <a:pt x="71902" y="3402"/>
                </a:lnTo>
                <a:lnTo>
                  <a:pt x="70965" y="3063"/>
                </a:lnTo>
                <a:lnTo>
                  <a:pt x="70989" y="3039"/>
                </a:lnTo>
                <a:cubicBezTo>
                  <a:pt x="71735" y="2429"/>
                  <a:pt x="72384" y="1971"/>
                  <a:pt x="73022" y="1584"/>
                </a:cubicBezTo>
                <a:cubicBezTo>
                  <a:pt x="73823" y="1094"/>
                  <a:pt x="74604" y="743"/>
                  <a:pt x="75409" y="492"/>
                </a:cubicBezTo>
                <a:cubicBezTo>
                  <a:pt x="75975" y="317"/>
                  <a:pt x="76549" y="209"/>
                  <a:pt x="77103" y="170"/>
                </a:cubicBezTo>
                <a:cubicBezTo>
                  <a:pt x="77260" y="158"/>
                  <a:pt x="77417" y="152"/>
                  <a:pt x="77573" y="152"/>
                </a:cubicBezTo>
                <a:close/>
                <a:moveTo>
                  <a:pt x="83702" y="3202"/>
                </a:moveTo>
                <a:cubicBezTo>
                  <a:pt x="83830" y="3206"/>
                  <a:pt x="83957" y="3226"/>
                  <a:pt x="84057" y="3246"/>
                </a:cubicBezTo>
                <a:cubicBezTo>
                  <a:pt x="84081" y="3254"/>
                  <a:pt x="84101" y="3262"/>
                  <a:pt x="84117" y="3278"/>
                </a:cubicBezTo>
                <a:cubicBezTo>
                  <a:pt x="84224" y="3374"/>
                  <a:pt x="84328" y="3465"/>
                  <a:pt x="84436" y="3557"/>
                </a:cubicBezTo>
                <a:lnTo>
                  <a:pt x="84515" y="3625"/>
                </a:lnTo>
                <a:lnTo>
                  <a:pt x="84459" y="3625"/>
                </a:lnTo>
                <a:cubicBezTo>
                  <a:pt x="84408" y="3625"/>
                  <a:pt x="84360" y="3621"/>
                  <a:pt x="84308" y="3621"/>
                </a:cubicBezTo>
                <a:cubicBezTo>
                  <a:pt x="84240" y="3617"/>
                  <a:pt x="84169" y="3617"/>
                  <a:pt x="84101" y="3613"/>
                </a:cubicBezTo>
                <a:cubicBezTo>
                  <a:pt x="84049" y="3613"/>
                  <a:pt x="84017" y="3597"/>
                  <a:pt x="83989" y="3565"/>
                </a:cubicBezTo>
                <a:cubicBezTo>
                  <a:pt x="83906" y="3473"/>
                  <a:pt x="83818" y="3378"/>
                  <a:pt x="83730" y="3282"/>
                </a:cubicBezTo>
                <a:lnTo>
                  <a:pt x="83658" y="3202"/>
                </a:lnTo>
                <a:close/>
                <a:moveTo>
                  <a:pt x="84428" y="3326"/>
                </a:moveTo>
                <a:lnTo>
                  <a:pt x="84487" y="3338"/>
                </a:lnTo>
                <a:cubicBezTo>
                  <a:pt x="84507" y="3342"/>
                  <a:pt x="84523" y="3346"/>
                  <a:pt x="84543" y="3354"/>
                </a:cubicBezTo>
                <a:cubicBezTo>
                  <a:pt x="84579" y="3362"/>
                  <a:pt x="84607" y="3366"/>
                  <a:pt x="84643" y="3374"/>
                </a:cubicBezTo>
                <a:cubicBezTo>
                  <a:pt x="84758" y="3394"/>
                  <a:pt x="84866" y="3438"/>
                  <a:pt x="84970" y="3521"/>
                </a:cubicBezTo>
                <a:cubicBezTo>
                  <a:pt x="85005" y="3553"/>
                  <a:pt x="85045" y="3577"/>
                  <a:pt x="85085" y="3605"/>
                </a:cubicBezTo>
                <a:lnTo>
                  <a:pt x="85097" y="3613"/>
                </a:lnTo>
                <a:cubicBezTo>
                  <a:pt x="85117" y="3625"/>
                  <a:pt x="85137" y="3637"/>
                  <a:pt x="85157" y="3653"/>
                </a:cubicBezTo>
                <a:lnTo>
                  <a:pt x="85209" y="3693"/>
                </a:lnTo>
                <a:lnTo>
                  <a:pt x="85141" y="3685"/>
                </a:lnTo>
                <a:cubicBezTo>
                  <a:pt x="85125" y="3685"/>
                  <a:pt x="85109" y="3681"/>
                  <a:pt x="85097" y="3681"/>
                </a:cubicBezTo>
                <a:lnTo>
                  <a:pt x="85089" y="3661"/>
                </a:lnTo>
                <a:lnTo>
                  <a:pt x="85089" y="3681"/>
                </a:lnTo>
                <a:cubicBezTo>
                  <a:pt x="85077" y="3681"/>
                  <a:pt x="85065" y="3677"/>
                  <a:pt x="85049" y="3677"/>
                </a:cubicBezTo>
                <a:cubicBezTo>
                  <a:pt x="85025" y="3673"/>
                  <a:pt x="85001" y="3673"/>
                  <a:pt x="84970" y="3673"/>
                </a:cubicBezTo>
                <a:cubicBezTo>
                  <a:pt x="84902" y="3665"/>
                  <a:pt x="84838" y="3661"/>
                  <a:pt x="84782" y="3637"/>
                </a:cubicBezTo>
                <a:cubicBezTo>
                  <a:pt x="84726" y="3613"/>
                  <a:pt x="84683" y="3565"/>
                  <a:pt x="84631" y="3517"/>
                </a:cubicBezTo>
                <a:lnTo>
                  <a:pt x="84595" y="3477"/>
                </a:lnTo>
                <a:cubicBezTo>
                  <a:pt x="84571" y="3457"/>
                  <a:pt x="84547" y="3438"/>
                  <a:pt x="84527" y="3418"/>
                </a:cubicBezTo>
                <a:cubicBezTo>
                  <a:pt x="84507" y="3402"/>
                  <a:pt x="84495" y="3386"/>
                  <a:pt x="84479" y="3374"/>
                </a:cubicBezTo>
                <a:lnTo>
                  <a:pt x="84428" y="3326"/>
                </a:lnTo>
                <a:close/>
                <a:moveTo>
                  <a:pt x="85316" y="3561"/>
                </a:moveTo>
                <a:lnTo>
                  <a:pt x="85404" y="3585"/>
                </a:lnTo>
                <a:cubicBezTo>
                  <a:pt x="85524" y="3617"/>
                  <a:pt x="85635" y="3665"/>
                  <a:pt x="85755" y="3736"/>
                </a:cubicBezTo>
                <a:lnTo>
                  <a:pt x="85830" y="3780"/>
                </a:lnTo>
                <a:lnTo>
                  <a:pt x="85830" y="3780"/>
                </a:lnTo>
                <a:lnTo>
                  <a:pt x="85743" y="3772"/>
                </a:lnTo>
                <a:cubicBezTo>
                  <a:pt x="85583" y="3752"/>
                  <a:pt x="85551" y="3736"/>
                  <a:pt x="85396" y="3621"/>
                </a:cubicBezTo>
                <a:lnTo>
                  <a:pt x="85316" y="3561"/>
                </a:lnTo>
                <a:close/>
                <a:moveTo>
                  <a:pt x="78647" y="893"/>
                </a:moveTo>
                <a:cubicBezTo>
                  <a:pt x="79527" y="893"/>
                  <a:pt x="80392" y="1069"/>
                  <a:pt x="81235" y="1417"/>
                </a:cubicBezTo>
                <a:cubicBezTo>
                  <a:pt x="81351" y="1469"/>
                  <a:pt x="81455" y="1513"/>
                  <a:pt x="81558" y="1564"/>
                </a:cubicBezTo>
                <a:cubicBezTo>
                  <a:pt x="81614" y="1588"/>
                  <a:pt x="81674" y="1628"/>
                  <a:pt x="81730" y="1672"/>
                </a:cubicBezTo>
                <a:lnTo>
                  <a:pt x="81793" y="1728"/>
                </a:lnTo>
                <a:lnTo>
                  <a:pt x="81710" y="1708"/>
                </a:lnTo>
                <a:cubicBezTo>
                  <a:pt x="81111" y="1548"/>
                  <a:pt x="80498" y="1469"/>
                  <a:pt x="79861" y="1469"/>
                </a:cubicBezTo>
                <a:cubicBezTo>
                  <a:pt x="79417" y="1469"/>
                  <a:pt x="78961" y="1507"/>
                  <a:pt x="78490" y="1584"/>
                </a:cubicBezTo>
                <a:cubicBezTo>
                  <a:pt x="77780" y="1696"/>
                  <a:pt x="77063" y="1895"/>
                  <a:pt x="76298" y="2182"/>
                </a:cubicBezTo>
                <a:cubicBezTo>
                  <a:pt x="75648" y="2429"/>
                  <a:pt x="74998" y="2728"/>
                  <a:pt x="74377" y="3071"/>
                </a:cubicBezTo>
                <a:cubicBezTo>
                  <a:pt x="74062" y="3246"/>
                  <a:pt x="73743" y="3426"/>
                  <a:pt x="73440" y="3601"/>
                </a:cubicBezTo>
                <a:lnTo>
                  <a:pt x="73424" y="3605"/>
                </a:lnTo>
                <a:cubicBezTo>
                  <a:pt x="73297" y="3681"/>
                  <a:pt x="73165" y="3748"/>
                  <a:pt x="73038" y="3824"/>
                </a:cubicBezTo>
                <a:cubicBezTo>
                  <a:pt x="73018" y="3836"/>
                  <a:pt x="72998" y="3848"/>
                  <a:pt x="72978" y="3860"/>
                </a:cubicBezTo>
                <a:lnTo>
                  <a:pt x="72962" y="3868"/>
                </a:lnTo>
                <a:lnTo>
                  <a:pt x="72950" y="3868"/>
                </a:lnTo>
                <a:cubicBezTo>
                  <a:pt x="72886" y="3848"/>
                  <a:pt x="72831" y="3820"/>
                  <a:pt x="72771" y="3788"/>
                </a:cubicBezTo>
                <a:cubicBezTo>
                  <a:pt x="72743" y="3776"/>
                  <a:pt x="72707" y="3756"/>
                  <a:pt x="72671" y="3740"/>
                </a:cubicBezTo>
                <a:cubicBezTo>
                  <a:pt x="72564" y="3689"/>
                  <a:pt x="72464" y="3645"/>
                  <a:pt x="72368" y="3601"/>
                </a:cubicBezTo>
                <a:lnTo>
                  <a:pt x="72265" y="3557"/>
                </a:lnTo>
                <a:cubicBezTo>
                  <a:pt x="72209" y="3537"/>
                  <a:pt x="72165" y="3517"/>
                  <a:pt x="72121" y="3485"/>
                </a:cubicBezTo>
                <a:lnTo>
                  <a:pt x="72101" y="3477"/>
                </a:lnTo>
                <a:lnTo>
                  <a:pt x="72113" y="3461"/>
                </a:lnTo>
                <a:cubicBezTo>
                  <a:pt x="72141" y="3438"/>
                  <a:pt x="72165" y="3422"/>
                  <a:pt x="72193" y="3402"/>
                </a:cubicBezTo>
                <a:lnTo>
                  <a:pt x="72324" y="3310"/>
                </a:lnTo>
                <a:cubicBezTo>
                  <a:pt x="72771" y="3007"/>
                  <a:pt x="73241" y="2692"/>
                  <a:pt x="73719" y="2421"/>
                </a:cubicBezTo>
                <a:cubicBezTo>
                  <a:pt x="74640" y="1891"/>
                  <a:pt x="75481" y="1513"/>
                  <a:pt x="76294" y="1270"/>
                </a:cubicBezTo>
                <a:cubicBezTo>
                  <a:pt x="76792" y="1114"/>
                  <a:pt x="77302" y="1010"/>
                  <a:pt x="77804" y="947"/>
                </a:cubicBezTo>
                <a:cubicBezTo>
                  <a:pt x="78086" y="911"/>
                  <a:pt x="78367" y="893"/>
                  <a:pt x="78647" y="893"/>
                </a:cubicBezTo>
                <a:close/>
                <a:moveTo>
                  <a:pt x="56076" y="673"/>
                </a:moveTo>
                <a:cubicBezTo>
                  <a:pt x="56771" y="673"/>
                  <a:pt x="57433" y="754"/>
                  <a:pt x="58081" y="915"/>
                </a:cubicBezTo>
                <a:cubicBezTo>
                  <a:pt x="58834" y="1106"/>
                  <a:pt x="59516" y="1405"/>
                  <a:pt x="60106" y="1812"/>
                </a:cubicBezTo>
                <a:cubicBezTo>
                  <a:pt x="60727" y="2242"/>
                  <a:pt x="61229" y="2768"/>
                  <a:pt x="61592" y="3386"/>
                </a:cubicBezTo>
                <a:lnTo>
                  <a:pt x="61600" y="3398"/>
                </a:lnTo>
                <a:lnTo>
                  <a:pt x="61592" y="3406"/>
                </a:lnTo>
                <a:cubicBezTo>
                  <a:pt x="61588" y="3418"/>
                  <a:pt x="61584" y="3430"/>
                  <a:pt x="61588" y="3445"/>
                </a:cubicBezTo>
                <a:cubicBezTo>
                  <a:pt x="61592" y="3469"/>
                  <a:pt x="61628" y="3513"/>
                  <a:pt x="61660" y="3513"/>
                </a:cubicBezTo>
                <a:lnTo>
                  <a:pt x="61668" y="3513"/>
                </a:lnTo>
                <a:lnTo>
                  <a:pt x="61672" y="3517"/>
                </a:lnTo>
                <a:cubicBezTo>
                  <a:pt x="61684" y="3533"/>
                  <a:pt x="61692" y="3541"/>
                  <a:pt x="61704" y="3557"/>
                </a:cubicBezTo>
                <a:lnTo>
                  <a:pt x="61708" y="3561"/>
                </a:lnTo>
                <a:cubicBezTo>
                  <a:pt x="61720" y="3569"/>
                  <a:pt x="61728" y="3585"/>
                  <a:pt x="61740" y="3597"/>
                </a:cubicBezTo>
                <a:lnTo>
                  <a:pt x="61752" y="3621"/>
                </a:lnTo>
                <a:lnTo>
                  <a:pt x="61855" y="3557"/>
                </a:lnTo>
                <a:lnTo>
                  <a:pt x="61823" y="3489"/>
                </a:lnTo>
                <a:lnTo>
                  <a:pt x="61847" y="3485"/>
                </a:lnTo>
                <a:cubicBezTo>
                  <a:pt x="62074" y="3445"/>
                  <a:pt x="62305" y="3402"/>
                  <a:pt x="62533" y="3362"/>
                </a:cubicBezTo>
                <a:cubicBezTo>
                  <a:pt x="62919" y="3290"/>
                  <a:pt x="63302" y="3222"/>
                  <a:pt x="63688" y="3151"/>
                </a:cubicBezTo>
                <a:cubicBezTo>
                  <a:pt x="64744" y="2963"/>
                  <a:pt x="65569" y="2852"/>
                  <a:pt x="66350" y="2788"/>
                </a:cubicBezTo>
                <a:cubicBezTo>
                  <a:pt x="66779" y="2755"/>
                  <a:pt x="67185" y="2739"/>
                  <a:pt x="67575" y="2739"/>
                </a:cubicBezTo>
                <a:cubicBezTo>
                  <a:pt x="67999" y="2739"/>
                  <a:pt x="68403" y="2758"/>
                  <a:pt x="68797" y="2800"/>
                </a:cubicBezTo>
                <a:cubicBezTo>
                  <a:pt x="69375" y="2860"/>
                  <a:pt x="69941" y="2963"/>
                  <a:pt x="70479" y="3103"/>
                </a:cubicBezTo>
                <a:cubicBezTo>
                  <a:pt x="70491" y="3107"/>
                  <a:pt x="70499" y="3107"/>
                  <a:pt x="70511" y="3107"/>
                </a:cubicBezTo>
                <a:cubicBezTo>
                  <a:pt x="70531" y="3111"/>
                  <a:pt x="70539" y="3111"/>
                  <a:pt x="70555" y="3119"/>
                </a:cubicBezTo>
                <a:lnTo>
                  <a:pt x="70583" y="3127"/>
                </a:lnTo>
                <a:lnTo>
                  <a:pt x="70563" y="3147"/>
                </a:lnTo>
                <a:cubicBezTo>
                  <a:pt x="70539" y="3170"/>
                  <a:pt x="70511" y="3198"/>
                  <a:pt x="70483" y="3222"/>
                </a:cubicBezTo>
                <a:cubicBezTo>
                  <a:pt x="70415" y="3282"/>
                  <a:pt x="70352" y="3338"/>
                  <a:pt x="70280" y="3398"/>
                </a:cubicBezTo>
                <a:lnTo>
                  <a:pt x="70272" y="3406"/>
                </a:lnTo>
                <a:cubicBezTo>
                  <a:pt x="70113" y="3541"/>
                  <a:pt x="69953" y="3681"/>
                  <a:pt x="69794" y="3824"/>
                </a:cubicBezTo>
                <a:cubicBezTo>
                  <a:pt x="69743" y="3869"/>
                  <a:pt x="69700" y="3890"/>
                  <a:pt x="69657" y="3890"/>
                </a:cubicBezTo>
                <a:cubicBezTo>
                  <a:pt x="69639" y="3890"/>
                  <a:pt x="69621" y="3887"/>
                  <a:pt x="69602" y="3880"/>
                </a:cubicBezTo>
                <a:cubicBezTo>
                  <a:pt x="69587" y="3876"/>
                  <a:pt x="69579" y="3876"/>
                  <a:pt x="69563" y="3868"/>
                </a:cubicBezTo>
                <a:lnTo>
                  <a:pt x="69551" y="3868"/>
                </a:lnTo>
                <a:cubicBezTo>
                  <a:pt x="68714" y="3705"/>
                  <a:pt x="67865" y="3609"/>
                  <a:pt x="67024" y="3601"/>
                </a:cubicBezTo>
                <a:cubicBezTo>
                  <a:pt x="66896" y="3598"/>
                  <a:pt x="66767" y="3597"/>
                  <a:pt x="66636" y="3597"/>
                </a:cubicBezTo>
                <a:cubicBezTo>
                  <a:pt x="65916" y="3597"/>
                  <a:pt x="65148" y="3634"/>
                  <a:pt x="64254" y="3709"/>
                </a:cubicBezTo>
                <a:cubicBezTo>
                  <a:pt x="63804" y="3748"/>
                  <a:pt x="63354" y="3788"/>
                  <a:pt x="62903" y="3828"/>
                </a:cubicBezTo>
                <a:lnTo>
                  <a:pt x="62859" y="3836"/>
                </a:lnTo>
                <a:lnTo>
                  <a:pt x="61664" y="3940"/>
                </a:lnTo>
                <a:cubicBezTo>
                  <a:pt x="61445" y="3960"/>
                  <a:pt x="61210" y="3976"/>
                  <a:pt x="61006" y="3987"/>
                </a:cubicBezTo>
                <a:lnTo>
                  <a:pt x="60974" y="3987"/>
                </a:lnTo>
                <a:cubicBezTo>
                  <a:pt x="60871" y="3995"/>
                  <a:pt x="60767" y="4003"/>
                  <a:pt x="60664" y="4007"/>
                </a:cubicBezTo>
                <a:lnTo>
                  <a:pt x="60632" y="4007"/>
                </a:lnTo>
                <a:lnTo>
                  <a:pt x="60628" y="3999"/>
                </a:lnTo>
                <a:cubicBezTo>
                  <a:pt x="60468" y="3768"/>
                  <a:pt x="60285" y="3545"/>
                  <a:pt x="60070" y="3338"/>
                </a:cubicBezTo>
                <a:cubicBezTo>
                  <a:pt x="59576" y="2848"/>
                  <a:pt x="58994" y="2465"/>
                  <a:pt x="58284" y="2166"/>
                </a:cubicBezTo>
                <a:cubicBezTo>
                  <a:pt x="57503" y="1831"/>
                  <a:pt x="56666" y="1632"/>
                  <a:pt x="55734" y="1556"/>
                </a:cubicBezTo>
                <a:cubicBezTo>
                  <a:pt x="55475" y="1537"/>
                  <a:pt x="55212" y="1529"/>
                  <a:pt x="54953" y="1529"/>
                </a:cubicBezTo>
                <a:cubicBezTo>
                  <a:pt x="54168" y="1529"/>
                  <a:pt x="53363" y="1616"/>
                  <a:pt x="52514" y="1808"/>
                </a:cubicBezTo>
                <a:cubicBezTo>
                  <a:pt x="51557" y="2015"/>
                  <a:pt x="50605" y="2330"/>
                  <a:pt x="49672" y="2740"/>
                </a:cubicBezTo>
                <a:lnTo>
                  <a:pt x="49652" y="2704"/>
                </a:lnTo>
                <a:cubicBezTo>
                  <a:pt x="49728" y="2648"/>
                  <a:pt x="49796" y="2605"/>
                  <a:pt x="49864" y="2565"/>
                </a:cubicBezTo>
                <a:cubicBezTo>
                  <a:pt x="50573" y="2110"/>
                  <a:pt x="51346" y="1728"/>
                  <a:pt x="52155" y="1425"/>
                </a:cubicBezTo>
                <a:cubicBezTo>
                  <a:pt x="53104" y="1066"/>
                  <a:pt x="54072" y="831"/>
                  <a:pt x="55028" y="732"/>
                </a:cubicBezTo>
                <a:cubicBezTo>
                  <a:pt x="55387" y="692"/>
                  <a:pt x="55735" y="673"/>
                  <a:pt x="56076" y="673"/>
                </a:cubicBezTo>
                <a:close/>
                <a:moveTo>
                  <a:pt x="70794" y="3198"/>
                </a:moveTo>
                <a:cubicBezTo>
                  <a:pt x="70973" y="3234"/>
                  <a:pt x="71304" y="3338"/>
                  <a:pt x="71651" y="3477"/>
                </a:cubicBezTo>
                <a:cubicBezTo>
                  <a:pt x="71671" y="3481"/>
                  <a:pt x="71687" y="3493"/>
                  <a:pt x="71711" y="3501"/>
                </a:cubicBezTo>
                <a:lnTo>
                  <a:pt x="71735" y="3517"/>
                </a:lnTo>
                <a:lnTo>
                  <a:pt x="71711" y="3537"/>
                </a:lnTo>
                <a:cubicBezTo>
                  <a:pt x="71575" y="3641"/>
                  <a:pt x="71436" y="3736"/>
                  <a:pt x="71308" y="3832"/>
                </a:cubicBezTo>
                <a:cubicBezTo>
                  <a:pt x="71157" y="3940"/>
                  <a:pt x="71005" y="4051"/>
                  <a:pt x="70850" y="4163"/>
                </a:cubicBezTo>
                <a:lnTo>
                  <a:pt x="70846" y="4171"/>
                </a:lnTo>
                <a:lnTo>
                  <a:pt x="70834" y="4171"/>
                </a:lnTo>
                <a:cubicBezTo>
                  <a:pt x="70734" y="4155"/>
                  <a:pt x="70635" y="4123"/>
                  <a:pt x="70535" y="4095"/>
                </a:cubicBezTo>
                <a:cubicBezTo>
                  <a:pt x="70479" y="4079"/>
                  <a:pt x="70431" y="4063"/>
                  <a:pt x="70380" y="4051"/>
                </a:cubicBezTo>
                <a:cubicBezTo>
                  <a:pt x="70332" y="4039"/>
                  <a:pt x="70280" y="4023"/>
                  <a:pt x="70232" y="4015"/>
                </a:cubicBezTo>
                <a:cubicBezTo>
                  <a:pt x="70140" y="3995"/>
                  <a:pt x="70049" y="3976"/>
                  <a:pt x="69957" y="3944"/>
                </a:cubicBezTo>
                <a:lnTo>
                  <a:pt x="69929" y="3936"/>
                </a:lnTo>
                <a:lnTo>
                  <a:pt x="69953" y="3916"/>
                </a:lnTo>
                <a:cubicBezTo>
                  <a:pt x="70176" y="3720"/>
                  <a:pt x="70400" y="3525"/>
                  <a:pt x="70627" y="3338"/>
                </a:cubicBezTo>
                <a:lnTo>
                  <a:pt x="70786" y="3198"/>
                </a:lnTo>
                <a:close/>
                <a:moveTo>
                  <a:pt x="104326" y="2529"/>
                </a:moveTo>
                <a:cubicBezTo>
                  <a:pt x="104856" y="2529"/>
                  <a:pt x="105390" y="2565"/>
                  <a:pt x="105904" y="2628"/>
                </a:cubicBezTo>
                <a:cubicBezTo>
                  <a:pt x="106761" y="2740"/>
                  <a:pt x="107622" y="2919"/>
                  <a:pt x="108542" y="3178"/>
                </a:cubicBezTo>
                <a:cubicBezTo>
                  <a:pt x="108941" y="3294"/>
                  <a:pt x="109355" y="3422"/>
                  <a:pt x="109774" y="3565"/>
                </a:cubicBezTo>
                <a:lnTo>
                  <a:pt x="109766" y="3601"/>
                </a:lnTo>
                <a:cubicBezTo>
                  <a:pt x="108909" y="3326"/>
                  <a:pt x="108052" y="3119"/>
                  <a:pt x="107203" y="2975"/>
                </a:cubicBezTo>
                <a:cubicBezTo>
                  <a:pt x="106284" y="2820"/>
                  <a:pt x="105367" y="2742"/>
                  <a:pt x="104459" y="2742"/>
                </a:cubicBezTo>
                <a:cubicBezTo>
                  <a:pt x="103527" y="2742"/>
                  <a:pt x="102604" y="2824"/>
                  <a:pt x="101696" y="2987"/>
                </a:cubicBezTo>
                <a:cubicBezTo>
                  <a:pt x="100771" y="3159"/>
                  <a:pt x="99854" y="3362"/>
                  <a:pt x="98922" y="3581"/>
                </a:cubicBezTo>
                <a:cubicBezTo>
                  <a:pt x="98069" y="3780"/>
                  <a:pt x="97109" y="3999"/>
                  <a:pt x="96144" y="4175"/>
                </a:cubicBezTo>
                <a:lnTo>
                  <a:pt x="96136" y="4139"/>
                </a:lnTo>
                <a:cubicBezTo>
                  <a:pt x="96224" y="4115"/>
                  <a:pt x="96316" y="4095"/>
                  <a:pt x="96399" y="4071"/>
                </a:cubicBezTo>
                <a:lnTo>
                  <a:pt x="96575" y="4023"/>
                </a:lnTo>
                <a:cubicBezTo>
                  <a:pt x="96862" y="3952"/>
                  <a:pt x="97152" y="3872"/>
                  <a:pt x="97439" y="3796"/>
                </a:cubicBezTo>
                <a:lnTo>
                  <a:pt x="97539" y="3772"/>
                </a:lnTo>
                <a:cubicBezTo>
                  <a:pt x="98296" y="3565"/>
                  <a:pt x="99073" y="3362"/>
                  <a:pt x="99843" y="3167"/>
                </a:cubicBezTo>
                <a:cubicBezTo>
                  <a:pt x="100739" y="2939"/>
                  <a:pt x="101552" y="2776"/>
                  <a:pt x="102321" y="2668"/>
                </a:cubicBezTo>
                <a:cubicBezTo>
                  <a:pt x="103027" y="2577"/>
                  <a:pt x="103676" y="2529"/>
                  <a:pt x="104326" y="2529"/>
                </a:cubicBezTo>
                <a:close/>
                <a:moveTo>
                  <a:pt x="85013" y="3852"/>
                </a:moveTo>
                <a:lnTo>
                  <a:pt x="85065" y="3856"/>
                </a:lnTo>
                <a:cubicBezTo>
                  <a:pt x="85197" y="3872"/>
                  <a:pt x="85304" y="3880"/>
                  <a:pt x="85416" y="3896"/>
                </a:cubicBezTo>
                <a:cubicBezTo>
                  <a:pt x="85452" y="3900"/>
                  <a:pt x="85484" y="3904"/>
                  <a:pt x="85512" y="3924"/>
                </a:cubicBezTo>
                <a:cubicBezTo>
                  <a:pt x="85631" y="4015"/>
                  <a:pt x="85751" y="4103"/>
                  <a:pt x="85862" y="4195"/>
                </a:cubicBezTo>
                <a:lnTo>
                  <a:pt x="85954" y="4262"/>
                </a:lnTo>
                <a:lnTo>
                  <a:pt x="85954" y="4262"/>
                </a:lnTo>
                <a:lnTo>
                  <a:pt x="85862" y="4258"/>
                </a:lnTo>
                <a:lnTo>
                  <a:pt x="85480" y="4258"/>
                </a:lnTo>
                <a:cubicBezTo>
                  <a:pt x="85456" y="4258"/>
                  <a:pt x="85424" y="4251"/>
                  <a:pt x="85412" y="4235"/>
                </a:cubicBezTo>
                <a:cubicBezTo>
                  <a:pt x="85296" y="4123"/>
                  <a:pt x="85177" y="4011"/>
                  <a:pt x="85073" y="3912"/>
                </a:cubicBezTo>
                <a:lnTo>
                  <a:pt x="85013" y="3852"/>
                </a:lnTo>
                <a:close/>
                <a:moveTo>
                  <a:pt x="85838" y="3952"/>
                </a:moveTo>
                <a:lnTo>
                  <a:pt x="85902" y="3960"/>
                </a:lnTo>
                <a:cubicBezTo>
                  <a:pt x="86233" y="4003"/>
                  <a:pt x="86341" y="4051"/>
                  <a:pt x="86631" y="4243"/>
                </a:cubicBezTo>
                <a:lnTo>
                  <a:pt x="86687" y="4278"/>
                </a:lnTo>
                <a:lnTo>
                  <a:pt x="86619" y="4278"/>
                </a:lnTo>
                <a:cubicBezTo>
                  <a:pt x="86520" y="4274"/>
                  <a:pt x="86412" y="4274"/>
                  <a:pt x="86301" y="4262"/>
                </a:cubicBezTo>
                <a:cubicBezTo>
                  <a:pt x="86265" y="4262"/>
                  <a:pt x="86233" y="4247"/>
                  <a:pt x="86213" y="4235"/>
                </a:cubicBezTo>
                <a:cubicBezTo>
                  <a:pt x="86109" y="4155"/>
                  <a:pt x="86002" y="4075"/>
                  <a:pt x="85902" y="3999"/>
                </a:cubicBezTo>
                <a:lnTo>
                  <a:pt x="85838" y="3952"/>
                </a:lnTo>
                <a:close/>
                <a:moveTo>
                  <a:pt x="84240" y="3792"/>
                </a:moveTo>
                <a:cubicBezTo>
                  <a:pt x="84316" y="3796"/>
                  <a:pt x="84388" y="3796"/>
                  <a:pt x="84463" y="3800"/>
                </a:cubicBezTo>
                <a:lnTo>
                  <a:pt x="84479" y="3800"/>
                </a:lnTo>
                <a:cubicBezTo>
                  <a:pt x="84539" y="3804"/>
                  <a:pt x="84599" y="3804"/>
                  <a:pt x="84659" y="3812"/>
                </a:cubicBezTo>
                <a:cubicBezTo>
                  <a:pt x="84699" y="3812"/>
                  <a:pt x="84730" y="3824"/>
                  <a:pt x="84758" y="3852"/>
                </a:cubicBezTo>
                <a:lnTo>
                  <a:pt x="84966" y="4043"/>
                </a:lnTo>
                <a:cubicBezTo>
                  <a:pt x="85033" y="4115"/>
                  <a:pt x="85097" y="4175"/>
                  <a:pt x="85161" y="4235"/>
                </a:cubicBezTo>
                <a:lnTo>
                  <a:pt x="85193" y="4262"/>
                </a:lnTo>
                <a:lnTo>
                  <a:pt x="84647" y="4290"/>
                </a:lnTo>
                <a:lnTo>
                  <a:pt x="84196" y="3792"/>
                </a:lnTo>
                <a:close/>
                <a:moveTo>
                  <a:pt x="86759" y="4119"/>
                </a:moveTo>
                <a:lnTo>
                  <a:pt x="86867" y="4151"/>
                </a:lnTo>
                <a:cubicBezTo>
                  <a:pt x="86978" y="4179"/>
                  <a:pt x="87094" y="4223"/>
                  <a:pt x="87213" y="4282"/>
                </a:cubicBezTo>
                <a:lnTo>
                  <a:pt x="87293" y="4322"/>
                </a:lnTo>
                <a:lnTo>
                  <a:pt x="87090" y="4310"/>
                </a:lnTo>
                <a:cubicBezTo>
                  <a:pt x="87074" y="4310"/>
                  <a:pt x="87058" y="4302"/>
                  <a:pt x="87050" y="4298"/>
                </a:cubicBezTo>
                <a:cubicBezTo>
                  <a:pt x="87026" y="4290"/>
                  <a:pt x="86930" y="4235"/>
                  <a:pt x="86851" y="4179"/>
                </a:cubicBezTo>
                <a:lnTo>
                  <a:pt x="86759" y="4119"/>
                </a:lnTo>
                <a:close/>
                <a:moveTo>
                  <a:pt x="79792" y="1652"/>
                </a:moveTo>
                <a:cubicBezTo>
                  <a:pt x="80558" y="1652"/>
                  <a:pt x="81327" y="1775"/>
                  <a:pt x="82088" y="2023"/>
                </a:cubicBezTo>
                <a:cubicBezTo>
                  <a:pt x="82164" y="2027"/>
                  <a:pt x="82216" y="2059"/>
                  <a:pt x="82264" y="2102"/>
                </a:cubicBezTo>
                <a:lnTo>
                  <a:pt x="82395" y="2222"/>
                </a:lnTo>
                <a:lnTo>
                  <a:pt x="82407" y="2230"/>
                </a:lnTo>
                <a:cubicBezTo>
                  <a:pt x="82427" y="2250"/>
                  <a:pt x="82451" y="2266"/>
                  <a:pt x="82471" y="2286"/>
                </a:cubicBezTo>
                <a:lnTo>
                  <a:pt x="82523" y="2330"/>
                </a:lnTo>
                <a:lnTo>
                  <a:pt x="82455" y="2322"/>
                </a:lnTo>
                <a:cubicBezTo>
                  <a:pt x="81999" y="2243"/>
                  <a:pt x="81534" y="2202"/>
                  <a:pt x="81056" y="2202"/>
                </a:cubicBezTo>
                <a:cubicBezTo>
                  <a:pt x="80329" y="2202"/>
                  <a:pt x="79571" y="2295"/>
                  <a:pt x="78769" y="2485"/>
                </a:cubicBezTo>
                <a:cubicBezTo>
                  <a:pt x="78067" y="2648"/>
                  <a:pt x="77350" y="2880"/>
                  <a:pt x="76577" y="3194"/>
                </a:cubicBezTo>
                <a:cubicBezTo>
                  <a:pt x="76055" y="3402"/>
                  <a:pt x="75509" y="3645"/>
                  <a:pt x="74899" y="3944"/>
                </a:cubicBezTo>
                <a:cubicBezTo>
                  <a:pt x="74803" y="3991"/>
                  <a:pt x="74704" y="4039"/>
                  <a:pt x="74612" y="4083"/>
                </a:cubicBezTo>
                <a:lnTo>
                  <a:pt x="74592" y="4095"/>
                </a:lnTo>
                <a:cubicBezTo>
                  <a:pt x="74401" y="4191"/>
                  <a:pt x="74201" y="4282"/>
                  <a:pt x="74006" y="4378"/>
                </a:cubicBezTo>
                <a:cubicBezTo>
                  <a:pt x="73982" y="4394"/>
                  <a:pt x="73958" y="4398"/>
                  <a:pt x="73938" y="4398"/>
                </a:cubicBezTo>
                <a:cubicBezTo>
                  <a:pt x="73911" y="4398"/>
                  <a:pt x="73891" y="4394"/>
                  <a:pt x="73867" y="4378"/>
                </a:cubicBezTo>
                <a:cubicBezTo>
                  <a:pt x="73711" y="4294"/>
                  <a:pt x="73552" y="4203"/>
                  <a:pt x="73412" y="4131"/>
                </a:cubicBezTo>
                <a:lnTo>
                  <a:pt x="73400" y="4119"/>
                </a:lnTo>
                <a:cubicBezTo>
                  <a:pt x="73325" y="4079"/>
                  <a:pt x="73253" y="4039"/>
                  <a:pt x="73181" y="3999"/>
                </a:cubicBezTo>
                <a:cubicBezTo>
                  <a:pt x="73173" y="3999"/>
                  <a:pt x="73173" y="3995"/>
                  <a:pt x="73169" y="3995"/>
                </a:cubicBezTo>
                <a:lnTo>
                  <a:pt x="73145" y="3980"/>
                </a:lnTo>
                <a:lnTo>
                  <a:pt x="73169" y="3964"/>
                </a:lnTo>
                <a:cubicBezTo>
                  <a:pt x="73193" y="3948"/>
                  <a:pt x="73221" y="3936"/>
                  <a:pt x="73241" y="3920"/>
                </a:cubicBezTo>
                <a:cubicBezTo>
                  <a:pt x="73361" y="3848"/>
                  <a:pt x="73484" y="3780"/>
                  <a:pt x="73604" y="3716"/>
                </a:cubicBezTo>
                <a:lnTo>
                  <a:pt x="73632" y="3701"/>
                </a:lnTo>
                <a:cubicBezTo>
                  <a:pt x="73926" y="3529"/>
                  <a:pt x="74229" y="3358"/>
                  <a:pt x="74536" y="3198"/>
                </a:cubicBezTo>
                <a:cubicBezTo>
                  <a:pt x="75700" y="2581"/>
                  <a:pt x="76760" y="2154"/>
                  <a:pt x="77792" y="1907"/>
                </a:cubicBezTo>
                <a:cubicBezTo>
                  <a:pt x="78262" y="1792"/>
                  <a:pt x="78733" y="1716"/>
                  <a:pt x="79203" y="1676"/>
                </a:cubicBezTo>
                <a:cubicBezTo>
                  <a:pt x="79399" y="1660"/>
                  <a:pt x="79595" y="1652"/>
                  <a:pt x="79792" y="1652"/>
                </a:cubicBezTo>
                <a:close/>
                <a:moveTo>
                  <a:pt x="71942" y="3605"/>
                </a:moveTo>
                <a:cubicBezTo>
                  <a:pt x="72125" y="3661"/>
                  <a:pt x="72567" y="3864"/>
                  <a:pt x="72747" y="3976"/>
                </a:cubicBezTo>
                <a:lnTo>
                  <a:pt x="72771" y="3987"/>
                </a:lnTo>
                <a:lnTo>
                  <a:pt x="72739" y="4003"/>
                </a:lnTo>
                <a:cubicBezTo>
                  <a:pt x="72472" y="4163"/>
                  <a:pt x="72213" y="4330"/>
                  <a:pt x="71950" y="4486"/>
                </a:cubicBezTo>
                <a:cubicBezTo>
                  <a:pt x="71934" y="4498"/>
                  <a:pt x="71922" y="4502"/>
                  <a:pt x="71906" y="4514"/>
                </a:cubicBezTo>
                <a:lnTo>
                  <a:pt x="71890" y="4522"/>
                </a:lnTo>
                <a:lnTo>
                  <a:pt x="71886" y="4522"/>
                </a:lnTo>
                <a:lnTo>
                  <a:pt x="71049" y="4243"/>
                </a:lnTo>
                <a:lnTo>
                  <a:pt x="71069" y="4223"/>
                </a:lnTo>
                <a:cubicBezTo>
                  <a:pt x="71073" y="4215"/>
                  <a:pt x="71085" y="4207"/>
                  <a:pt x="71089" y="4203"/>
                </a:cubicBezTo>
                <a:cubicBezTo>
                  <a:pt x="71193" y="4123"/>
                  <a:pt x="71296" y="4047"/>
                  <a:pt x="71396" y="3976"/>
                </a:cubicBezTo>
                <a:cubicBezTo>
                  <a:pt x="71543" y="3868"/>
                  <a:pt x="71687" y="3764"/>
                  <a:pt x="71830" y="3665"/>
                </a:cubicBezTo>
                <a:lnTo>
                  <a:pt x="71906" y="3621"/>
                </a:lnTo>
                <a:lnTo>
                  <a:pt x="71930" y="3605"/>
                </a:lnTo>
                <a:close/>
                <a:moveTo>
                  <a:pt x="47688" y="4115"/>
                </a:moveTo>
                <a:lnTo>
                  <a:pt x="47624" y="4183"/>
                </a:lnTo>
                <a:lnTo>
                  <a:pt x="47616" y="4195"/>
                </a:lnTo>
                <a:cubicBezTo>
                  <a:pt x="47552" y="4258"/>
                  <a:pt x="47484" y="4322"/>
                  <a:pt x="47425" y="4394"/>
                </a:cubicBezTo>
                <a:lnTo>
                  <a:pt x="47421" y="4398"/>
                </a:lnTo>
                <a:cubicBezTo>
                  <a:pt x="47401" y="4422"/>
                  <a:pt x="47377" y="4446"/>
                  <a:pt x="47353" y="4454"/>
                </a:cubicBezTo>
                <a:cubicBezTo>
                  <a:pt x="47261" y="4482"/>
                  <a:pt x="47173" y="4518"/>
                  <a:pt x="47078" y="4545"/>
                </a:cubicBezTo>
                <a:lnTo>
                  <a:pt x="46990" y="4573"/>
                </a:lnTo>
                <a:lnTo>
                  <a:pt x="47054" y="4518"/>
                </a:lnTo>
                <a:cubicBezTo>
                  <a:pt x="47241" y="4354"/>
                  <a:pt x="47421" y="4239"/>
                  <a:pt x="47604" y="4155"/>
                </a:cubicBezTo>
                <a:lnTo>
                  <a:pt x="47688" y="4115"/>
                </a:lnTo>
                <a:close/>
                <a:moveTo>
                  <a:pt x="104645" y="2896"/>
                </a:moveTo>
                <a:cubicBezTo>
                  <a:pt x="104987" y="2896"/>
                  <a:pt x="105330" y="2907"/>
                  <a:pt x="105661" y="2935"/>
                </a:cubicBezTo>
                <a:cubicBezTo>
                  <a:pt x="106123" y="2967"/>
                  <a:pt x="106594" y="3027"/>
                  <a:pt x="107064" y="3103"/>
                </a:cubicBezTo>
                <a:lnTo>
                  <a:pt x="107060" y="3139"/>
                </a:lnTo>
                <a:cubicBezTo>
                  <a:pt x="106574" y="3067"/>
                  <a:pt x="106075" y="3023"/>
                  <a:pt x="105589" y="3007"/>
                </a:cubicBezTo>
                <a:cubicBezTo>
                  <a:pt x="105415" y="3001"/>
                  <a:pt x="105239" y="2998"/>
                  <a:pt x="105062" y="2998"/>
                </a:cubicBezTo>
                <a:cubicBezTo>
                  <a:pt x="104102" y="2998"/>
                  <a:pt x="103109" y="3090"/>
                  <a:pt x="102042" y="3278"/>
                </a:cubicBezTo>
                <a:cubicBezTo>
                  <a:pt x="101293" y="3414"/>
                  <a:pt x="100568" y="3585"/>
                  <a:pt x="99827" y="3772"/>
                </a:cubicBezTo>
                <a:cubicBezTo>
                  <a:pt x="98631" y="4071"/>
                  <a:pt x="97559" y="4294"/>
                  <a:pt x="96543" y="4450"/>
                </a:cubicBezTo>
                <a:cubicBezTo>
                  <a:pt x="95937" y="4541"/>
                  <a:pt x="95375" y="4609"/>
                  <a:pt x="94821" y="4653"/>
                </a:cubicBezTo>
                <a:lnTo>
                  <a:pt x="94698" y="4661"/>
                </a:lnTo>
                <a:lnTo>
                  <a:pt x="94817" y="4617"/>
                </a:lnTo>
                <a:cubicBezTo>
                  <a:pt x="94977" y="4553"/>
                  <a:pt x="95116" y="4518"/>
                  <a:pt x="95244" y="4498"/>
                </a:cubicBezTo>
                <a:cubicBezTo>
                  <a:pt x="95634" y="4438"/>
                  <a:pt x="96025" y="4370"/>
                  <a:pt x="96395" y="4298"/>
                </a:cubicBezTo>
                <a:cubicBezTo>
                  <a:pt x="97479" y="4095"/>
                  <a:pt x="98575" y="3844"/>
                  <a:pt x="99639" y="3605"/>
                </a:cubicBezTo>
                <a:lnTo>
                  <a:pt x="99858" y="3557"/>
                </a:lnTo>
                <a:cubicBezTo>
                  <a:pt x="100636" y="3382"/>
                  <a:pt x="101461" y="3202"/>
                  <a:pt x="102293" y="3079"/>
                </a:cubicBezTo>
                <a:cubicBezTo>
                  <a:pt x="103126" y="2955"/>
                  <a:pt x="103892" y="2896"/>
                  <a:pt x="104645" y="2896"/>
                </a:cubicBezTo>
                <a:close/>
                <a:moveTo>
                  <a:pt x="88345" y="4589"/>
                </a:moveTo>
                <a:lnTo>
                  <a:pt x="88461" y="4609"/>
                </a:lnTo>
                <a:cubicBezTo>
                  <a:pt x="88584" y="4621"/>
                  <a:pt x="88712" y="4653"/>
                  <a:pt x="88871" y="4701"/>
                </a:cubicBezTo>
                <a:lnTo>
                  <a:pt x="88971" y="4733"/>
                </a:lnTo>
                <a:lnTo>
                  <a:pt x="88871" y="4737"/>
                </a:lnTo>
                <a:lnTo>
                  <a:pt x="88819" y="4737"/>
                </a:lnTo>
                <a:cubicBezTo>
                  <a:pt x="88712" y="4737"/>
                  <a:pt x="88620" y="4717"/>
                  <a:pt x="88532" y="4677"/>
                </a:cubicBezTo>
                <a:cubicBezTo>
                  <a:pt x="88505" y="4661"/>
                  <a:pt x="88481" y="4653"/>
                  <a:pt x="88449" y="4637"/>
                </a:cubicBezTo>
                <a:lnTo>
                  <a:pt x="88345" y="4589"/>
                </a:lnTo>
                <a:close/>
                <a:moveTo>
                  <a:pt x="87353" y="4486"/>
                </a:moveTo>
                <a:lnTo>
                  <a:pt x="87428" y="4498"/>
                </a:lnTo>
                <a:cubicBezTo>
                  <a:pt x="87564" y="4510"/>
                  <a:pt x="87676" y="4518"/>
                  <a:pt x="87775" y="4533"/>
                </a:cubicBezTo>
                <a:cubicBezTo>
                  <a:pt x="87827" y="4541"/>
                  <a:pt x="87875" y="4561"/>
                  <a:pt x="87931" y="4585"/>
                </a:cubicBezTo>
                <a:cubicBezTo>
                  <a:pt x="87951" y="4597"/>
                  <a:pt x="87966" y="4601"/>
                  <a:pt x="87986" y="4613"/>
                </a:cubicBezTo>
                <a:cubicBezTo>
                  <a:pt x="88066" y="4645"/>
                  <a:pt x="88146" y="4681"/>
                  <a:pt x="88218" y="4717"/>
                </a:cubicBezTo>
                <a:lnTo>
                  <a:pt x="88289" y="4745"/>
                </a:lnTo>
                <a:lnTo>
                  <a:pt x="88114" y="4757"/>
                </a:lnTo>
                <a:cubicBezTo>
                  <a:pt x="88042" y="4761"/>
                  <a:pt x="87966" y="4761"/>
                  <a:pt x="87891" y="4765"/>
                </a:cubicBezTo>
                <a:lnTo>
                  <a:pt x="87867" y="4765"/>
                </a:lnTo>
                <a:cubicBezTo>
                  <a:pt x="87827" y="4765"/>
                  <a:pt x="87791" y="4757"/>
                  <a:pt x="87767" y="4741"/>
                </a:cubicBezTo>
                <a:cubicBezTo>
                  <a:pt x="87656" y="4673"/>
                  <a:pt x="87548" y="4605"/>
                  <a:pt x="87436" y="4541"/>
                </a:cubicBezTo>
                <a:lnTo>
                  <a:pt x="87353" y="4486"/>
                </a:lnTo>
                <a:close/>
                <a:moveTo>
                  <a:pt x="55010" y="1702"/>
                </a:moveTo>
                <a:cubicBezTo>
                  <a:pt x="55626" y="1702"/>
                  <a:pt x="56215" y="1757"/>
                  <a:pt x="56790" y="1871"/>
                </a:cubicBezTo>
                <a:cubicBezTo>
                  <a:pt x="57655" y="2047"/>
                  <a:pt x="58396" y="2330"/>
                  <a:pt x="59057" y="2748"/>
                </a:cubicBezTo>
                <a:cubicBezTo>
                  <a:pt x="59651" y="3123"/>
                  <a:pt x="60114" y="3557"/>
                  <a:pt x="60468" y="4071"/>
                </a:cubicBezTo>
                <a:lnTo>
                  <a:pt x="60472" y="4075"/>
                </a:lnTo>
                <a:lnTo>
                  <a:pt x="60472" y="4083"/>
                </a:lnTo>
                <a:lnTo>
                  <a:pt x="60472" y="4103"/>
                </a:lnTo>
                <a:cubicBezTo>
                  <a:pt x="60476" y="4135"/>
                  <a:pt x="60508" y="4171"/>
                  <a:pt x="60536" y="4175"/>
                </a:cubicBezTo>
                <a:lnTo>
                  <a:pt x="60540" y="4175"/>
                </a:lnTo>
                <a:lnTo>
                  <a:pt x="60548" y="4179"/>
                </a:lnTo>
                <a:cubicBezTo>
                  <a:pt x="60568" y="4203"/>
                  <a:pt x="60596" y="4219"/>
                  <a:pt x="60620" y="4219"/>
                </a:cubicBezTo>
                <a:cubicBezTo>
                  <a:pt x="60640" y="4219"/>
                  <a:pt x="60660" y="4215"/>
                  <a:pt x="60675" y="4199"/>
                </a:cubicBezTo>
                <a:cubicBezTo>
                  <a:pt x="60679" y="4195"/>
                  <a:pt x="60687" y="4183"/>
                  <a:pt x="60691" y="4179"/>
                </a:cubicBezTo>
                <a:lnTo>
                  <a:pt x="60695" y="4171"/>
                </a:lnTo>
                <a:lnTo>
                  <a:pt x="61058" y="4143"/>
                </a:lnTo>
                <a:cubicBezTo>
                  <a:pt x="61409" y="4119"/>
                  <a:pt x="61767" y="4095"/>
                  <a:pt x="62122" y="4063"/>
                </a:cubicBezTo>
                <a:cubicBezTo>
                  <a:pt x="62485" y="4035"/>
                  <a:pt x="62847" y="4003"/>
                  <a:pt x="63210" y="3972"/>
                </a:cubicBezTo>
                <a:cubicBezTo>
                  <a:pt x="63704" y="3924"/>
                  <a:pt x="64214" y="3880"/>
                  <a:pt x="64717" y="3840"/>
                </a:cubicBezTo>
                <a:cubicBezTo>
                  <a:pt x="65371" y="3789"/>
                  <a:pt x="65974" y="3763"/>
                  <a:pt x="66538" y="3763"/>
                </a:cubicBezTo>
                <a:cubicBezTo>
                  <a:pt x="66805" y="3763"/>
                  <a:pt x="67064" y="3769"/>
                  <a:pt x="67315" y="3780"/>
                </a:cubicBezTo>
                <a:cubicBezTo>
                  <a:pt x="68064" y="3816"/>
                  <a:pt x="68750" y="3892"/>
                  <a:pt x="69419" y="4015"/>
                </a:cubicBezTo>
                <a:cubicBezTo>
                  <a:pt x="69435" y="4015"/>
                  <a:pt x="69443" y="4019"/>
                  <a:pt x="69459" y="4019"/>
                </a:cubicBezTo>
                <a:cubicBezTo>
                  <a:pt x="69475" y="4019"/>
                  <a:pt x="69487" y="4023"/>
                  <a:pt x="69503" y="4023"/>
                </a:cubicBezTo>
                <a:lnTo>
                  <a:pt x="69539" y="4031"/>
                </a:lnTo>
                <a:lnTo>
                  <a:pt x="69515" y="4055"/>
                </a:lnTo>
                <a:cubicBezTo>
                  <a:pt x="69347" y="4223"/>
                  <a:pt x="68865" y="4673"/>
                  <a:pt x="68718" y="4793"/>
                </a:cubicBezTo>
                <a:lnTo>
                  <a:pt x="68710" y="4796"/>
                </a:lnTo>
                <a:lnTo>
                  <a:pt x="68698" y="4796"/>
                </a:lnTo>
                <a:cubicBezTo>
                  <a:pt x="68678" y="4796"/>
                  <a:pt x="68650" y="4793"/>
                  <a:pt x="68630" y="4793"/>
                </a:cubicBezTo>
                <a:cubicBezTo>
                  <a:pt x="67749" y="4677"/>
                  <a:pt x="66865" y="4621"/>
                  <a:pt x="65920" y="4621"/>
                </a:cubicBezTo>
                <a:cubicBezTo>
                  <a:pt x="65689" y="4621"/>
                  <a:pt x="65450" y="4629"/>
                  <a:pt x="65211" y="4633"/>
                </a:cubicBezTo>
                <a:cubicBezTo>
                  <a:pt x="64693" y="4649"/>
                  <a:pt x="64159" y="4669"/>
                  <a:pt x="63684" y="4681"/>
                </a:cubicBezTo>
                <a:cubicBezTo>
                  <a:pt x="63262" y="4697"/>
                  <a:pt x="62843" y="4713"/>
                  <a:pt x="62421" y="4721"/>
                </a:cubicBezTo>
                <a:cubicBezTo>
                  <a:pt x="62041" y="4734"/>
                  <a:pt x="61606" y="4745"/>
                  <a:pt x="61142" y="4745"/>
                </a:cubicBezTo>
                <a:cubicBezTo>
                  <a:pt x="60622" y="4745"/>
                  <a:pt x="60066" y="4731"/>
                  <a:pt x="59512" y="4689"/>
                </a:cubicBezTo>
                <a:lnTo>
                  <a:pt x="59500" y="4689"/>
                </a:lnTo>
                <a:lnTo>
                  <a:pt x="59496" y="4681"/>
                </a:lnTo>
                <a:cubicBezTo>
                  <a:pt x="59460" y="4641"/>
                  <a:pt x="59424" y="4609"/>
                  <a:pt x="59392" y="4573"/>
                </a:cubicBezTo>
                <a:lnTo>
                  <a:pt x="59388" y="4569"/>
                </a:lnTo>
                <a:cubicBezTo>
                  <a:pt x="59297" y="4474"/>
                  <a:pt x="59209" y="4374"/>
                  <a:pt x="59109" y="4282"/>
                </a:cubicBezTo>
                <a:cubicBezTo>
                  <a:pt x="58615" y="3820"/>
                  <a:pt x="58025" y="3457"/>
                  <a:pt x="57308" y="3167"/>
                </a:cubicBezTo>
                <a:cubicBezTo>
                  <a:pt x="56658" y="2907"/>
                  <a:pt x="55965" y="2736"/>
                  <a:pt x="55184" y="2640"/>
                </a:cubicBezTo>
                <a:cubicBezTo>
                  <a:pt x="54750" y="2588"/>
                  <a:pt x="54312" y="2562"/>
                  <a:pt x="53864" y="2562"/>
                </a:cubicBezTo>
                <a:cubicBezTo>
                  <a:pt x="53316" y="2562"/>
                  <a:pt x="52753" y="2601"/>
                  <a:pt x="52163" y="2680"/>
                </a:cubicBezTo>
                <a:cubicBezTo>
                  <a:pt x="50971" y="2840"/>
                  <a:pt x="49788" y="3139"/>
                  <a:pt x="48540" y="3597"/>
                </a:cubicBezTo>
                <a:lnTo>
                  <a:pt x="48441" y="3637"/>
                </a:lnTo>
                <a:lnTo>
                  <a:pt x="48516" y="3565"/>
                </a:lnTo>
                <a:cubicBezTo>
                  <a:pt x="48556" y="3533"/>
                  <a:pt x="48596" y="3497"/>
                  <a:pt x="48636" y="3465"/>
                </a:cubicBezTo>
                <a:lnTo>
                  <a:pt x="48640" y="3461"/>
                </a:lnTo>
                <a:cubicBezTo>
                  <a:pt x="48656" y="3445"/>
                  <a:pt x="48676" y="3438"/>
                  <a:pt x="48692" y="3422"/>
                </a:cubicBezTo>
                <a:lnTo>
                  <a:pt x="48696" y="3418"/>
                </a:lnTo>
                <a:cubicBezTo>
                  <a:pt x="48748" y="3378"/>
                  <a:pt x="48791" y="3338"/>
                  <a:pt x="48847" y="3306"/>
                </a:cubicBezTo>
                <a:cubicBezTo>
                  <a:pt x="49337" y="3039"/>
                  <a:pt x="49852" y="2800"/>
                  <a:pt x="50370" y="2601"/>
                </a:cubicBezTo>
                <a:cubicBezTo>
                  <a:pt x="51565" y="2142"/>
                  <a:pt x="52805" y="1851"/>
                  <a:pt x="54056" y="1744"/>
                </a:cubicBezTo>
                <a:cubicBezTo>
                  <a:pt x="54382" y="1716"/>
                  <a:pt x="54699" y="1702"/>
                  <a:pt x="55010" y="1702"/>
                </a:cubicBezTo>
                <a:close/>
                <a:moveTo>
                  <a:pt x="86464" y="4442"/>
                </a:moveTo>
                <a:lnTo>
                  <a:pt x="86556" y="4450"/>
                </a:lnTo>
                <a:cubicBezTo>
                  <a:pt x="86691" y="4454"/>
                  <a:pt x="86815" y="4458"/>
                  <a:pt x="86942" y="4470"/>
                </a:cubicBezTo>
                <a:cubicBezTo>
                  <a:pt x="86970" y="4470"/>
                  <a:pt x="86998" y="4478"/>
                  <a:pt x="87022" y="4494"/>
                </a:cubicBezTo>
                <a:cubicBezTo>
                  <a:pt x="87181" y="4589"/>
                  <a:pt x="87337" y="4681"/>
                  <a:pt x="87472" y="4761"/>
                </a:cubicBezTo>
                <a:lnTo>
                  <a:pt x="87520" y="4793"/>
                </a:lnTo>
                <a:lnTo>
                  <a:pt x="87468" y="4796"/>
                </a:lnTo>
                <a:cubicBezTo>
                  <a:pt x="87421" y="4800"/>
                  <a:pt x="87377" y="4800"/>
                  <a:pt x="87329" y="4808"/>
                </a:cubicBezTo>
                <a:cubicBezTo>
                  <a:pt x="87233" y="4812"/>
                  <a:pt x="87134" y="4820"/>
                  <a:pt x="87038" y="4828"/>
                </a:cubicBezTo>
                <a:lnTo>
                  <a:pt x="87014" y="4828"/>
                </a:lnTo>
                <a:cubicBezTo>
                  <a:pt x="86974" y="4828"/>
                  <a:pt x="86946" y="4816"/>
                  <a:pt x="86918" y="4796"/>
                </a:cubicBezTo>
                <a:cubicBezTo>
                  <a:pt x="86855" y="4749"/>
                  <a:pt x="86787" y="4693"/>
                  <a:pt x="86719" y="4641"/>
                </a:cubicBezTo>
                <a:lnTo>
                  <a:pt x="86512" y="4478"/>
                </a:lnTo>
                <a:lnTo>
                  <a:pt x="86464" y="4442"/>
                </a:lnTo>
                <a:close/>
                <a:moveTo>
                  <a:pt x="72926" y="4067"/>
                </a:moveTo>
                <a:lnTo>
                  <a:pt x="72938" y="4075"/>
                </a:lnTo>
                <a:cubicBezTo>
                  <a:pt x="73090" y="4123"/>
                  <a:pt x="73512" y="4342"/>
                  <a:pt x="73703" y="4462"/>
                </a:cubicBezTo>
                <a:lnTo>
                  <a:pt x="73727" y="4478"/>
                </a:lnTo>
                <a:lnTo>
                  <a:pt x="73707" y="4502"/>
                </a:lnTo>
                <a:cubicBezTo>
                  <a:pt x="73695" y="4514"/>
                  <a:pt x="73683" y="4518"/>
                  <a:pt x="73667" y="4522"/>
                </a:cubicBezTo>
                <a:cubicBezTo>
                  <a:pt x="73568" y="4573"/>
                  <a:pt x="73476" y="4621"/>
                  <a:pt x="73376" y="4669"/>
                </a:cubicBezTo>
                <a:lnTo>
                  <a:pt x="73365" y="4673"/>
                </a:lnTo>
                <a:cubicBezTo>
                  <a:pt x="73225" y="4741"/>
                  <a:pt x="73090" y="4808"/>
                  <a:pt x="72950" y="4876"/>
                </a:cubicBezTo>
                <a:cubicBezTo>
                  <a:pt x="72926" y="4892"/>
                  <a:pt x="72906" y="4896"/>
                  <a:pt x="72882" y="4896"/>
                </a:cubicBezTo>
                <a:cubicBezTo>
                  <a:pt x="72866" y="4896"/>
                  <a:pt x="72850" y="4892"/>
                  <a:pt x="72831" y="4888"/>
                </a:cubicBezTo>
                <a:cubicBezTo>
                  <a:pt x="72703" y="4832"/>
                  <a:pt x="72567" y="4781"/>
                  <a:pt x="72440" y="4729"/>
                </a:cubicBezTo>
                <a:lnTo>
                  <a:pt x="72364" y="4697"/>
                </a:lnTo>
                <a:cubicBezTo>
                  <a:pt x="72285" y="4669"/>
                  <a:pt x="72205" y="4633"/>
                  <a:pt x="72125" y="4601"/>
                </a:cubicBezTo>
                <a:lnTo>
                  <a:pt x="72089" y="4589"/>
                </a:lnTo>
                <a:lnTo>
                  <a:pt x="72117" y="4569"/>
                </a:lnTo>
                <a:cubicBezTo>
                  <a:pt x="72277" y="4470"/>
                  <a:pt x="72432" y="4374"/>
                  <a:pt x="72591" y="4274"/>
                </a:cubicBezTo>
                <a:cubicBezTo>
                  <a:pt x="72667" y="4231"/>
                  <a:pt x="72743" y="4179"/>
                  <a:pt x="72815" y="4135"/>
                </a:cubicBezTo>
                <a:lnTo>
                  <a:pt x="72926" y="4067"/>
                </a:lnTo>
                <a:close/>
                <a:moveTo>
                  <a:pt x="86046" y="4434"/>
                </a:moveTo>
                <a:cubicBezTo>
                  <a:pt x="86098" y="4434"/>
                  <a:pt x="86148" y="4436"/>
                  <a:pt x="86193" y="4450"/>
                </a:cubicBezTo>
                <a:cubicBezTo>
                  <a:pt x="86249" y="4470"/>
                  <a:pt x="86297" y="4510"/>
                  <a:pt x="86348" y="4553"/>
                </a:cubicBezTo>
                <a:cubicBezTo>
                  <a:pt x="86368" y="4573"/>
                  <a:pt x="86392" y="4585"/>
                  <a:pt x="86412" y="4609"/>
                </a:cubicBezTo>
                <a:cubicBezTo>
                  <a:pt x="86508" y="4673"/>
                  <a:pt x="86596" y="4749"/>
                  <a:pt x="86687" y="4816"/>
                </a:cubicBezTo>
                <a:lnTo>
                  <a:pt x="86719" y="4848"/>
                </a:lnTo>
                <a:lnTo>
                  <a:pt x="86675" y="4852"/>
                </a:lnTo>
                <a:cubicBezTo>
                  <a:pt x="86520" y="4868"/>
                  <a:pt x="86368" y="4884"/>
                  <a:pt x="86217" y="4900"/>
                </a:cubicBezTo>
                <a:lnTo>
                  <a:pt x="86137" y="4912"/>
                </a:lnTo>
                <a:lnTo>
                  <a:pt x="86133" y="4908"/>
                </a:lnTo>
                <a:cubicBezTo>
                  <a:pt x="85958" y="4765"/>
                  <a:pt x="85771" y="4581"/>
                  <a:pt x="85663" y="4462"/>
                </a:cubicBezTo>
                <a:lnTo>
                  <a:pt x="85639" y="4434"/>
                </a:lnTo>
                <a:lnTo>
                  <a:pt x="85982" y="4434"/>
                </a:lnTo>
                <a:cubicBezTo>
                  <a:pt x="86003" y="4434"/>
                  <a:pt x="86025" y="4434"/>
                  <a:pt x="86046" y="4434"/>
                </a:cubicBezTo>
                <a:close/>
                <a:moveTo>
                  <a:pt x="80995" y="2375"/>
                </a:moveTo>
                <a:cubicBezTo>
                  <a:pt x="81540" y="2375"/>
                  <a:pt x="82074" y="2429"/>
                  <a:pt x="82594" y="2537"/>
                </a:cubicBezTo>
                <a:lnTo>
                  <a:pt x="82630" y="2537"/>
                </a:lnTo>
                <a:cubicBezTo>
                  <a:pt x="82662" y="2541"/>
                  <a:pt x="82694" y="2545"/>
                  <a:pt x="82722" y="2557"/>
                </a:cubicBezTo>
                <a:cubicBezTo>
                  <a:pt x="82746" y="2561"/>
                  <a:pt x="82770" y="2569"/>
                  <a:pt x="82786" y="2585"/>
                </a:cubicBezTo>
                <a:cubicBezTo>
                  <a:pt x="82830" y="2617"/>
                  <a:pt x="83025" y="2816"/>
                  <a:pt x="83120" y="2919"/>
                </a:cubicBezTo>
                <a:lnTo>
                  <a:pt x="83152" y="2959"/>
                </a:lnTo>
                <a:lnTo>
                  <a:pt x="83093" y="2947"/>
                </a:lnTo>
                <a:cubicBezTo>
                  <a:pt x="83085" y="2947"/>
                  <a:pt x="83069" y="2943"/>
                  <a:pt x="83061" y="2943"/>
                </a:cubicBezTo>
                <a:cubicBezTo>
                  <a:pt x="82836" y="2927"/>
                  <a:pt x="82608" y="2919"/>
                  <a:pt x="82376" y="2919"/>
                </a:cubicBezTo>
                <a:cubicBezTo>
                  <a:pt x="81984" y="2919"/>
                  <a:pt x="81583" y="2942"/>
                  <a:pt x="81172" y="2987"/>
                </a:cubicBezTo>
                <a:cubicBezTo>
                  <a:pt x="80418" y="3079"/>
                  <a:pt x="79637" y="3242"/>
                  <a:pt x="78769" y="3497"/>
                </a:cubicBezTo>
                <a:cubicBezTo>
                  <a:pt x="78127" y="3685"/>
                  <a:pt x="77445" y="3920"/>
                  <a:pt x="76688" y="4219"/>
                </a:cubicBezTo>
                <a:cubicBezTo>
                  <a:pt x="76078" y="4454"/>
                  <a:pt x="75481" y="4689"/>
                  <a:pt x="74919" y="4912"/>
                </a:cubicBezTo>
                <a:cubicBezTo>
                  <a:pt x="74895" y="4920"/>
                  <a:pt x="74875" y="4928"/>
                  <a:pt x="74859" y="4928"/>
                </a:cubicBezTo>
                <a:cubicBezTo>
                  <a:pt x="74835" y="4928"/>
                  <a:pt x="74815" y="4920"/>
                  <a:pt x="74787" y="4908"/>
                </a:cubicBezTo>
                <a:cubicBezTo>
                  <a:pt x="74648" y="4820"/>
                  <a:pt x="74516" y="4741"/>
                  <a:pt x="74377" y="4661"/>
                </a:cubicBezTo>
                <a:lnTo>
                  <a:pt x="74369" y="4657"/>
                </a:lnTo>
                <a:cubicBezTo>
                  <a:pt x="74297" y="4613"/>
                  <a:pt x="74217" y="4569"/>
                  <a:pt x="74142" y="4522"/>
                </a:cubicBezTo>
                <a:lnTo>
                  <a:pt x="74114" y="4502"/>
                </a:lnTo>
                <a:lnTo>
                  <a:pt x="74381" y="4374"/>
                </a:lnTo>
                <a:cubicBezTo>
                  <a:pt x="74616" y="4258"/>
                  <a:pt x="74855" y="4143"/>
                  <a:pt x="75098" y="4031"/>
                </a:cubicBezTo>
                <a:cubicBezTo>
                  <a:pt x="75433" y="3872"/>
                  <a:pt x="75732" y="3736"/>
                  <a:pt x="76011" y="3617"/>
                </a:cubicBezTo>
                <a:cubicBezTo>
                  <a:pt x="77270" y="3063"/>
                  <a:pt x="78346" y="2720"/>
                  <a:pt x="79394" y="2525"/>
                </a:cubicBezTo>
                <a:cubicBezTo>
                  <a:pt x="79936" y="2425"/>
                  <a:pt x="80470" y="2375"/>
                  <a:pt x="80995" y="2375"/>
                </a:cubicBezTo>
                <a:close/>
                <a:moveTo>
                  <a:pt x="90198" y="4892"/>
                </a:moveTo>
                <a:cubicBezTo>
                  <a:pt x="90334" y="4892"/>
                  <a:pt x="90457" y="4900"/>
                  <a:pt x="90577" y="4920"/>
                </a:cubicBezTo>
                <a:lnTo>
                  <a:pt x="90696" y="4940"/>
                </a:lnTo>
                <a:lnTo>
                  <a:pt x="90577" y="4960"/>
                </a:lnTo>
                <a:cubicBezTo>
                  <a:pt x="90537" y="4968"/>
                  <a:pt x="90493" y="4972"/>
                  <a:pt x="90453" y="4972"/>
                </a:cubicBezTo>
                <a:cubicBezTo>
                  <a:pt x="90366" y="4972"/>
                  <a:pt x="90282" y="4956"/>
                  <a:pt x="90194" y="4932"/>
                </a:cubicBezTo>
                <a:lnTo>
                  <a:pt x="90075" y="4892"/>
                </a:lnTo>
                <a:close/>
                <a:moveTo>
                  <a:pt x="69786" y="4091"/>
                </a:moveTo>
                <a:cubicBezTo>
                  <a:pt x="70097" y="4143"/>
                  <a:pt x="70435" y="4231"/>
                  <a:pt x="70615" y="4294"/>
                </a:cubicBezTo>
                <a:lnTo>
                  <a:pt x="70643" y="4302"/>
                </a:lnTo>
                <a:lnTo>
                  <a:pt x="70615" y="4330"/>
                </a:lnTo>
                <a:cubicBezTo>
                  <a:pt x="70475" y="4462"/>
                  <a:pt x="70077" y="4777"/>
                  <a:pt x="69802" y="4972"/>
                </a:cubicBezTo>
                <a:lnTo>
                  <a:pt x="69798" y="4976"/>
                </a:lnTo>
                <a:lnTo>
                  <a:pt x="69479" y="4920"/>
                </a:lnTo>
                <a:cubicBezTo>
                  <a:pt x="69439" y="4916"/>
                  <a:pt x="69399" y="4908"/>
                  <a:pt x="69363" y="4900"/>
                </a:cubicBezTo>
                <a:cubicBezTo>
                  <a:pt x="69335" y="4896"/>
                  <a:pt x="69312" y="4892"/>
                  <a:pt x="69280" y="4884"/>
                </a:cubicBezTo>
                <a:cubicBezTo>
                  <a:pt x="69232" y="4880"/>
                  <a:pt x="69180" y="4872"/>
                  <a:pt x="69136" y="4860"/>
                </a:cubicBezTo>
                <a:cubicBezTo>
                  <a:pt x="69112" y="4856"/>
                  <a:pt x="69084" y="4852"/>
                  <a:pt x="69060" y="4852"/>
                </a:cubicBezTo>
                <a:cubicBezTo>
                  <a:pt x="69037" y="4848"/>
                  <a:pt x="69013" y="4848"/>
                  <a:pt x="68985" y="4840"/>
                </a:cubicBezTo>
                <a:lnTo>
                  <a:pt x="68953" y="4836"/>
                </a:lnTo>
                <a:lnTo>
                  <a:pt x="68977" y="4812"/>
                </a:lnTo>
                <a:cubicBezTo>
                  <a:pt x="69156" y="4621"/>
                  <a:pt x="69626" y="4199"/>
                  <a:pt x="69774" y="4095"/>
                </a:cubicBezTo>
                <a:lnTo>
                  <a:pt x="69778" y="4091"/>
                </a:lnTo>
                <a:close/>
                <a:moveTo>
                  <a:pt x="85340" y="4438"/>
                </a:moveTo>
                <a:cubicBezTo>
                  <a:pt x="85360" y="4438"/>
                  <a:pt x="85396" y="4450"/>
                  <a:pt x="85412" y="4462"/>
                </a:cubicBezTo>
                <a:cubicBezTo>
                  <a:pt x="85571" y="4613"/>
                  <a:pt x="85739" y="4769"/>
                  <a:pt x="85882" y="4908"/>
                </a:cubicBezTo>
                <a:lnTo>
                  <a:pt x="85914" y="4932"/>
                </a:lnTo>
                <a:lnTo>
                  <a:pt x="85304" y="5012"/>
                </a:lnTo>
                <a:lnTo>
                  <a:pt x="84802" y="4462"/>
                </a:lnTo>
                <a:lnTo>
                  <a:pt x="84842" y="4458"/>
                </a:lnTo>
                <a:cubicBezTo>
                  <a:pt x="85029" y="4442"/>
                  <a:pt x="85197" y="4438"/>
                  <a:pt x="85340" y="4438"/>
                </a:cubicBezTo>
                <a:close/>
                <a:moveTo>
                  <a:pt x="93645" y="4896"/>
                </a:moveTo>
                <a:lnTo>
                  <a:pt x="93578" y="4932"/>
                </a:lnTo>
                <a:cubicBezTo>
                  <a:pt x="93438" y="5012"/>
                  <a:pt x="93299" y="5032"/>
                  <a:pt x="93155" y="5032"/>
                </a:cubicBezTo>
                <a:cubicBezTo>
                  <a:pt x="93072" y="5032"/>
                  <a:pt x="92988" y="5020"/>
                  <a:pt x="92900" y="5016"/>
                </a:cubicBezTo>
                <a:lnTo>
                  <a:pt x="92817" y="5008"/>
                </a:lnTo>
                <a:lnTo>
                  <a:pt x="92904" y="4980"/>
                </a:lnTo>
                <a:cubicBezTo>
                  <a:pt x="93044" y="4936"/>
                  <a:pt x="93171" y="4912"/>
                  <a:pt x="93291" y="4908"/>
                </a:cubicBezTo>
                <a:cubicBezTo>
                  <a:pt x="93386" y="4900"/>
                  <a:pt x="93474" y="4900"/>
                  <a:pt x="93570" y="4896"/>
                </a:cubicBezTo>
                <a:close/>
                <a:moveTo>
                  <a:pt x="104194" y="3194"/>
                </a:moveTo>
                <a:lnTo>
                  <a:pt x="104198" y="3226"/>
                </a:lnTo>
                <a:cubicBezTo>
                  <a:pt x="103712" y="3274"/>
                  <a:pt x="103210" y="3338"/>
                  <a:pt x="102692" y="3434"/>
                </a:cubicBezTo>
                <a:cubicBezTo>
                  <a:pt x="101891" y="3573"/>
                  <a:pt x="101022" y="3780"/>
                  <a:pt x="99962" y="4079"/>
                </a:cubicBezTo>
                <a:lnTo>
                  <a:pt x="99747" y="4139"/>
                </a:lnTo>
                <a:cubicBezTo>
                  <a:pt x="99157" y="4302"/>
                  <a:pt x="98555" y="4478"/>
                  <a:pt x="97950" y="4609"/>
                </a:cubicBezTo>
                <a:cubicBezTo>
                  <a:pt x="96654" y="4892"/>
                  <a:pt x="95479" y="5036"/>
                  <a:pt x="94351" y="5056"/>
                </a:cubicBezTo>
                <a:lnTo>
                  <a:pt x="94187" y="5056"/>
                </a:lnTo>
                <a:cubicBezTo>
                  <a:pt x="94068" y="5056"/>
                  <a:pt x="93948" y="5056"/>
                  <a:pt x="93829" y="5052"/>
                </a:cubicBezTo>
                <a:lnTo>
                  <a:pt x="93709" y="5052"/>
                </a:lnTo>
                <a:lnTo>
                  <a:pt x="93797" y="5016"/>
                </a:lnTo>
                <a:cubicBezTo>
                  <a:pt x="93912" y="4972"/>
                  <a:pt x="94024" y="4928"/>
                  <a:pt x="94132" y="4888"/>
                </a:cubicBezTo>
                <a:cubicBezTo>
                  <a:pt x="94172" y="4872"/>
                  <a:pt x="94215" y="4868"/>
                  <a:pt x="94251" y="4868"/>
                </a:cubicBezTo>
                <a:cubicBezTo>
                  <a:pt x="95622" y="4789"/>
                  <a:pt x="97081" y="4573"/>
                  <a:pt x="98711" y="4211"/>
                </a:cubicBezTo>
                <a:cubicBezTo>
                  <a:pt x="99113" y="4119"/>
                  <a:pt x="99516" y="4023"/>
                  <a:pt x="99906" y="3932"/>
                </a:cubicBezTo>
                <a:cubicBezTo>
                  <a:pt x="100225" y="3856"/>
                  <a:pt x="100560" y="3776"/>
                  <a:pt x="100887" y="3701"/>
                </a:cubicBezTo>
                <a:cubicBezTo>
                  <a:pt x="101907" y="3465"/>
                  <a:pt x="102752" y="3322"/>
                  <a:pt x="103549" y="3242"/>
                </a:cubicBezTo>
                <a:cubicBezTo>
                  <a:pt x="103760" y="3222"/>
                  <a:pt x="103975" y="3202"/>
                  <a:pt x="104194" y="3194"/>
                </a:cubicBezTo>
                <a:close/>
                <a:moveTo>
                  <a:pt x="89322" y="4887"/>
                </a:moveTo>
                <a:cubicBezTo>
                  <a:pt x="89478" y="4887"/>
                  <a:pt x="89633" y="4914"/>
                  <a:pt x="89780" y="4968"/>
                </a:cubicBezTo>
                <a:cubicBezTo>
                  <a:pt x="89828" y="4988"/>
                  <a:pt x="89879" y="5000"/>
                  <a:pt x="89927" y="5012"/>
                </a:cubicBezTo>
                <a:lnTo>
                  <a:pt x="90007" y="5036"/>
                </a:lnTo>
                <a:lnTo>
                  <a:pt x="89923" y="5052"/>
                </a:lnTo>
                <a:cubicBezTo>
                  <a:pt x="89816" y="5071"/>
                  <a:pt x="89700" y="5087"/>
                  <a:pt x="89581" y="5107"/>
                </a:cubicBezTo>
                <a:lnTo>
                  <a:pt x="89545" y="5107"/>
                </a:lnTo>
                <a:cubicBezTo>
                  <a:pt x="89521" y="5107"/>
                  <a:pt x="89501" y="5099"/>
                  <a:pt x="89485" y="5095"/>
                </a:cubicBezTo>
                <a:cubicBezTo>
                  <a:pt x="89357" y="5048"/>
                  <a:pt x="89230" y="4988"/>
                  <a:pt x="89106" y="4936"/>
                </a:cubicBezTo>
                <a:lnTo>
                  <a:pt x="89039" y="4908"/>
                </a:lnTo>
                <a:lnTo>
                  <a:pt x="89102" y="4896"/>
                </a:lnTo>
                <a:lnTo>
                  <a:pt x="89146" y="4896"/>
                </a:lnTo>
                <a:cubicBezTo>
                  <a:pt x="89166" y="4896"/>
                  <a:pt x="89186" y="4896"/>
                  <a:pt x="89206" y="4892"/>
                </a:cubicBezTo>
                <a:cubicBezTo>
                  <a:pt x="89245" y="4889"/>
                  <a:pt x="89283" y="4887"/>
                  <a:pt x="89322" y="4887"/>
                </a:cubicBezTo>
                <a:close/>
                <a:moveTo>
                  <a:pt x="70874" y="4358"/>
                </a:moveTo>
                <a:cubicBezTo>
                  <a:pt x="71153" y="4450"/>
                  <a:pt x="71424" y="4537"/>
                  <a:pt x="71671" y="4621"/>
                </a:cubicBezTo>
                <a:lnTo>
                  <a:pt x="71707" y="4637"/>
                </a:lnTo>
                <a:lnTo>
                  <a:pt x="71671" y="4657"/>
                </a:lnTo>
                <a:cubicBezTo>
                  <a:pt x="71575" y="4717"/>
                  <a:pt x="71483" y="4781"/>
                  <a:pt x="71388" y="4840"/>
                </a:cubicBezTo>
                <a:cubicBezTo>
                  <a:pt x="71236" y="4940"/>
                  <a:pt x="71085" y="5036"/>
                  <a:pt x="70934" y="5135"/>
                </a:cubicBezTo>
                <a:cubicBezTo>
                  <a:pt x="70894" y="5159"/>
                  <a:pt x="70858" y="5175"/>
                  <a:pt x="70826" y="5175"/>
                </a:cubicBezTo>
                <a:cubicBezTo>
                  <a:pt x="70814" y="5175"/>
                  <a:pt x="70798" y="5175"/>
                  <a:pt x="70790" y="5171"/>
                </a:cubicBezTo>
                <a:cubicBezTo>
                  <a:pt x="70631" y="5135"/>
                  <a:pt x="70467" y="5099"/>
                  <a:pt x="70312" y="5067"/>
                </a:cubicBezTo>
                <a:lnTo>
                  <a:pt x="70021" y="5008"/>
                </a:lnTo>
                <a:lnTo>
                  <a:pt x="70053" y="4980"/>
                </a:lnTo>
                <a:cubicBezTo>
                  <a:pt x="70132" y="4916"/>
                  <a:pt x="70216" y="4856"/>
                  <a:pt x="70296" y="4793"/>
                </a:cubicBezTo>
                <a:cubicBezTo>
                  <a:pt x="70479" y="4649"/>
                  <a:pt x="70671" y="4502"/>
                  <a:pt x="70858" y="4362"/>
                </a:cubicBezTo>
                <a:lnTo>
                  <a:pt x="70866" y="4358"/>
                </a:lnTo>
                <a:close/>
                <a:moveTo>
                  <a:pt x="91311" y="5049"/>
                </a:moveTo>
                <a:cubicBezTo>
                  <a:pt x="91441" y="5049"/>
                  <a:pt x="91575" y="5062"/>
                  <a:pt x="91717" y="5087"/>
                </a:cubicBezTo>
                <a:lnTo>
                  <a:pt x="91796" y="5099"/>
                </a:lnTo>
                <a:lnTo>
                  <a:pt x="91717" y="5119"/>
                </a:lnTo>
                <a:cubicBezTo>
                  <a:pt x="91597" y="5155"/>
                  <a:pt x="91497" y="5179"/>
                  <a:pt x="91414" y="5207"/>
                </a:cubicBezTo>
                <a:cubicBezTo>
                  <a:pt x="91390" y="5211"/>
                  <a:pt x="91362" y="5215"/>
                  <a:pt x="91338" y="5215"/>
                </a:cubicBezTo>
                <a:lnTo>
                  <a:pt x="91314" y="5215"/>
                </a:lnTo>
                <a:cubicBezTo>
                  <a:pt x="91183" y="5187"/>
                  <a:pt x="91055" y="5159"/>
                  <a:pt x="90932" y="5127"/>
                </a:cubicBezTo>
                <a:lnTo>
                  <a:pt x="90860" y="5107"/>
                </a:lnTo>
                <a:lnTo>
                  <a:pt x="90936" y="5087"/>
                </a:lnTo>
                <a:cubicBezTo>
                  <a:pt x="91057" y="5062"/>
                  <a:pt x="91182" y="5049"/>
                  <a:pt x="91311" y="5049"/>
                </a:cubicBezTo>
                <a:close/>
                <a:moveTo>
                  <a:pt x="88620" y="4912"/>
                </a:moveTo>
                <a:cubicBezTo>
                  <a:pt x="88640" y="4912"/>
                  <a:pt x="88668" y="4920"/>
                  <a:pt x="88684" y="4928"/>
                </a:cubicBezTo>
                <a:cubicBezTo>
                  <a:pt x="88847" y="4996"/>
                  <a:pt x="89011" y="5067"/>
                  <a:pt x="89170" y="5139"/>
                </a:cubicBezTo>
                <a:lnTo>
                  <a:pt x="89230" y="5167"/>
                </a:lnTo>
                <a:lnTo>
                  <a:pt x="89162" y="5175"/>
                </a:lnTo>
                <a:cubicBezTo>
                  <a:pt x="89114" y="5183"/>
                  <a:pt x="89066" y="5191"/>
                  <a:pt x="89023" y="5199"/>
                </a:cubicBezTo>
                <a:cubicBezTo>
                  <a:pt x="88923" y="5215"/>
                  <a:pt x="88819" y="5235"/>
                  <a:pt x="88720" y="5251"/>
                </a:cubicBezTo>
                <a:cubicBezTo>
                  <a:pt x="88704" y="5255"/>
                  <a:pt x="88688" y="5255"/>
                  <a:pt x="88672" y="5255"/>
                </a:cubicBezTo>
                <a:cubicBezTo>
                  <a:pt x="88644" y="5255"/>
                  <a:pt x="88620" y="5251"/>
                  <a:pt x="88592" y="5235"/>
                </a:cubicBezTo>
                <a:cubicBezTo>
                  <a:pt x="88469" y="5163"/>
                  <a:pt x="88349" y="5095"/>
                  <a:pt x="88226" y="5020"/>
                </a:cubicBezTo>
                <a:lnTo>
                  <a:pt x="88086" y="4940"/>
                </a:lnTo>
                <a:lnTo>
                  <a:pt x="88150" y="4936"/>
                </a:lnTo>
                <a:cubicBezTo>
                  <a:pt x="88305" y="4928"/>
                  <a:pt x="88465" y="4920"/>
                  <a:pt x="88620" y="4912"/>
                </a:cubicBezTo>
                <a:close/>
                <a:moveTo>
                  <a:pt x="47142" y="4693"/>
                </a:moveTo>
                <a:lnTo>
                  <a:pt x="47090" y="4749"/>
                </a:lnTo>
                <a:cubicBezTo>
                  <a:pt x="47062" y="4781"/>
                  <a:pt x="47026" y="4816"/>
                  <a:pt x="46998" y="4852"/>
                </a:cubicBezTo>
                <a:lnTo>
                  <a:pt x="46966" y="4880"/>
                </a:lnTo>
                <a:cubicBezTo>
                  <a:pt x="46898" y="4956"/>
                  <a:pt x="46827" y="5036"/>
                  <a:pt x="46759" y="5111"/>
                </a:cubicBezTo>
                <a:cubicBezTo>
                  <a:pt x="46707" y="5163"/>
                  <a:pt x="46659" y="5195"/>
                  <a:pt x="46592" y="5207"/>
                </a:cubicBezTo>
                <a:cubicBezTo>
                  <a:pt x="46484" y="5227"/>
                  <a:pt x="46372" y="5247"/>
                  <a:pt x="46257" y="5271"/>
                </a:cubicBezTo>
                <a:lnTo>
                  <a:pt x="46165" y="5291"/>
                </a:lnTo>
                <a:lnTo>
                  <a:pt x="46217" y="5247"/>
                </a:lnTo>
                <a:cubicBezTo>
                  <a:pt x="46325" y="5147"/>
                  <a:pt x="46456" y="5028"/>
                  <a:pt x="46588" y="4908"/>
                </a:cubicBezTo>
                <a:cubicBezTo>
                  <a:pt x="46624" y="4876"/>
                  <a:pt x="46659" y="4856"/>
                  <a:pt x="46691" y="4840"/>
                </a:cubicBezTo>
                <a:cubicBezTo>
                  <a:pt x="46823" y="4796"/>
                  <a:pt x="46958" y="4753"/>
                  <a:pt x="47070" y="4713"/>
                </a:cubicBezTo>
                <a:lnTo>
                  <a:pt x="47142" y="4693"/>
                </a:lnTo>
                <a:close/>
                <a:moveTo>
                  <a:pt x="73922" y="4595"/>
                </a:moveTo>
                <a:cubicBezTo>
                  <a:pt x="73938" y="4595"/>
                  <a:pt x="73951" y="4602"/>
                  <a:pt x="73962" y="4609"/>
                </a:cubicBezTo>
                <a:lnTo>
                  <a:pt x="74038" y="4653"/>
                </a:lnTo>
                <a:cubicBezTo>
                  <a:pt x="74225" y="4761"/>
                  <a:pt x="74413" y="4876"/>
                  <a:pt x="74600" y="4984"/>
                </a:cubicBezTo>
                <a:lnTo>
                  <a:pt x="74624" y="5000"/>
                </a:lnTo>
                <a:lnTo>
                  <a:pt x="74596" y="5016"/>
                </a:lnTo>
                <a:cubicBezTo>
                  <a:pt x="74480" y="5079"/>
                  <a:pt x="74273" y="5167"/>
                  <a:pt x="73843" y="5311"/>
                </a:cubicBezTo>
                <a:lnTo>
                  <a:pt x="73839" y="5311"/>
                </a:lnTo>
                <a:lnTo>
                  <a:pt x="73767" y="5279"/>
                </a:lnTo>
                <a:cubicBezTo>
                  <a:pt x="73564" y="5191"/>
                  <a:pt x="73357" y="5099"/>
                  <a:pt x="73145" y="5008"/>
                </a:cubicBezTo>
                <a:lnTo>
                  <a:pt x="73117" y="4992"/>
                </a:lnTo>
                <a:lnTo>
                  <a:pt x="73145" y="4972"/>
                </a:lnTo>
                <a:cubicBezTo>
                  <a:pt x="73161" y="4960"/>
                  <a:pt x="73181" y="4952"/>
                  <a:pt x="73197" y="4940"/>
                </a:cubicBezTo>
                <a:lnTo>
                  <a:pt x="73644" y="4717"/>
                </a:lnTo>
                <a:lnTo>
                  <a:pt x="73787" y="4653"/>
                </a:lnTo>
                <a:cubicBezTo>
                  <a:pt x="73815" y="4637"/>
                  <a:pt x="73843" y="4629"/>
                  <a:pt x="73867" y="4613"/>
                </a:cubicBezTo>
                <a:lnTo>
                  <a:pt x="73879" y="4609"/>
                </a:lnTo>
                <a:cubicBezTo>
                  <a:pt x="73895" y="4599"/>
                  <a:pt x="73909" y="4595"/>
                  <a:pt x="73922" y="4595"/>
                </a:cubicBezTo>
                <a:close/>
                <a:moveTo>
                  <a:pt x="92286" y="5152"/>
                </a:moveTo>
                <a:cubicBezTo>
                  <a:pt x="92300" y="5152"/>
                  <a:pt x="92316" y="5153"/>
                  <a:pt x="92334" y="5155"/>
                </a:cubicBezTo>
                <a:cubicBezTo>
                  <a:pt x="92498" y="5171"/>
                  <a:pt x="92665" y="5179"/>
                  <a:pt x="92832" y="5195"/>
                </a:cubicBezTo>
                <a:lnTo>
                  <a:pt x="92912" y="5199"/>
                </a:lnTo>
                <a:lnTo>
                  <a:pt x="92725" y="5275"/>
                </a:lnTo>
                <a:cubicBezTo>
                  <a:pt x="92637" y="5311"/>
                  <a:pt x="92554" y="5346"/>
                  <a:pt x="92474" y="5378"/>
                </a:cubicBezTo>
                <a:cubicBezTo>
                  <a:pt x="92446" y="5394"/>
                  <a:pt x="92414" y="5398"/>
                  <a:pt x="92386" y="5398"/>
                </a:cubicBezTo>
                <a:cubicBezTo>
                  <a:pt x="92374" y="5398"/>
                  <a:pt x="92358" y="5398"/>
                  <a:pt x="92350" y="5394"/>
                </a:cubicBezTo>
                <a:cubicBezTo>
                  <a:pt x="92247" y="5374"/>
                  <a:pt x="92139" y="5358"/>
                  <a:pt x="92035" y="5346"/>
                </a:cubicBezTo>
                <a:lnTo>
                  <a:pt x="91741" y="5295"/>
                </a:lnTo>
                <a:lnTo>
                  <a:pt x="91820" y="5271"/>
                </a:lnTo>
                <a:cubicBezTo>
                  <a:pt x="91960" y="5231"/>
                  <a:pt x="92107" y="5191"/>
                  <a:pt x="92247" y="5155"/>
                </a:cubicBezTo>
                <a:cubicBezTo>
                  <a:pt x="92259" y="5153"/>
                  <a:pt x="92272" y="5152"/>
                  <a:pt x="92286" y="5152"/>
                </a:cubicBezTo>
                <a:close/>
                <a:moveTo>
                  <a:pt x="87753" y="4945"/>
                </a:moveTo>
                <a:cubicBezTo>
                  <a:pt x="87788" y="4945"/>
                  <a:pt x="87819" y="4956"/>
                  <a:pt x="87847" y="4972"/>
                </a:cubicBezTo>
                <a:cubicBezTo>
                  <a:pt x="87955" y="5048"/>
                  <a:pt x="88074" y="5111"/>
                  <a:pt x="88194" y="5179"/>
                </a:cubicBezTo>
                <a:lnTo>
                  <a:pt x="88401" y="5299"/>
                </a:lnTo>
                <a:lnTo>
                  <a:pt x="88353" y="5311"/>
                </a:lnTo>
                <a:lnTo>
                  <a:pt x="88293" y="5327"/>
                </a:lnTo>
                <a:lnTo>
                  <a:pt x="88042" y="5370"/>
                </a:lnTo>
                <a:lnTo>
                  <a:pt x="87835" y="5406"/>
                </a:lnTo>
                <a:cubicBezTo>
                  <a:pt x="87823" y="5410"/>
                  <a:pt x="87807" y="5410"/>
                  <a:pt x="87795" y="5410"/>
                </a:cubicBezTo>
                <a:cubicBezTo>
                  <a:pt x="87783" y="5410"/>
                  <a:pt x="87767" y="5406"/>
                  <a:pt x="87751" y="5394"/>
                </a:cubicBezTo>
                <a:cubicBezTo>
                  <a:pt x="87584" y="5275"/>
                  <a:pt x="87405" y="5151"/>
                  <a:pt x="87225" y="5016"/>
                </a:cubicBezTo>
                <a:lnTo>
                  <a:pt x="87185" y="4988"/>
                </a:lnTo>
                <a:lnTo>
                  <a:pt x="87233" y="4980"/>
                </a:lnTo>
                <a:cubicBezTo>
                  <a:pt x="87353" y="4972"/>
                  <a:pt x="87476" y="4960"/>
                  <a:pt x="87596" y="4956"/>
                </a:cubicBezTo>
                <a:lnTo>
                  <a:pt x="87723" y="4948"/>
                </a:lnTo>
                <a:cubicBezTo>
                  <a:pt x="87734" y="4946"/>
                  <a:pt x="87743" y="4945"/>
                  <a:pt x="87753" y="4945"/>
                </a:cubicBezTo>
                <a:close/>
                <a:moveTo>
                  <a:pt x="71906" y="4709"/>
                </a:moveTo>
                <a:cubicBezTo>
                  <a:pt x="72010" y="4733"/>
                  <a:pt x="72109" y="4773"/>
                  <a:pt x="72205" y="4812"/>
                </a:cubicBezTo>
                <a:cubicBezTo>
                  <a:pt x="72241" y="4828"/>
                  <a:pt x="72273" y="4840"/>
                  <a:pt x="72308" y="4852"/>
                </a:cubicBezTo>
                <a:cubicBezTo>
                  <a:pt x="72412" y="4892"/>
                  <a:pt x="72532" y="4936"/>
                  <a:pt x="72659" y="4992"/>
                </a:cubicBezTo>
                <a:lnTo>
                  <a:pt x="72691" y="5008"/>
                </a:lnTo>
                <a:lnTo>
                  <a:pt x="72663" y="5028"/>
                </a:lnTo>
                <a:cubicBezTo>
                  <a:pt x="72631" y="5048"/>
                  <a:pt x="72611" y="5056"/>
                  <a:pt x="72587" y="5067"/>
                </a:cubicBezTo>
                <a:lnTo>
                  <a:pt x="72560" y="5079"/>
                </a:lnTo>
                <a:cubicBezTo>
                  <a:pt x="72480" y="5119"/>
                  <a:pt x="72392" y="5167"/>
                  <a:pt x="72312" y="5207"/>
                </a:cubicBezTo>
                <a:cubicBezTo>
                  <a:pt x="72193" y="5267"/>
                  <a:pt x="72069" y="5327"/>
                  <a:pt x="71950" y="5390"/>
                </a:cubicBezTo>
                <a:cubicBezTo>
                  <a:pt x="71906" y="5414"/>
                  <a:pt x="71866" y="5426"/>
                  <a:pt x="71830" y="5426"/>
                </a:cubicBezTo>
                <a:cubicBezTo>
                  <a:pt x="71810" y="5426"/>
                  <a:pt x="71790" y="5418"/>
                  <a:pt x="71770" y="5414"/>
                </a:cubicBezTo>
                <a:cubicBezTo>
                  <a:pt x="71603" y="5370"/>
                  <a:pt x="71428" y="5327"/>
                  <a:pt x="71256" y="5287"/>
                </a:cubicBezTo>
                <a:lnTo>
                  <a:pt x="71089" y="5239"/>
                </a:lnTo>
                <a:lnTo>
                  <a:pt x="71125" y="5215"/>
                </a:lnTo>
                <a:cubicBezTo>
                  <a:pt x="71336" y="5075"/>
                  <a:pt x="71551" y="4936"/>
                  <a:pt x="71766" y="4793"/>
                </a:cubicBezTo>
                <a:lnTo>
                  <a:pt x="71894" y="4709"/>
                </a:lnTo>
                <a:close/>
                <a:moveTo>
                  <a:pt x="82290" y="3084"/>
                </a:moveTo>
                <a:cubicBezTo>
                  <a:pt x="82575" y="3084"/>
                  <a:pt x="82856" y="3097"/>
                  <a:pt x="83132" y="3123"/>
                </a:cubicBezTo>
                <a:lnTo>
                  <a:pt x="83204" y="3127"/>
                </a:lnTo>
                <a:cubicBezTo>
                  <a:pt x="83352" y="3143"/>
                  <a:pt x="83356" y="3143"/>
                  <a:pt x="83451" y="3246"/>
                </a:cubicBezTo>
                <a:cubicBezTo>
                  <a:pt x="83543" y="3334"/>
                  <a:pt x="83619" y="3418"/>
                  <a:pt x="83702" y="3505"/>
                </a:cubicBezTo>
                <a:lnTo>
                  <a:pt x="83790" y="3605"/>
                </a:lnTo>
                <a:lnTo>
                  <a:pt x="83726" y="3605"/>
                </a:lnTo>
                <a:cubicBezTo>
                  <a:pt x="82845" y="3617"/>
                  <a:pt x="81913" y="3732"/>
                  <a:pt x="80877" y="3956"/>
                </a:cubicBezTo>
                <a:cubicBezTo>
                  <a:pt x="79980" y="4151"/>
                  <a:pt x="79115" y="4410"/>
                  <a:pt x="78462" y="4613"/>
                </a:cubicBezTo>
                <a:cubicBezTo>
                  <a:pt x="78079" y="4733"/>
                  <a:pt x="77689" y="4852"/>
                  <a:pt x="77306" y="4972"/>
                </a:cubicBezTo>
                <a:lnTo>
                  <a:pt x="75991" y="5378"/>
                </a:lnTo>
                <a:cubicBezTo>
                  <a:pt x="75955" y="5390"/>
                  <a:pt x="75915" y="5398"/>
                  <a:pt x="75879" y="5410"/>
                </a:cubicBezTo>
                <a:lnTo>
                  <a:pt x="75871" y="5394"/>
                </a:lnTo>
                <a:lnTo>
                  <a:pt x="75875" y="5414"/>
                </a:lnTo>
                <a:cubicBezTo>
                  <a:pt x="75839" y="5422"/>
                  <a:pt x="75800" y="5434"/>
                  <a:pt x="75764" y="5442"/>
                </a:cubicBezTo>
                <a:cubicBezTo>
                  <a:pt x="75752" y="5450"/>
                  <a:pt x="75740" y="5450"/>
                  <a:pt x="75724" y="5450"/>
                </a:cubicBezTo>
                <a:cubicBezTo>
                  <a:pt x="75712" y="5450"/>
                  <a:pt x="75692" y="5442"/>
                  <a:pt x="75676" y="5434"/>
                </a:cubicBezTo>
                <a:lnTo>
                  <a:pt x="75182" y="5135"/>
                </a:lnTo>
                <a:lnTo>
                  <a:pt x="75022" y="5040"/>
                </a:lnTo>
                <a:lnTo>
                  <a:pt x="75058" y="5024"/>
                </a:lnTo>
                <a:lnTo>
                  <a:pt x="75305" y="4924"/>
                </a:lnTo>
                <a:cubicBezTo>
                  <a:pt x="75544" y="4832"/>
                  <a:pt x="75796" y="4733"/>
                  <a:pt x="76039" y="4637"/>
                </a:cubicBezTo>
                <a:lnTo>
                  <a:pt x="76314" y="4533"/>
                </a:lnTo>
                <a:cubicBezTo>
                  <a:pt x="76760" y="4362"/>
                  <a:pt x="77218" y="4183"/>
                  <a:pt x="77677" y="4023"/>
                </a:cubicBezTo>
                <a:cubicBezTo>
                  <a:pt x="78689" y="3661"/>
                  <a:pt x="79601" y="3410"/>
                  <a:pt x="80466" y="3250"/>
                </a:cubicBezTo>
                <a:cubicBezTo>
                  <a:pt x="81086" y="3140"/>
                  <a:pt x="81696" y="3084"/>
                  <a:pt x="82290" y="3084"/>
                </a:cubicBezTo>
                <a:close/>
                <a:moveTo>
                  <a:pt x="46201" y="5028"/>
                </a:moveTo>
                <a:lnTo>
                  <a:pt x="46129" y="5091"/>
                </a:lnTo>
                <a:cubicBezTo>
                  <a:pt x="46046" y="5167"/>
                  <a:pt x="45962" y="5247"/>
                  <a:pt x="45870" y="5327"/>
                </a:cubicBezTo>
                <a:lnTo>
                  <a:pt x="45866" y="5331"/>
                </a:lnTo>
                <a:cubicBezTo>
                  <a:pt x="45846" y="5350"/>
                  <a:pt x="45830" y="5358"/>
                  <a:pt x="45818" y="5366"/>
                </a:cubicBezTo>
                <a:lnTo>
                  <a:pt x="45520" y="5438"/>
                </a:lnTo>
                <a:lnTo>
                  <a:pt x="45428" y="5458"/>
                </a:lnTo>
                <a:lnTo>
                  <a:pt x="45504" y="5410"/>
                </a:lnTo>
                <a:cubicBezTo>
                  <a:pt x="45659" y="5295"/>
                  <a:pt x="45866" y="5151"/>
                  <a:pt x="46109" y="5060"/>
                </a:cubicBezTo>
                <a:lnTo>
                  <a:pt x="46201" y="5028"/>
                </a:lnTo>
                <a:close/>
                <a:moveTo>
                  <a:pt x="90397" y="5162"/>
                </a:moveTo>
                <a:cubicBezTo>
                  <a:pt x="90419" y="5162"/>
                  <a:pt x="90442" y="5165"/>
                  <a:pt x="90461" y="5171"/>
                </a:cubicBezTo>
                <a:cubicBezTo>
                  <a:pt x="90633" y="5211"/>
                  <a:pt x="90804" y="5255"/>
                  <a:pt x="90959" y="5295"/>
                </a:cubicBezTo>
                <a:lnTo>
                  <a:pt x="91023" y="5311"/>
                </a:lnTo>
                <a:lnTo>
                  <a:pt x="90959" y="5331"/>
                </a:lnTo>
                <a:cubicBezTo>
                  <a:pt x="90804" y="5374"/>
                  <a:pt x="90665" y="5414"/>
                  <a:pt x="90525" y="5454"/>
                </a:cubicBezTo>
                <a:cubicBezTo>
                  <a:pt x="90505" y="5458"/>
                  <a:pt x="90485" y="5466"/>
                  <a:pt x="90465" y="5466"/>
                </a:cubicBezTo>
                <a:cubicBezTo>
                  <a:pt x="90445" y="5466"/>
                  <a:pt x="90433" y="5466"/>
                  <a:pt x="90417" y="5458"/>
                </a:cubicBezTo>
                <a:cubicBezTo>
                  <a:pt x="90214" y="5394"/>
                  <a:pt x="90043" y="5335"/>
                  <a:pt x="89887" y="5271"/>
                </a:cubicBezTo>
                <a:lnTo>
                  <a:pt x="89824" y="5239"/>
                </a:lnTo>
                <a:lnTo>
                  <a:pt x="89887" y="5231"/>
                </a:lnTo>
                <a:cubicBezTo>
                  <a:pt x="90027" y="5211"/>
                  <a:pt x="90186" y="5187"/>
                  <a:pt x="90342" y="5167"/>
                </a:cubicBezTo>
                <a:cubicBezTo>
                  <a:pt x="90360" y="5164"/>
                  <a:pt x="90378" y="5162"/>
                  <a:pt x="90397" y="5162"/>
                </a:cubicBezTo>
                <a:close/>
                <a:moveTo>
                  <a:pt x="100564" y="4103"/>
                </a:moveTo>
                <a:lnTo>
                  <a:pt x="100572" y="4139"/>
                </a:lnTo>
                <a:cubicBezTo>
                  <a:pt x="100385" y="4223"/>
                  <a:pt x="100181" y="4282"/>
                  <a:pt x="99986" y="4342"/>
                </a:cubicBezTo>
                <a:cubicBezTo>
                  <a:pt x="99886" y="4374"/>
                  <a:pt x="99791" y="4402"/>
                  <a:pt x="99699" y="4434"/>
                </a:cubicBezTo>
                <a:cubicBezTo>
                  <a:pt x="99101" y="4633"/>
                  <a:pt x="98480" y="4836"/>
                  <a:pt x="97854" y="5012"/>
                </a:cubicBezTo>
                <a:cubicBezTo>
                  <a:pt x="96622" y="5350"/>
                  <a:pt x="95379" y="5518"/>
                  <a:pt x="94152" y="5518"/>
                </a:cubicBezTo>
                <a:cubicBezTo>
                  <a:pt x="93745" y="5518"/>
                  <a:pt x="93335" y="5498"/>
                  <a:pt x="92928" y="5466"/>
                </a:cubicBezTo>
                <a:cubicBezTo>
                  <a:pt x="92912" y="5466"/>
                  <a:pt x="92892" y="5458"/>
                  <a:pt x="92876" y="5458"/>
                </a:cubicBezTo>
                <a:cubicBezTo>
                  <a:pt x="92856" y="5458"/>
                  <a:pt x="92836" y="5454"/>
                  <a:pt x="92825" y="5454"/>
                </a:cubicBezTo>
                <a:lnTo>
                  <a:pt x="92749" y="5446"/>
                </a:lnTo>
                <a:lnTo>
                  <a:pt x="92896" y="5386"/>
                </a:lnTo>
                <a:cubicBezTo>
                  <a:pt x="92992" y="5346"/>
                  <a:pt x="93092" y="5311"/>
                  <a:pt x="93183" y="5267"/>
                </a:cubicBezTo>
                <a:cubicBezTo>
                  <a:pt x="93255" y="5231"/>
                  <a:pt x="93331" y="5219"/>
                  <a:pt x="93426" y="5219"/>
                </a:cubicBezTo>
                <a:cubicBezTo>
                  <a:pt x="93616" y="5226"/>
                  <a:pt x="93808" y="5230"/>
                  <a:pt x="94003" y="5230"/>
                </a:cubicBezTo>
                <a:cubicBezTo>
                  <a:pt x="94629" y="5230"/>
                  <a:pt x="95279" y="5191"/>
                  <a:pt x="95945" y="5115"/>
                </a:cubicBezTo>
                <a:cubicBezTo>
                  <a:pt x="96945" y="5000"/>
                  <a:pt x="97962" y="4800"/>
                  <a:pt x="99038" y="4514"/>
                </a:cubicBezTo>
                <a:cubicBezTo>
                  <a:pt x="99368" y="4422"/>
                  <a:pt x="99695" y="4338"/>
                  <a:pt x="100026" y="4251"/>
                </a:cubicBezTo>
                <a:lnTo>
                  <a:pt x="100564" y="4103"/>
                </a:lnTo>
                <a:close/>
                <a:moveTo>
                  <a:pt x="86890" y="5012"/>
                </a:moveTo>
                <a:cubicBezTo>
                  <a:pt x="86938" y="5012"/>
                  <a:pt x="86957" y="5024"/>
                  <a:pt x="87018" y="5067"/>
                </a:cubicBezTo>
                <a:cubicBezTo>
                  <a:pt x="87046" y="5087"/>
                  <a:pt x="87070" y="5107"/>
                  <a:pt x="87110" y="5131"/>
                </a:cubicBezTo>
                <a:cubicBezTo>
                  <a:pt x="87237" y="5227"/>
                  <a:pt x="87369" y="5319"/>
                  <a:pt x="87504" y="5414"/>
                </a:cubicBezTo>
                <a:lnTo>
                  <a:pt x="87536" y="5446"/>
                </a:lnTo>
                <a:lnTo>
                  <a:pt x="87504" y="5454"/>
                </a:lnTo>
                <a:cubicBezTo>
                  <a:pt x="87377" y="5494"/>
                  <a:pt x="87173" y="5534"/>
                  <a:pt x="86898" y="5574"/>
                </a:cubicBezTo>
                <a:lnTo>
                  <a:pt x="86890" y="5574"/>
                </a:lnTo>
                <a:lnTo>
                  <a:pt x="86886" y="5570"/>
                </a:lnTo>
                <a:cubicBezTo>
                  <a:pt x="86695" y="5426"/>
                  <a:pt x="86528" y="5271"/>
                  <a:pt x="86360" y="5091"/>
                </a:cubicBezTo>
                <a:lnTo>
                  <a:pt x="86337" y="5067"/>
                </a:lnTo>
                <a:lnTo>
                  <a:pt x="86416" y="5056"/>
                </a:lnTo>
                <a:cubicBezTo>
                  <a:pt x="86516" y="5048"/>
                  <a:pt x="86619" y="5036"/>
                  <a:pt x="86719" y="5028"/>
                </a:cubicBezTo>
                <a:cubicBezTo>
                  <a:pt x="86767" y="5020"/>
                  <a:pt x="86799" y="5020"/>
                  <a:pt x="86823" y="5016"/>
                </a:cubicBezTo>
                <a:cubicBezTo>
                  <a:pt x="86852" y="5014"/>
                  <a:pt x="86873" y="5012"/>
                  <a:pt x="86890" y="5012"/>
                </a:cubicBezTo>
                <a:close/>
                <a:moveTo>
                  <a:pt x="53946" y="2743"/>
                </a:moveTo>
                <a:cubicBezTo>
                  <a:pt x="54331" y="2743"/>
                  <a:pt x="54702" y="2762"/>
                  <a:pt x="55064" y="2800"/>
                </a:cubicBezTo>
                <a:cubicBezTo>
                  <a:pt x="55913" y="2888"/>
                  <a:pt x="56662" y="3071"/>
                  <a:pt x="57348" y="3362"/>
                </a:cubicBezTo>
                <a:cubicBezTo>
                  <a:pt x="57966" y="3621"/>
                  <a:pt x="58480" y="3940"/>
                  <a:pt x="58922" y="4334"/>
                </a:cubicBezTo>
                <a:cubicBezTo>
                  <a:pt x="59069" y="4462"/>
                  <a:pt x="59209" y="4601"/>
                  <a:pt x="59336" y="4753"/>
                </a:cubicBezTo>
                <a:lnTo>
                  <a:pt x="59340" y="4757"/>
                </a:lnTo>
                <a:lnTo>
                  <a:pt x="59340" y="4765"/>
                </a:lnTo>
                <a:cubicBezTo>
                  <a:pt x="59340" y="4781"/>
                  <a:pt x="59348" y="4796"/>
                  <a:pt x="59352" y="4808"/>
                </a:cubicBezTo>
                <a:cubicBezTo>
                  <a:pt x="59360" y="4828"/>
                  <a:pt x="59380" y="4836"/>
                  <a:pt x="59412" y="4848"/>
                </a:cubicBezTo>
                <a:lnTo>
                  <a:pt x="59416" y="4848"/>
                </a:lnTo>
                <a:lnTo>
                  <a:pt x="59420" y="4852"/>
                </a:lnTo>
                <a:cubicBezTo>
                  <a:pt x="59445" y="4880"/>
                  <a:pt x="59473" y="4890"/>
                  <a:pt x="59497" y="4890"/>
                </a:cubicBezTo>
                <a:cubicBezTo>
                  <a:pt x="59512" y="4890"/>
                  <a:pt x="59525" y="4886"/>
                  <a:pt x="59536" y="4880"/>
                </a:cubicBezTo>
                <a:cubicBezTo>
                  <a:pt x="59548" y="4876"/>
                  <a:pt x="59552" y="4872"/>
                  <a:pt x="59556" y="4864"/>
                </a:cubicBezTo>
                <a:lnTo>
                  <a:pt x="59560" y="4860"/>
                </a:lnTo>
                <a:lnTo>
                  <a:pt x="59572" y="4860"/>
                </a:lnTo>
                <a:cubicBezTo>
                  <a:pt x="60070" y="4899"/>
                  <a:pt x="60539" y="4918"/>
                  <a:pt x="60993" y="4918"/>
                </a:cubicBezTo>
                <a:cubicBezTo>
                  <a:pt x="61141" y="4918"/>
                  <a:pt x="61287" y="4916"/>
                  <a:pt x="61433" y="4912"/>
                </a:cubicBezTo>
                <a:cubicBezTo>
                  <a:pt x="62397" y="4892"/>
                  <a:pt x="63342" y="4860"/>
                  <a:pt x="64139" y="4832"/>
                </a:cubicBezTo>
                <a:cubicBezTo>
                  <a:pt x="64654" y="4813"/>
                  <a:pt x="65193" y="4798"/>
                  <a:pt x="65745" y="4798"/>
                </a:cubicBezTo>
                <a:cubicBezTo>
                  <a:pt x="66106" y="4798"/>
                  <a:pt x="66473" y="4805"/>
                  <a:pt x="66841" y="4820"/>
                </a:cubicBezTo>
                <a:cubicBezTo>
                  <a:pt x="67423" y="4848"/>
                  <a:pt x="67961" y="4888"/>
                  <a:pt x="68483" y="4948"/>
                </a:cubicBezTo>
                <a:lnTo>
                  <a:pt x="68554" y="4948"/>
                </a:lnTo>
                <a:lnTo>
                  <a:pt x="68383" y="5111"/>
                </a:lnTo>
                <a:cubicBezTo>
                  <a:pt x="68200" y="5295"/>
                  <a:pt x="68008" y="5474"/>
                  <a:pt x="67825" y="5657"/>
                </a:cubicBezTo>
                <a:cubicBezTo>
                  <a:pt x="67797" y="5689"/>
                  <a:pt x="67765" y="5697"/>
                  <a:pt x="67729" y="5697"/>
                </a:cubicBezTo>
                <a:lnTo>
                  <a:pt x="67717" y="5697"/>
                </a:lnTo>
                <a:cubicBezTo>
                  <a:pt x="67690" y="5693"/>
                  <a:pt x="67666" y="5693"/>
                  <a:pt x="67642" y="5693"/>
                </a:cubicBezTo>
                <a:lnTo>
                  <a:pt x="67610" y="5693"/>
                </a:lnTo>
                <a:cubicBezTo>
                  <a:pt x="66920" y="5657"/>
                  <a:pt x="66211" y="5637"/>
                  <a:pt x="65518" y="5637"/>
                </a:cubicBezTo>
                <a:cubicBezTo>
                  <a:pt x="65227" y="5637"/>
                  <a:pt x="64928" y="5645"/>
                  <a:pt x="64637" y="5649"/>
                </a:cubicBezTo>
                <a:lnTo>
                  <a:pt x="64354" y="5653"/>
                </a:lnTo>
                <a:cubicBezTo>
                  <a:pt x="63692" y="5669"/>
                  <a:pt x="63007" y="5685"/>
                  <a:pt x="62337" y="5689"/>
                </a:cubicBezTo>
                <a:cubicBezTo>
                  <a:pt x="62285" y="5689"/>
                  <a:pt x="62233" y="5689"/>
                  <a:pt x="62180" y="5689"/>
                </a:cubicBezTo>
                <a:cubicBezTo>
                  <a:pt x="61038" y="5689"/>
                  <a:pt x="59709" y="5644"/>
                  <a:pt x="58372" y="5354"/>
                </a:cubicBezTo>
                <a:lnTo>
                  <a:pt x="58364" y="5354"/>
                </a:lnTo>
                <a:lnTo>
                  <a:pt x="58360" y="5350"/>
                </a:lnTo>
                <a:cubicBezTo>
                  <a:pt x="58324" y="5315"/>
                  <a:pt x="58300" y="5291"/>
                  <a:pt x="58272" y="5267"/>
                </a:cubicBezTo>
                <a:cubicBezTo>
                  <a:pt x="57778" y="4820"/>
                  <a:pt x="57196" y="4474"/>
                  <a:pt x="56499" y="4199"/>
                </a:cubicBezTo>
                <a:cubicBezTo>
                  <a:pt x="55821" y="3936"/>
                  <a:pt x="55084" y="3760"/>
                  <a:pt x="54235" y="3665"/>
                </a:cubicBezTo>
                <a:cubicBezTo>
                  <a:pt x="53776" y="3612"/>
                  <a:pt x="53305" y="3586"/>
                  <a:pt x="52818" y="3586"/>
                </a:cubicBezTo>
                <a:cubicBezTo>
                  <a:pt x="52303" y="3586"/>
                  <a:pt x="51769" y="3615"/>
                  <a:pt x="51211" y="3673"/>
                </a:cubicBezTo>
                <a:cubicBezTo>
                  <a:pt x="50146" y="3780"/>
                  <a:pt x="49027" y="3995"/>
                  <a:pt x="47783" y="4322"/>
                </a:cubicBezTo>
                <a:cubicBezTo>
                  <a:pt x="47771" y="4330"/>
                  <a:pt x="47759" y="4330"/>
                  <a:pt x="47743" y="4334"/>
                </a:cubicBezTo>
                <a:lnTo>
                  <a:pt x="47680" y="4350"/>
                </a:lnTo>
                <a:lnTo>
                  <a:pt x="47723" y="4302"/>
                </a:lnTo>
                <a:cubicBezTo>
                  <a:pt x="47875" y="4175"/>
                  <a:pt x="47982" y="4063"/>
                  <a:pt x="48098" y="3956"/>
                </a:cubicBezTo>
                <a:cubicBezTo>
                  <a:pt x="48118" y="3936"/>
                  <a:pt x="48150" y="3916"/>
                  <a:pt x="48186" y="3900"/>
                </a:cubicBezTo>
                <a:lnTo>
                  <a:pt x="48238" y="3880"/>
                </a:lnTo>
                <a:cubicBezTo>
                  <a:pt x="48397" y="3816"/>
                  <a:pt x="48564" y="3752"/>
                  <a:pt x="48732" y="3689"/>
                </a:cubicBezTo>
                <a:cubicBezTo>
                  <a:pt x="49923" y="3258"/>
                  <a:pt x="51191" y="2963"/>
                  <a:pt x="52502" y="2824"/>
                </a:cubicBezTo>
                <a:cubicBezTo>
                  <a:pt x="53009" y="2770"/>
                  <a:pt x="53487" y="2743"/>
                  <a:pt x="53946" y="2743"/>
                </a:cubicBezTo>
                <a:close/>
                <a:moveTo>
                  <a:pt x="72905" y="5111"/>
                </a:moveTo>
                <a:cubicBezTo>
                  <a:pt x="72930" y="5111"/>
                  <a:pt x="72956" y="5117"/>
                  <a:pt x="72982" y="5131"/>
                </a:cubicBezTo>
                <a:cubicBezTo>
                  <a:pt x="73137" y="5199"/>
                  <a:pt x="73289" y="5267"/>
                  <a:pt x="73444" y="5331"/>
                </a:cubicBezTo>
                <a:lnTo>
                  <a:pt x="73620" y="5406"/>
                </a:lnTo>
                <a:lnTo>
                  <a:pt x="73572" y="5418"/>
                </a:lnTo>
                <a:cubicBezTo>
                  <a:pt x="73321" y="5518"/>
                  <a:pt x="73098" y="5606"/>
                  <a:pt x="72866" y="5689"/>
                </a:cubicBezTo>
                <a:cubicBezTo>
                  <a:pt x="72850" y="5693"/>
                  <a:pt x="72838" y="5697"/>
                  <a:pt x="72823" y="5697"/>
                </a:cubicBezTo>
                <a:cubicBezTo>
                  <a:pt x="72811" y="5697"/>
                  <a:pt x="72803" y="5697"/>
                  <a:pt x="72791" y="5693"/>
                </a:cubicBezTo>
                <a:cubicBezTo>
                  <a:pt x="72583" y="5633"/>
                  <a:pt x="72364" y="5570"/>
                  <a:pt x="72173" y="5518"/>
                </a:cubicBezTo>
                <a:lnTo>
                  <a:pt x="72109" y="5498"/>
                </a:lnTo>
                <a:lnTo>
                  <a:pt x="72181" y="5466"/>
                </a:lnTo>
                <a:cubicBezTo>
                  <a:pt x="72253" y="5426"/>
                  <a:pt x="72328" y="5386"/>
                  <a:pt x="72400" y="5350"/>
                </a:cubicBezTo>
                <a:cubicBezTo>
                  <a:pt x="72448" y="5327"/>
                  <a:pt x="72504" y="5299"/>
                  <a:pt x="72552" y="5271"/>
                </a:cubicBezTo>
                <a:lnTo>
                  <a:pt x="72560" y="5267"/>
                </a:lnTo>
                <a:cubicBezTo>
                  <a:pt x="72631" y="5227"/>
                  <a:pt x="72719" y="5187"/>
                  <a:pt x="72803" y="5139"/>
                </a:cubicBezTo>
                <a:cubicBezTo>
                  <a:pt x="72838" y="5121"/>
                  <a:pt x="72872" y="5111"/>
                  <a:pt x="72905" y="5111"/>
                </a:cubicBezTo>
                <a:close/>
                <a:moveTo>
                  <a:pt x="74831" y="5115"/>
                </a:moveTo>
                <a:lnTo>
                  <a:pt x="75489" y="5514"/>
                </a:lnTo>
                <a:lnTo>
                  <a:pt x="75449" y="5526"/>
                </a:lnTo>
                <a:cubicBezTo>
                  <a:pt x="75242" y="5578"/>
                  <a:pt x="75022" y="5637"/>
                  <a:pt x="74799" y="5697"/>
                </a:cubicBezTo>
                <a:cubicBezTo>
                  <a:pt x="74791" y="5705"/>
                  <a:pt x="74775" y="5705"/>
                  <a:pt x="74759" y="5705"/>
                </a:cubicBezTo>
                <a:cubicBezTo>
                  <a:pt x="74739" y="5705"/>
                  <a:pt x="74720" y="5697"/>
                  <a:pt x="74704" y="5693"/>
                </a:cubicBezTo>
                <a:cubicBezTo>
                  <a:pt x="74532" y="5617"/>
                  <a:pt x="74353" y="5538"/>
                  <a:pt x="74178" y="5458"/>
                </a:cubicBezTo>
                <a:lnTo>
                  <a:pt x="74074" y="5410"/>
                </a:lnTo>
                <a:lnTo>
                  <a:pt x="74114" y="5394"/>
                </a:lnTo>
                <a:cubicBezTo>
                  <a:pt x="74281" y="5327"/>
                  <a:pt x="74445" y="5267"/>
                  <a:pt x="74624" y="5195"/>
                </a:cubicBezTo>
                <a:lnTo>
                  <a:pt x="74819" y="5119"/>
                </a:lnTo>
                <a:lnTo>
                  <a:pt x="74831" y="5115"/>
                </a:lnTo>
                <a:close/>
                <a:moveTo>
                  <a:pt x="89501" y="5288"/>
                </a:moveTo>
                <a:cubicBezTo>
                  <a:pt x="89524" y="5288"/>
                  <a:pt x="89550" y="5295"/>
                  <a:pt x="89577" y="5307"/>
                </a:cubicBezTo>
                <a:cubicBezTo>
                  <a:pt x="89760" y="5374"/>
                  <a:pt x="89943" y="5450"/>
                  <a:pt x="90123" y="5518"/>
                </a:cubicBezTo>
                <a:lnTo>
                  <a:pt x="90198" y="5550"/>
                </a:lnTo>
                <a:lnTo>
                  <a:pt x="90142" y="5566"/>
                </a:lnTo>
                <a:cubicBezTo>
                  <a:pt x="90075" y="5586"/>
                  <a:pt x="90007" y="5606"/>
                  <a:pt x="89939" y="5625"/>
                </a:cubicBezTo>
                <a:lnTo>
                  <a:pt x="89915" y="5629"/>
                </a:lnTo>
                <a:cubicBezTo>
                  <a:pt x="89828" y="5653"/>
                  <a:pt x="89740" y="5677"/>
                  <a:pt x="89656" y="5705"/>
                </a:cubicBezTo>
                <a:cubicBezTo>
                  <a:pt x="89628" y="5713"/>
                  <a:pt x="89604" y="5713"/>
                  <a:pt x="89585" y="5713"/>
                </a:cubicBezTo>
                <a:cubicBezTo>
                  <a:pt x="89557" y="5713"/>
                  <a:pt x="89529" y="5709"/>
                  <a:pt x="89501" y="5693"/>
                </a:cubicBezTo>
                <a:cubicBezTo>
                  <a:pt x="89377" y="5633"/>
                  <a:pt x="89250" y="5574"/>
                  <a:pt x="89130" y="5510"/>
                </a:cubicBezTo>
                <a:cubicBezTo>
                  <a:pt x="89066" y="5474"/>
                  <a:pt x="88999" y="5442"/>
                  <a:pt x="88931" y="5410"/>
                </a:cubicBezTo>
                <a:lnTo>
                  <a:pt x="88883" y="5382"/>
                </a:lnTo>
                <a:lnTo>
                  <a:pt x="89011" y="5362"/>
                </a:lnTo>
                <a:cubicBezTo>
                  <a:pt x="89170" y="5338"/>
                  <a:pt x="89325" y="5315"/>
                  <a:pt x="89477" y="5291"/>
                </a:cubicBezTo>
                <a:cubicBezTo>
                  <a:pt x="89484" y="5289"/>
                  <a:pt x="89492" y="5288"/>
                  <a:pt x="89501" y="5288"/>
                </a:cubicBezTo>
                <a:close/>
                <a:moveTo>
                  <a:pt x="91386" y="5392"/>
                </a:moveTo>
                <a:cubicBezTo>
                  <a:pt x="91400" y="5392"/>
                  <a:pt x="91415" y="5393"/>
                  <a:pt x="91430" y="5394"/>
                </a:cubicBezTo>
                <a:cubicBezTo>
                  <a:pt x="91637" y="5434"/>
                  <a:pt x="91852" y="5474"/>
                  <a:pt x="92035" y="5510"/>
                </a:cubicBezTo>
                <a:lnTo>
                  <a:pt x="92091" y="5518"/>
                </a:lnTo>
                <a:lnTo>
                  <a:pt x="92039" y="5546"/>
                </a:lnTo>
                <a:lnTo>
                  <a:pt x="91980" y="5574"/>
                </a:lnTo>
                <a:cubicBezTo>
                  <a:pt x="91932" y="5594"/>
                  <a:pt x="91876" y="5617"/>
                  <a:pt x="91828" y="5637"/>
                </a:cubicBezTo>
                <a:cubicBezTo>
                  <a:pt x="91756" y="5669"/>
                  <a:pt x="91681" y="5697"/>
                  <a:pt x="91613" y="5729"/>
                </a:cubicBezTo>
                <a:cubicBezTo>
                  <a:pt x="91577" y="5745"/>
                  <a:pt x="91549" y="5749"/>
                  <a:pt x="91513" y="5749"/>
                </a:cubicBezTo>
                <a:cubicBezTo>
                  <a:pt x="91493" y="5749"/>
                  <a:pt x="91474" y="5745"/>
                  <a:pt x="91454" y="5737"/>
                </a:cubicBezTo>
                <a:cubicBezTo>
                  <a:pt x="91342" y="5717"/>
                  <a:pt x="91234" y="5689"/>
                  <a:pt x="91123" y="5657"/>
                </a:cubicBezTo>
                <a:lnTo>
                  <a:pt x="91111" y="5653"/>
                </a:lnTo>
                <a:cubicBezTo>
                  <a:pt x="91015" y="5629"/>
                  <a:pt x="90924" y="5606"/>
                  <a:pt x="90832" y="5578"/>
                </a:cubicBezTo>
                <a:lnTo>
                  <a:pt x="90764" y="5558"/>
                </a:lnTo>
                <a:lnTo>
                  <a:pt x="90872" y="5530"/>
                </a:lnTo>
                <a:cubicBezTo>
                  <a:pt x="91031" y="5486"/>
                  <a:pt x="91179" y="5438"/>
                  <a:pt x="91330" y="5398"/>
                </a:cubicBezTo>
                <a:cubicBezTo>
                  <a:pt x="91346" y="5394"/>
                  <a:pt x="91365" y="5392"/>
                  <a:pt x="91386" y="5392"/>
                </a:cubicBezTo>
                <a:close/>
                <a:moveTo>
                  <a:pt x="86050" y="5097"/>
                </a:moveTo>
                <a:cubicBezTo>
                  <a:pt x="86087" y="5097"/>
                  <a:pt x="86117" y="5108"/>
                  <a:pt x="86141" y="5135"/>
                </a:cubicBezTo>
                <a:cubicBezTo>
                  <a:pt x="86257" y="5239"/>
                  <a:pt x="86376" y="5338"/>
                  <a:pt x="86492" y="5438"/>
                </a:cubicBezTo>
                <a:lnTo>
                  <a:pt x="86699" y="5617"/>
                </a:lnTo>
                <a:lnTo>
                  <a:pt x="86034" y="5753"/>
                </a:lnTo>
                <a:lnTo>
                  <a:pt x="86030" y="5749"/>
                </a:lnTo>
                <a:cubicBezTo>
                  <a:pt x="85858" y="5590"/>
                  <a:pt x="85691" y="5414"/>
                  <a:pt x="85484" y="5199"/>
                </a:cubicBezTo>
                <a:lnTo>
                  <a:pt x="85464" y="5179"/>
                </a:lnTo>
                <a:lnTo>
                  <a:pt x="85492" y="5171"/>
                </a:lnTo>
                <a:cubicBezTo>
                  <a:pt x="85496" y="5171"/>
                  <a:pt x="85500" y="5167"/>
                  <a:pt x="85504" y="5167"/>
                </a:cubicBezTo>
                <a:lnTo>
                  <a:pt x="85731" y="5135"/>
                </a:lnTo>
                <a:cubicBezTo>
                  <a:pt x="85830" y="5127"/>
                  <a:pt x="85918" y="5111"/>
                  <a:pt x="86014" y="5099"/>
                </a:cubicBezTo>
                <a:cubicBezTo>
                  <a:pt x="86027" y="5098"/>
                  <a:pt x="86039" y="5097"/>
                  <a:pt x="86050" y="5097"/>
                </a:cubicBezTo>
                <a:close/>
                <a:moveTo>
                  <a:pt x="68793" y="5007"/>
                </a:moveTo>
                <a:cubicBezTo>
                  <a:pt x="68968" y="5007"/>
                  <a:pt x="69358" y="5063"/>
                  <a:pt x="69579" y="5115"/>
                </a:cubicBezTo>
                <a:lnTo>
                  <a:pt x="69614" y="5127"/>
                </a:lnTo>
                <a:lnTo>
                  <a:pt x="69583" y="5151"/>
                </a:lnTo>
                <a:cubicBezTo>
                  <a:pt x="69399" y="5307"/>
                  <a:pt x="69212" y="5458"/>
                  <a:pt x="69021" y="5613"/>
                </a:cubicBezTo>
                <a:lnTo>
                  <a:pt x="69017" y="5617"/>
                </a:lnTo>
                <a:lnTo>
                  <a:pt x="68881" y="5729"/>
                </a:lnTo>
                <a:cubicBezTo>
                  <a:pt x="68841" y="5757"/>
                  <a:pt x="68813" y="5781"/>
                  <a:pt x="68766" y="5781"/>
                </a:cubicBezTo>
                <a:lnTo>
                  <a:pt x="68758" y="5781"/>
                </a:lnTo>
                <a:cubicBezTo>
                  <a:pt x="68598" y="5769"/>
                  <a:pt x="68435" y="5757"/>
                  <a:pt x="68275" y="5749"/>
                </a:cubicBezTo>
                <a:cubicBezTo>
                  <a:pt x="68196" y="5745"/>
                  <a:pt x="68120" y="5737"/>
                  <a:pt x="68044" y="5733"/>
                </a:cubicBezTo>
                <a:lnTo>
                  <a:pt x="68004" y="5729"/>
                </a:lnTo>
                <a:lnTo>
                  <a:pt x="68754" y="5008"/>
                </a:lnTo>
                <a:lnTo>
                  <a:pt x="68762" y="5008"/>
                </a:lnTo>
                <a:cubicBezTo>
                  <a:pt x="68771" y="5007"/>
                  <a:pt x="68781" y="5007"/>
                  <a:pt x="68793" y="5007"/>
                </a:cubicBezTo>
                <a:close/>
                <a:moveTo>
                  <a:pt x="69858" y="5159"/>
                </a:moveTo>
                <a:cubicBezTo>
                  <a:pt x="70057" y="5199"/>
                  <a:pt x="70328" y="5251"/>
                  <a:pt x="70615" y="5315"/>
                </a:cubicBezTo>
                <a:lnTo>
                  <a:pt x="70647" y="5319"/>
                </a:lnTo>
                <a:lnTo>
                  <a:pt x="70611" y="5346"/>
                </a:lnTo>
                <a:cubicBezTo>
                  <a:pt x="70519" y="5406"/>
                  <a:pt x="70435" y="5466"/>
                  <a:pt x="70348" y="5526"/>
                </a:cubicBezTo>
                <a:lnTo>
                  <a:pt x="70328" y="5538"/>
                </a:lnTo>
                <a:cubicBezTo>
                  <a:pt x="70188" y="5633"/>
                  <a:pt x="70049" y="5725"/>
                  <a:pt x="69913" y="5817"/>
                </a:cubicBezTo>
                <a:cubicBezTo>
                  <a:pt x="69862" y="5853"/>
                  <a:pt x="69818" y="5869"/>
                  <a:pt x="69762" y="5869"/>
                </a:cubicBezTo>
                <a:lnTo>
                  <a:pt x="69734" y="5869"/>
                </a:lnTo>
                <a:cubicBezTo>
                  <a:pt x="69598" y="5853"/>
                  <a:pt x="69459" y="5837"/>
                  <a:pt x="69323" y="5829"/>
                </a:cubicBezTo>
                <a:cubicBezTo>
                  <a:pt x="69256" y="5825"/>
                  <a:pt x="69192" y="5817"/>
                  <a:pt x="69120" y="5809"/>
                </a:cubicBezTo>
                <a:lnTo>
                  <a:pt x="69104" y="5809"/>
                </a:lnTo>
                <a:lnTo>
                  <a:pt x="69064" y="5805"/>
                </a:lnTo>
                <a:lnTo>
                  <a:pt x="69100" y="5777"/>
                </a:lnTo>
                <a:cubicBezTo>
                  <a:pt x="69320" y="5594"/>
                  <a:pt x="69539" y="5414"/>
                  <a:pt x="69762" y="5231"/>
                </a:cubicBezTo>
                <a:lnTo>
                  <a:pt x="69850" y="5159"/>
                </a:lnTo>
                <a:close/>
                <a:moveTo>
                  <a:pt x="83941" y="3796"/>
                </a:moveTo>
                <a:cubicBezTo>
                  <a:pt x="83945" y="3796"/>
                  <a:pt x="83949" y="3796"/>
                  <a:pt x="83949" y="3800"/>
                </a:cubicBezTo>
                <a:lnTo>
                  <a:pt x="83961" y="3804"/>
                </a:lnTo>
                <a:cubicBezTo>
                  <a:pt x="84089" y="3920"/>
                  <a:pt x="84304" y="4159"/>
                  <a:pt x="84404" y="4294"/>
                </a:cubicBezTo>
                <a:lnTo>
                  <a:pt x="84424" y="4318"/>
                </a:lnTo>
                <a:lnTo>
                  <a:pt x="84396" y="4322"/>
                </a:lnTo>
                <a:cubicBezTo>
                  <a:pt x="83379" y="4414"/>
                  <a:pt x="82307" y="4605"/>
                  <a:pt x="80921" y="4952"/>
                </a:cubicBezTo>
                <a:cubicBezTo>
                  <a:pt x="80562" y="5040"/>
                  <a:pt x="80199" y="5131"/>
                  <a:pt x="79845" y="5219"/>
                </a:cubicBezTo>
                <a:lnTo>
                  <a:pt x="79837" y="5223"/>
                </a:lnTo>
                <a:cubicBezTo>
                  <a:pt x="79458" y="5319"/>
                  <a:pt x="79063" y="5422"/>
                  <a:pt x="78677" y="5518"/>
                </a:cubicBezTo>
                <a:cubicBezTo>
                  <a:pt x="78059" y="5673"/>
                  <a:pt x="77394" y="5809"/>
                  <a:pt x="76652" y="5936"/>
                </a:cubicBezTo>
                <a:cubicBezTo>
                  <a:pt x="76628" y="5940"/>
                  <a:pt x="76605" y="5940"/>
                  <a:pt x="76585" y="5940"/>
                </a:cubicBezTo>
                <a:cubicBezTo>
                  <a:pt x="76529" y="5940"/>
                  <a:pt x="76485" y="5928"/>
                  <a:pt x="76437" y="5896"/>
                </a:cubicBezTo>
                <a:cubicBezTo>
                  <a:pt x="76334" y="5829"/>
                  <a:pt x="76230" y="5769"/>
                  <a:pt x="76130" y="5709"/>
                </a:cubicBezTo>
                <a:cubicBezTo>
                  <a:pt x="76075" y="5677"/>
                  <a:pt x="76027" y="5649"/>
                  <a:pt x="75975" y="5617"/>
                </a:cubicBezTo>
                <a:cubicBezTo>
                  <a:pt x="75967" y="5613"/>
                  <a:pt x="75959" y="5609"/>
                  <a:pt x="75951" y="5606"/>
                </a:cubicBezTo>
                <a:lnTo>
                  <a:pt x="75915" y="5578"/>
                </a:lnTo>
                <a:lnTo>
                  <a:pt x="75955" y="5570"/>
                </a:lnTo>
                <a:cubicBezTo>
                  <a:pt x="76577" y="5394"/>
                  <a:pt x="77202" y="5199"/>
                  <a:pt x="77804" y="5012"/>
                </a:cubicBezTo>
                <a:cubicBezTo>
                  <a:pt x="78187" y="4892"/>
                  <a:pt x="78585" y="4761"/>
                  <a:pt x="78984" y="4649"/>
                </a:cubicBezTo>
                <a:cubicBezTo>
                  <a:pt x="79705" y="4434"/>
                  <a:pt x="80662" y="4159"/>
                  <a:pt x="81670" y="3983"/>
                </a:cubicBezTo>
                <a:cubicBezTo>
                  <a:pt x="82387" y="3860"/>
                  <a:pt x="83101" y="3796"/>
                  <a:pt x="83786" y="3796"/>
                </a:cubicBezTo>
                <a:close/>
                <a:moveTo>
                  <a:pt x="73849" y="5510"/>
                </a:moveTo>
                <a:cubicBezTo>
                  <a:pt x="73868" y="5510"/>
                  <a:pt x="73885" y="5513"/>
                  <a:pt x="73903" y="5518"/>
                </a:cubicBezTo>
                <a:cubicBezTo>
                  <a:pt x="74018" y="5570"/>
                  <a:pt x="74134" y="5617"/>
                  <a:pt x="74245" y="5673"/>
                </a:cubicBezTo>
                <a:lnTo>
                  <a:pt x="74496" y="5785"/>
                </a:lnTo>
                <a:lnTo>
                  <a:pt x="74441" y="5797"/>
                </a:lnTo>
                <a:cubicBezTo>
                  <a:pt x="74365" y="5817"/>
                  <a:pt x="74285" y="5837"/>
                  <a:pt x="74213" y="5853"/>
                </a:cubicBezTo>
                <a:lnTo>
                  <a:pt x="74178" y="5865"/>
                </a:lnTo>
                <a:cubicBezTo>
                  <a:pt x="74074" y="5888"/>
                  <a:pt x="73966" y="5912"/>
                  <a:pt x="73863" y="5944"/>
                </a:cubicBezTo>
                <a:cubicBezTo>
                  <a:pt x="73835" y="5952"/>
                  <a:pt x="73803" y="5952"/>
                  <a:pt x="73779" y="5952"/>
                </a:cubicBezTo>
                <a:cubicBezTo>
                  <a:pt x="73755" y="5952"/>
                  <a:pt x="73727" y="5948"/>
                  <a:pt x="73703" y="5944"/>
                </a:cubicBezTo>
                <a:lnTo>
                  <a:pt x="73376" y="5853"/>
                </a:lnTo>
                <a:lnTo>
                  <a:pt x="73165" y="5793"/>
                </a:lnTo>
                <a:lnTo>
                  <a:pt x="73109" y="5777"/>
                </a:lnTo>
                <a:lnTo>
                  <a:pt x="73157" y="5753"/>
                </a:lnTo>
                <a:cubicBezTo>
                  <a:pt x="73197" y="5737"/>
                  <a:pt x="73229" y="5725"/>
                  <a:pt x="73265" y="5709"/>
                </a:cubicBezTo>
                <a:lnTo>
                  <a:pt x="73428" y="5649"/>
                </a:lnTo>
                <a:lnTo>
                  <a:pt x="73448" y="5645"/>
                </a:lnTo>
                <a:cubicBezTo>
                  <a:pt x="73556" y="5606"/>
                  <a:pt x="73663" y="5566"/>
                  <a:pt x="73767" y="5526"/>
                </a:cubicBezTo>
                <a:cubicBezTo>
                  <a:pt x="73798" y="5515"/>
                  <a:pt x="73825" y="5510"/>
                  <a:pt x="73849" y="5510"/>
                </a:cubicBezTo>
                <a:close/>
                <a:moveTo>
                  <a:pt x="70854" y="5378"/>
                </a:moveTo>
                <a:lnTo>
                  <a:pt x="71607" y="5558"/>
                </a:lnTo>
                <a:lnTo>
                  <a:pt x="71288" y="5729"/>
                </a:lnTo>
                <a:cubicBezTo>
                  <a:pt x="71153" y="5805"/>
                  <a:pt x="71017" y="5873"/>
                  <a:pt x="70882" y="5948"/>
                </a:cubicBezTo>
                <a:cubicBezTo>
                  <a:pt x="70850" y="5968"/>
                  <a:pt x="70822" y="5972"/>
                  <a:pt x="70794" y="5972"/>
                </a:cubicBezTo>
                <a:lnTo>
                  <a:pt x="70774" y="5972"/>
                </a:lnTo>
                <a:lnTo>
                  <a:pt x="70515" y="5944"/>
                </a:lnTo>
                <a:cubicBezTo>
                  <a:pt x="70392" y="5928"/>
                  <a:pt x="70268" y="5912"/>
                  <a:pt x="70140" y="5904"/>
                </a:cubicBezTo>
                <a:lnTo>
                  <a:pt x="70093" y="5896"/>
                </a:lnTo>
                <a:lnTo>
                  <a:pt x="70132" y="5869"/>
                </a:lnTo>
                <a:cubicBezTo>
                  <a:pt x="70336" y="5729"/>
                  <a:pt x="70547" y="5590"/>
                  <a:pt x="70738" y="5454"/>
                </a:cubicBezTo>
                <a:lnTo>
                  <a:pt x="70854" y="5378"/>
                </a:lnTo>
                <a:close/>
                <a:moveTo>
                  <a:pt x="88611" y="5441"/>
                </a:moveTo>
                <a:cubicBezTo>
                  <a:pt x="88631" y="5441"/>
                  <a:pt x="88653" y="5445"/>
                  <a:pt x="88668" y="5454"/>
                </a:cubicBezTo>
                <a:cubicBezTo>
                  <a:pt x="88847" y="5542"/>
                  <a:pt x="89027" y="5633"/>
                  <a:pt x="89210" y="5733"/>
                </a:cubicBezTo>
                <a:lnTo>
                  <a:pt x="89345" y="5793"/>
                </a:lnTo>
                <a:lnTo>
                  <a:pt x="89302" y="5809"/>
                </a:lnTo>
                <a:cubicBezTo>
                  <a:pt x="89238" y="5829"/>
                  <a:pt x="89170" y="5845"/>
                  <a:pt x="89106" y="5865"/>
                </a:cubicBezTo>
                <a:lnTo>
                  <a:pt x="89090" y="5869"/>
                </a:lnTo>
                <a:cubicBezTo>
                  <a:pt x="88983" y="5896"/>
                  <a:pt x="88867" y="5932"/>
                  <a:pt x="88752" y="5968"/>
                </a:cubicBezTo>
                <a:cubicBezTo>
                  <a:pt x="88732" y="5972"/>
                  <a:pt x="88712" y="5976"/>
                  <a:pt x="88692" y="5976"/>
                </a:cubicBezTo>
                <a:cubicBezTo>
                  <a:pt x="88668" y="5976"/>
                  <a:pt x="88644" y="5972"/>
                  <a:pt x="88616" y="5952"/>
                </a:cubicBezTo>
                <a:lnTo>
                  <a:pt x="88273" y="5745"/>
                </a:lnTo>
                <a:lnTo>
                  <a:pt x="88245" y="5729"/>
                </a:lnTo>
                <a:cubicBezTo>
                  <a:pt x="88166" y="5677"/>
                  <a:pt x="88086" y="5629"/>
                  <a:pt x="88006" y="5582"/>
                </a:cubicBezTo>
                <a:lnTo>
                  <a:pt x="87966" y="5558"/>
                </a:lnTo>
                <a:lnTo>
                  <a:pt x="88090" y="5534"/>
                </a:lnTo>
                <a:cubicBezTo>
                  <a:pt x="88253" y="5506"/>
                  <a:pt x="88425" y="5474"/>
                  <a:pt x="88592" y="5442"/>
                </a:cubicBezTo>
                <a:cubicBezTo>
                  <a:pt x="88598" y="5441"/>
                  <a:pt x="88605" y="5441"/>
                  <a:pt x="88611" y="5441"/>
                </a:cubicBezTo>
                <a:close/>
                <a:moveTo>
                  <a:pt x="99233" y="4761"/>
                </a:moveTo>
                <a:lnTo>
                  <a:pt x="99249" y="4796"/>
                </a:lnTo>
                <a:cubicBezTo>
                  <a:pt x="99165" y="4848"/>
                  <a:pt x="99077" y="4880"/>
                  <a:pt x="98974" y="4916"/>
                </a:cubicBezTo>
                <a:lnTo>
                  <a:pt x="98934" y="4932"/>
                </a:lnTo>
                <a:cubicBezTo>
                  <a:pt x="98316" y="5167"/>
                  <a:pt x="97679" y="5406"/>
                  <a:pt x="97037" y="5590"/>
                </a:cubicBezTo>
                <a:cubicBezTo>
                  <a:pt x="96021" y="5884"/>
                  <a:pt x="94985" y="6028"/>
                  <a:pt x="93948" y="6028"/>
                </a:cubicBezTo>
                <a:cubicBezTo>
                  <a:pt x="93295" y="6028"/>
                  <a:pt x="92649" y="5968"/>
                  <a:pt x="91996" y="5853"/>
                </a:cubicBezTo>
                <a:lnTo>
                  <a:pt x="91968" y="5849"/>
                </a:lnTo>
                <a:lnTo>
                  <a:pt x="91892" y="5833"/>
                </a:lnTo>
                <a:lnTo>
                  <a:pt x="91836" y="5817"/>
                </a:lnTo>
                <a:lnTo>
                  <a:pt x="91892" y="5793"/>
                </a:lnTo>
                <a:cubicBezTo>
                  <a:pt x="91940" y="5773"/>
                  <a:pt x="91988" y="5753"/>
                  <a:pt x="92031" y="5733"/>
                </a:cubicBezTo>
                <a:cubicBezTo>
                  <a:pt x="92119" y="5697"/>
                  <a:pt x="92211" y="5657"/>
                  <a:pt x="92294" y="5625"/>
                </a:cubicBezTo>
                <a:lnTo>
                  <a:pt x="92410" y="5578"/>
                </a:lnTo>
                <a:lnTo>
                  <a:pt x="92534" y="5590"/>
                </a:lnTo>
                <a:cubicBezTo>
                  <a:pt x="92629" y="5594"/>
                  <a:pt x="92717" y="5606"/>
                  <a:pt x="92813" y="5613"/>
                </a:cubicBezTo>
                <a:cubicBezTo>
                  <a:pt x="93248" y="5657"/>
                  <a:pt x="93688" y="5679"/>
                  <a:pt x="94133" y="5679"/>
                </a:cubicBezTo>
                <a:cubicBezTo>
                  <a:pt x="95150" y="5679"/>
                  <a:pt x="96188" y="5565"/>
                  <a:pt x="97236" y="5335"/>
                </a:cubicBezTo>
                <a:cubicBezTo>
                  <a:pt x="97958" y="5175"/>
                  <a:pt x="98651" y="4956"/>
                  <a:pt x="99233" y="4761"/>
                </a:cubicBezTo>
                <a:close/>
                <a:moveTo>
                  <a:pt x="46504" y="5390"/>
                </a:moveTo>
                <a:lnTo>
                  <a:pt x="46464" y="5430"/>
                </a:lnTo>
                <a:lnTo>
                  <a:pt x="46329" y="5578"/>
                </a:lnTo>
                <a:cubicBezTo>
                  <a:pt x="46229" y="5693"/>
                  <a:pt x="46121" y="5809"/>
                  <a:pt x="46022" y="5924"/>
                </a:cubicBezTo>
                <a:cubicBezTo>
                  <a:pt x="45986" y="5968"/>
                  <a:pt x="45942" y="5988"/>
                  <a:pt x="45886" y="5992"/>
                </a:cubicBezTo>
                <a:cubicBezTo>
                  <a:pt x="45775" y="6004"/>
                  <a:pt x="45667" y="6012"/>
                  <a:pt x="45563" y="6028"/>
                </a:cubicBezTo>
                <a:cubicBezTo>
                  <a:pt x="45508" y="6032"/>
                  <a:pt x="45460" y="6036"/>
                  <a:pt x="45404" y="6044"/>
                </a:cubicBezTo>
                <a:lnTo>
                  <a:pt x="45348" y="6048"/>
                </a:lnTo>
                <a:lnTo>
                  <a:pt x="45348" y="6048"/>
                </a:lnTo>
                <a:lnTo>
                  <a:pt x="45452" y="5948"/>
                </a:lnTo>
                <a:cubicBezTo>
                  <a:pt x="45603" y="5809"/>
                  <a:pt x="45747" y="5673"/>
                  <a:pt x="45890" y="5538"/>
                </a:cubicBezTo>
                <a:cubicBezTo>
                  <a:pt x="45906" y="5526"/>
                  <a:pt x="45934" y="5510"/>
                  <a:pt x="45966" y="5506"/>
                </a:cubicBezTo>
                <a:cubicBezTo>
                  <a:pt x="46129" y="5466"/>
                  <a:pt x="46293" y="5430"/>
                  <a:pt x="46448" y="5398"/>
                </a:cubicBezTo>
                <a:lnTo>
                  <a:pt x="46504" y="5390"/>
                </a:lnTo>
                <a:close/>
                <a:moveTo>
                  <a:pt x="71894" y="5625"/>
                </a:moveTo>
                <a:cubicBezTo>
                  <a:pt x="71909" y="5625"/>
                  <a:pt x="71924" y="5628"/>
                  <a:pt x="71942" y="5633"/>
                </a:cubicBezTo>
                <a:cubicBezTo>
                  <a:pt x="72053" y="5665"/>
                  <a:pt x="72165" y="5693"/>
                  <a:pt x="72281" y="5725"/>
                </a:cubicBezTo>
                <a:lnTo>
                  <a:pt x="72560" y="5797"/>
                </a:lnTo>
                <a:lnTo>
                  <a:pt x="72504" y="5817"/>
                </a:lnTo>
                <a:cubicBezTo>
                  <a:pt x="72265" y="5908"/>
                  <a:pt x="72053" y="5988"/>
                  <a:pt x="71862" y="6064"/>
                </a:cubicBezTo>
                <a:cubicBezTo>
                  <a:pt x="71830" y="6072"/>
                  <a:pt x="71806" y="6076"/>
                  <a:pt x="71786" y="6076"/>
                </a:cubicBezTo>
                <a:lnTo>
                  <a:pt x="71774" y="6076"/>
                </a:lnTo>
                <a:cubicBezTo>
                  <a:pt x="71603" y="6056"/>
                  <a:pt x="71432" y="6044"/>
                  <a:pt x="71264" y="6024"/>
                </a:cubicBezTo>
                <a:lnTo>
                  <a:pt x="71117" y="6008"/>
                </a:lnTo>
                <a:lnTo>
                  <a:pt x="71173" y="5984"/>
                </a:lnTo>
                <a:cubicBezTo>
                  <a:pt x="71252" y="5944"/>
                  <a:pt x="71332" y="5896"/>
                  <a:pt x="71412" y="5857"/>
                </a:cubicBezTo>
                <a:lnTo>
                  <a:pt x="71428" y="5849"/>
                </a:lnTo>
                <a:cubicBezTo>
                  <a:pt x="71555" y="5777"/>
                  <a:pt x="71691" y="5713"/>
                  <a:pt x="71822" y="5645"/>
                </a:cubicBezTo>
                <a:cubicBezTo>
                  <a:pt x="71847" y="5633"/>
                  <a:pt x="71870" y="5625"/>
                  <a:pt x="71894" y="5625"/>
                </a:cubicBezTo>
                <a:close/>
                <a:moveTo>
                  <a:pt x="75696" y="5649"/>
                </a:moveTo>
                <a:lnTo>
                  <a:pt x="76266" y="5992"/>
                </a:lnTo>
                <a:lnTo>
                  <a:pt x="76214" y="6004"/>
                </a:lnTo>
                <a:cubicBezTo>
                  <a:pt x="76086" y="6024"/>
                  <a:pt x="75887" y="6052"/>
                  <a:pt x="75692" y="6080"/>
                </a:cubicBezTo>
                <a:cubicBezTo>
                  <a:pt x="75672" y="6080"/>
                  <a:pt x="75652" y="6088"/>
                  <a:pt x="75628" y="6088"/>
                </a:cubicBezTo>
                <a:cubicBezTo>
                  <a:pt x="75608" y="6088"/>
                  <a:pt x="75592" y="6088"/>
                  <a:pt x="75576" y="6076"/>
                </a:cubicBezTo>
                <a:cubicBezTo>
                  <a:pt x="75429" y="6016"/>
                  <a:pt x="75277" y="5952"/>
                  <a:pt x="75118" y="5880"/>
                </a:cubicBezTo>
                <a:lnTo>
                  <a:pt x="75010" y="5837"/>
                </a:lnTo>
                <a:lnTo>
                  <a:pt x="75058" y="5817"/>
                </a:lnTo>
                <a:cubicBezTo>
                  <a:pt x="75238" y="5757"/>
                  <a:pt x="75529" y="5677"/>
                  <a:pt x="75692" y="5649"/>
                </a:cubicBezTo>
                <a:close/>
                <a:moveTo>
                  <a:pt x="90490" y="5648"/>
                </a:moveTo>
                <a:cubicBezTo>
                  <a:pt x="90509" y="5648"/>
                  <a:pt x="90527" y="5650"/>
                  <a:pt x="90545" y="5653"/>
                </a:cubicBezTo>
                <a:cubicBezTo>
                  <a:pt x="90700" y="5697"/>
                  <a:pt x="90848" y="5745"/>
                  <a:pt x="91003" y="5789"/>
                </a:cubicBezTo>
                <a:lnTo>
                  <a:pt x="91262" y="5865"/>
                </a:lnTo>
                <a:lnTo>
                  <a:pt x="91214" y="5884"/>
                </a:lnTo>
                <a:cubicBezTo>
                  <a:pt x="91167" y="5904"/>
                  <a:pt x="91123" y="5924"/>
                  <a:pt x="91079" y="5936"/>
                </a:cubicBezTo>
                <a:cubicBezTo>
                  <a:pt x="91047" y="5952"/>
                  <a:pt x="91015" y="5964"/>
                  <a:pt x="90983" y="5976"/>
                </a:cubicBezTo>
                <a:lnTo>
                  <a:pt x="90959" y="5988"/>
                </a:lnTo>
                <a:cubicBezTo>
                  <a:pt x="90880" y="6024"/>
                  <a:pt x="90796" y="6056"/>
                  <a:pt x="90708" y="6092"/>
                </a:cubicBezTo>
                <a:cubicBezTo>
                  <a:pt x="90684" y="6104"/>
                  <a:pt x="90665" y="6108"/>
                  <a:pt x="90645" y="6108"/>
                </a:cubicBezTo>
                <a:cubicBezTo>
                  <a:pt x="90625" y="6108"/>
                  <a:pt x="90609" y="6104"/>
                  <a:pt x="90589" y="6096"/>
                </a:cubicBezTo>
                <a:cubicBezTo>
                  <a:pt x="90465" y="6064"/>
                  <a:pt x="90346" y="6024"/>
                  <a:pt x="90234" y="5976"/>
                </a:cubicBezTo>
                <a:lnTo>
                  <a:pt x="90210" y="5968"/>
                </a:lnTo>
                <a:cubicBezTo>
                  <a:pt x="90103" y="5928"/>
                  <a:pt x="89991" y="5888"/>
                  <a:pt x="89887" y="5849"/>
                </a:cubicBezTo>
                <a:lnTo>
                  <a:pt x="89836" y="5829"/>
                </a:lnTo>
                <a:lnTo>
                  <a:pt x="89887" y="5813"/>
                </a:lnTo>
                <a:lnTo>
                  <a:pt x="90142" y="5737"/>
                </a:lnTo>
                <a:lnTo>
                  <a:pt x="90162" y="5733"/>
                </a:lnTo>
                <a:lnTo>
                  <a:pt x="90417" y="5657"/>
                </a:lnTo>
                <a:cubicBezTo>
                  <a:pt x="90444" y="5651"/>
                  <a:pt x="90468" y="5648"/>
                  <a:pt x="90490" y="5648"/>
                </a:cubicBezTo>
                <a:close/>
                <a:moveTo>
                  <a:pt x="45571" y="5606"/>
                </a:moveTo>
                <a:lnTo>
                  <a:pt x="45488" y="5685"/>
                </a:lnTo>
                <a:cubicBezTo>
                  <a:pt x="45348" y="5813"/>
                  <a:pt x="45221" y="5932"/>
                  <a:pt x="45089" y="6052"/>
                </a:cubicBezTo>
                <a:cubicBezTo>
                  <a:pt x="45069" y="6072"/>
                  <a:pt x="45041" y="6084"/>
                  <a:pt x="45021" y="6088"/>
                </a:cubicBezTo>
                <a:cubicBezTo>
                  <a:pt x="44882" y="6108"/>
                  <a:pt x="44734" y="6128"/>
                  <a:pt x="44587" y="6148"/>
                </a:cubicBezTo>
                <a:lnTo>
                  <a:pt x="44483" y="6163"/>
                </a:lnTo>
                <a:lnTo>
                  <a:pt x="44535" y="6116"/>
                </a:lnTo>
                <a:cubicBezTo>
                  <a:pt x="44663" y="6024"/>
                  <a:pt x="44822" y="5904"/>
                  <a:pt x="44990" y="5777"/>
                </a:cubicBezTo>
                <a:cubicBezTo>
                  <a:pt x="45033" y="5757"/>
                  <a:pt x="45073" y="5737"/>
                  <a:pt x="45109" y="5729"/>
                </a:cubicBezTo>
                <a:cubicBezTo>
                  <a:pt x="45237" y="5693"/>
                  <a:pt x="45364" y="5657"/>
                  <a:pt x="45504" y="5625"/>
                </a:cubicBezTo>
                <a:lnTo>
                  <a:pt x="45571" y="5606"/>
                </a:lnTo>
                <a:close/>
                <a:moveTo>
                  <a:pt x="72852" y="5884"/>
                </a:moveTo>
                <a:cubicBezTo>
                  <a:pt x="72862" y="5884"/>
                  <a:pt x="72872" y="5885"/>
                  <a:pt x="72882" y="5888"/>
                </a:cubicBezTo>
                <a:lnTo>
                  <a:pt x="73006" y="5924"/>
                </a:lnTo>
                <a:cubicBezTo>
                  <a:pt x="73125" y="5956"/>
                  <a:pt x="73245" y="5988"/>
                  <a:pt x="73365" y="6024"/>
                </a:cubicBezTo>
                <a:lnTo>
                  <a:pt x="73436" y="6044"/>
                </a:lnTo>
                <a:lnTo>
                  <a:pt x="73365" y="6056"/>
                </a:lnTo>
                <a:cubicBezTo>
                  <a:pt x="73197" y="6096"/>
                  <a:pt x="73026" y="6136"/>
                  <a:pt x="72862" y="6175"/>
                </a:cubicBezTo>
                <a:cubicBezTo>
                  <a:pt x="72811" y="6187"/>
                  <a:pt x="72771" y="6191"/>
                  <a:pt x="72743" y="6191"/>
                </a:cubicBezTo>
                <a:lnTo>
                  <a:pt x="72719" y="6191"/>
                </a:lnTo>
                <a:cubicBezTo>
                  <a:pt x="72560" y="6175"/>
                  <a:pt x="72392" y="6155"/>
                  <a:pt x="72249" y="6144"/>
                </a:cubicBezTo>
                <a:lnTo>
                  <a:pt x="72173" y="6132"/>
                </a:lnTo>
                <a:lnTo>
                  <a:pt x="72245" y="6108"/>
                </a:lnTo>
                <a:cubicBezTo>
                  <a:pt x="72273" y="6096"/>
                  <a:pt x="72304" y="6084"/>
                  <a:pt x="72332" y="6072"/>
                </a:cubicBezTo>
                <a:cubicBezTo>
                  <a:pt x="72388" y="6052"/>
                  <a:pt x="72444" y="6028"/>
                  <a:pt x="72504" y="6008"/>
                </a:cubicBezTo>
                <a:lnTo>
                  <a:pt x="72512" y="6004"/>
                </a:lnTo>
                <a:cubicBezTo>
                  <a:pt x="72599" y="5968"/>
                  <a:pt x="72687" y="5936"/>
                  <a:pt x="72771" y="5904"/>
                </a:cubicBezTo>
                <a:cubicBezTo>
                  <a:pt x="72799" y="5893"/>
                  <a:pt x="72826" y="5884"/>
                  <a:pt x="72852" y="5884"/>
                </a:cubicBezTo>
                <a:close/>
                <a:moveTo>
                  <a:pt x="74723" y="5899"/>
                </a:moveTo>
                <a:cubicBezTo>
                  <a:pt x="74751" y="5899"/>
                  <a:pt x="74778" y="5907"/>
                  <a:pt x="74807" y="5924"/>
                </a:cubicBezTo>
                <a:cubicBezTo>
                  <a:pt x="74903" y="5964"/>
                  <a:pt x="74998" y="6008"/>
                  <a:pt x="75094" y="6048"/>
                </a:cubicBezTo>
                <a:lnTo>
                  <a:pt x="75277" y="6128"/>
                </a:lnTo>
                <a:lnTo>
                  <a:pt x="75218" y="6136"/>
                </a:lnTo>
                <a:cubicBezTo>
                  <a:pt x="75054" y="6167"/>
                  <a:pt x="74779" y="6203"/>
                  <a:pt x="74684" y="6203"/>
                </a:cubicBezTo>
                <a:cubicBezTo>
                  <a:pt x="74680" y="6203"/>
                  <a:pt x="74672" y="6203"/>
                  <a:pt x="74664" y="6195"/>
                </a:cubicBezTo>
                <a:cubicBezTo>
                  <a:pt x="74652" y="6195"/>
                  <a:pt x="74632" y="6191"/>
                  <a:pt x="74612" y="6187"/>
                </a:cubicBezTo>
                <a:lnTo>
                  <a:pt x="74584" y="6183"/>
                </a:lnTo>
                <a:cubicBezTo>
                  <a:pt x="74445" y="6148"/>
                  <a:pt x="74305" y="6108"/>
                  <a:pt x="74166" y="6072"/>
                </a:cubicBezTo>
                <a:lnTo>
                  <a:pt x="74098" y="6052"/>
                </a:lnTo>
                <a:lnTo>
                  <a:pt x="74166" y="6032"/>
                </a:lnTo>
                <a:lnTo>
                  <a:pt x="74345" y="5988"/>
                </a:lnTo>
                <a:lnTo>
                  <a:pt x="74357" y="5988"/>
                </a:lnTo>
                <a:cubicBezTo>
                  <a:pt x="74460" y="5964"/>
                  <a:pt x="74564" y="5936"/>
                  <a:pt x="74668" y="5908"/>
                </a:cubicBezTo>
                <a:cubicBezTo>
                  <a:pt x="74688" y="5902"/>
                  <a:pt x="74706" y="5899"/>
                  <a:pt x="74723" y="5899"/>
                </a:cubicBezTo>
                <a:close/>
                <a:moveTo>
                  <a:pt x="87739" y="5599"/>
                </a:moveTo>
                <a:cubicBezTo>
                  <a:pt x="87766" y="5599"/>
                  <a:pt x="87788" y="5607"/>
                  <a:pt x="87811" y="5625"/>
                </a:cubicBezTo>
                <a:cubicBezTo>
                  <a:pt x="87955" y="5713"/>
                  <a:pt x="88102" y="5809"/>
                  <a:pt x="88241" y="5896"/>
                </a:cubicBezTo>
                <a:lnTo>
                  <a:pt x="88473" y="6048"/>
                </a:lnTo>
                <a:lnTo>
                  <a:pt x="88433" y="6056"/>
                </a:lnTo>
                <a:cubicBezTo>
                  <a:pt x="88361" y="6076"/>
                  <a:pt x="88289" y="6096"/>
                  <a:pt x="88214" y="6124"/>
                </a:cubicBezTo>
                <a:cubicBezTo>
                  <a:pt x="88102" y="6151"/>
                  <a:pt x="87990" y="6187"/>
                  <a:pt x="87883" y="6215"/>
                </a:cubicBezTo>
                <a:cubicBezTo>
                  <a:pt x="87855" y="6227"/>
                  <a:pt x="87831" y="6227"/>
                  <a:pt x="87811" y="6227"/>
                </a:cubicBezTo>
                <a:cubicBezTo>
                  <a:pt x="87771" y="6227"/>
                  <a:pt x="87739" y="6215"/>
                  <a:pt x="87707" y="6191"/>
                </a:cubicBezTo>
                <a:cubicBezTo>
                  <a:pt x="87572" y="6092"/>
                  <a:pt x="87436" y="5992"/>
                  <a:pt x="87317" y="5908"/>
                </a:cubicBezTo>
                <a:cubicBezTo>
                  <a:pt x="87249" y="5857"/>
                  <a:pt x="87177" y="5809"/>
                  <a:pt x="87114" y="5757"/>
                </a:cubicBezTo>
                <a:cubicBezTo>
                  <a:pt x="87110" y="5757"/>
                  <a:pt x="87110" y="5753"/>
                  <a:pt x="87106" y="5749"/>
                </a:cubicBezTo>
                <a:lnTo>
                  <a:pt x="87074" y="5725"/>
                </a:lnTo>
                <a:lnTo>
                  <a:pt x="87114" y="5713"/>
                </a:lnTo>
                <a:cubicBezTo>
                  <a:pt x="87205" y="5693"/>
                  <a:pt x="87293" y="5677"/>
                  <a:pt x="87377" y="5665"/>
                </a:cubicBezTo>
                <a:lnTo>
                  <a:pt x="87692" y="5606"/>
                </a:lnTo>
                <a:cubicBezTo>
                  <a:pt x="87709" y="5601"/>
                  <a:pt x="87725" y="5599"/>
                  <a:pt x="87739" y="5599"/>
                </a:cubicBezTo>
                <a:close/>
                <a:moveTo>
                  <a:pt x="73751" y="6136"/>
                </a:moveTo>
                <a:cubicBezTo>
                  <a:pt x="73767" y="6136"/>
                  <a:pt x="73784" y="6139"/>
                  <a:pt x="73799" y="6144"/>
                </a:cubicBezTo>
                <a:cubicBezTo>
                  <a:pt x="73899" y="6167"/>
                  <a:pt x="73998" y="6191"/>
                  <a:pt x="74102" y="6223"/>
                </a:cubicBezTo>
                <a:lnTo>
                  <a:pt x="74197" y="6247"/>
                </a:lnTo>
                <a:lnTo>
                  <a:pt x="74106" y="6263"/>
                </a:lnTo>
                <a:cubicBezTo>
                  <a:pt x="73998" y="6271"/>
                  <a:pt x="73887" y="6283"/>
                  <a:pt x="73783" y="6287"/>
                </a:cubicBezTo>
                <a:lnTo>
                  <a:pt x="73723" y="6287"/>
                </a:lnTo>
                <a:cubicBezTo>
                  <a:pt x="73604" y="6287"/>
                  <a:pt x="73488" y="6271"/>
                  <a:pt x="73400" y="6251"/>
                </a:cubicBezTo>
                <a:lnTo>
                  <a:pt x="73309" y="6235"/>
                </a:lnTo>
                <a:lnTo>
                  <a:pt x="73396" y="6215"/>
                </a:lnTo>
                <a:cubicBezTo>
                  <a:pt x="73480" y="6195"/>
                  <a:pt x="73584" y="6171"/>
                  <a:pt x="73683" y="6148"/>
                </a:cubicBezTo>
                <a:cubicBezTo>
                  <a:pt x="73704" y="6141"/>
                  <a:pt x="73728" y="6136"/>
                  <a:pt x="73751" y="6136"/>
                </a:cubicBezTo>
                <a:close/>
                <a:moveTo>
                  <a:pt x="44575" y="5888"/>
                </a:moveTo>
                <a:lnTo>
                  <a:pt x="44495" y="5948"/>
                </a:lnTo>
                <a:cubicBezTo>
                  <a:pt x="44396" y="6024"/>
                  <a:pt x="44292" y="6108"/>
                  <a:pt x="44185" y="6179"/>
                </a:cubicBezTo>
                <a:cubicBezTo>
                  <a:pt x="44153" y="6203"/>
                  <a:pt x="44113" y="6223"/>
                  <a:pt x="44073" y="6227"/>
                </a:cubicBezTo>
                <a:cubicBezTo>
                  <a:pt x="43973" y="6247"/>
                  <a:pt x="43870" y="6259"/>
                  <a:pt x="43786" y="6275"/>
                </a:cubicBezTo>
                <a:lnTo>
                  <a:pt x="43686" y="6291"/>
                </a:lnTo>
                <a:lnTo>
                  <a:pt x="43774" y="6243"/>
                </a:lnTo>
                <a:cubicBezTo>
                  <a:pt x="43989" y="6116"/>
                  <a:pt x="44216" y="5988"/>
                  <a:pt x="44483" y="5912"/>
                </a:cubicBezTo>
                <a:lnTo>
                  <a:pt x="44575" y="5888"/>
                </a:lnTo>
                <a:close/>
                <a:moveTo>
                  <a:pt x="84519" y="4475"/>
                </a:moveTo>
                <a:cubicBezTo>
                  <a:pt x="84580" y="4475"/>
                  <a:pt x="84629" y="4506"/>
                  <a:pt x="84683" y="4569"/>
                </a:cubicBezTo>
                <a:cubicBezTo>
                  <a:pt x="84766" y="4673"/>
                  <a:pt x="84862" y="4773"/>
                  <a:pt x="84954" y="4868"/>
                </a:cubicBezTo>
                <a:lnTo>
                  <a:pt x="84958" y="4872"/>
                </a:lnTo>
                <a:cubicBezTo>
                  <a:pt x="84997" y="4912"/>
                  <a:pt x="85037" y="4956"/>
                  <a:pt x="85077" y="5000"/>
                </a:cubicBezTo>
                <a:lnTo>
                  <a:pt x="85093" y="5016"/>
                </a:lnTo>
                <a:lnTo>
                  <a:pt x="85113" y="5040"/>
                </a:lnTo>
                <a:lnTo>
                  <a:pt x="85081" y="5048"/>
                </a:lnTo>
                <a:cubicBezTo>
                  <a:pt x="84045" y="5211"/>
                  <a:pt x="83005" y="5438"/>
                  <a:pt x="81997" y="5669"/>
                </a:cubicBezTo>
                <a:cubicBezTo>
                  <a:pt x="81765" y="5725"/>
                  <a:pt x="81530" y="5773"/>
                  <a:pt x="81295" y="5825"/>
                </a:cubicBezTo>
                <a:cubicBezTo>
                  <a:pt x="80614" y="5972"/>
                  <a:pt x="79841" y="6144"/>
                  <a:pt x="79067" y="6251"/>
                </a:cubicBezTo>
                <a:cubicBezTo>
                  <a:pt x="78549" y="6323"/>
                  <a:pt x="78019" y="6375"/>
                  <a:pt x="77473" y="6407"/>
                </a:cubicBezTo>
                <a:lnTo>
                  <a:pt x="77441" y="6407"/>
                </a:lnTo>
                <a:cubicBezTo>
                  <a:pt x="77366" y="6407"/>
                  <a:pt x="77302" y="6391"/>
                  <a:pt x="77242" y="6351"/>
                </a:cubicBezTo>
                <a:cubicBezTo>
                  <a:pt x="77162" y="6303"/>
                  <a:pt x="77083" y="6255"/>
                  <a:pt x="77003" y="6211"/>
                </a:cubicBezTo>
                <a:lnTo>
                  <a:pt x="76991" y="6207"/>
                </a:lnTo>
                <a:cubicBezTo>
                  <a:pt x="76943" y="6175"/>
                  <a:pt x="76891" y="6151"/>
                  <a:pt x="76848" y="6124"/>
                </a:cubicBezTo>
                <a:cubicBezTo>
                  <a:pt x="76844" y="6116"/>
                  <a:pt x="76836" y="6116"/>
                  <a:pt x="76832" y="6112"/>
                </a:cubicBezTo>
                <a:lnTo>
                  <a:pt x="76796" y="6088"/>
                </a:lnTo>
                <a:lnTo>
                  <a:pt x="76836" y="6088"/>
                </a:lnTo>
                <a:cubicBezTo>
                  <a:pt x="76848" y="6088"/>
                  <a:pt x="76856" y="6084"/>
                  <a:pt x="76868" y="6084"/>
                </a:cubicBezTo>
                <a:cubicBezTo>
                  <a:pt x="77744" y="5928"/>
                  <a:pt x="78621" y="5713"/>
                  <a:pt x="79442" y="5506"/>
                </a:cubicBezTo>
                <a:lnTo>
                  <a:pt x="79538" y="5478"/>
                </a:lnTo>
                <a:cubicBezTo>
                  <a:pt x="80319" y="5279"/>
                  <a:pt x="81128" y="5075"/>
                  <a:pt x="81917" y="4888"/>
                </a:cubicBezTo>
                <a:cubicBezTo>
                  <a:pt x="82754" y="4689"/>
                  <a:pt x="83591" y="4553"/>
                  <a:pt x="84416" y="4490"/>
                </a:cubicBezTo>
                <a:lnTo>
                  <a:pt x="84428" y="4490"/>
                </a:lnTo>
                <a:cubicBezTo>
                  <a:pt x="84440" y="4490"/>
                  <a:pt x="84455" y="4490"/>
                  <a:pt x="84467" y="4482"/>
                </a:cubicBezTo>
                <a:cubicBezTo>
                  <a:pt x="84486" y="4478"/>
                  <a:pt x="84502" y="4475"/>
                  <a:pt x="84519" y="4475"/>
                </a:cubicBezTo>
                <a:close/>
                <a:moveTo>
                  <a:pt x="75612" y="6271"/>
                </a:moveTo>
                <a:cubicBezTo>
                  <a:pt x="75616" y="6271"/>
                  <a:pt x="75632" y="6271"/>
                  <a:pt x="75648" y="6279"/>
                </a:cubicBezTo>
                <a:lnTo>
                  <a:pt x="75931" y="6403"/>
                </a:lnTo>
                <a:lnTo>
                  <a:pt x="76011" y="6434"/>
                </a:lnTo>
                <a:lnTo>
                  <a:pt x="75879" y="6434"/>
                </a:lnTo>
                <a:cubicBezTo>
                  <a:pt x="75696" y="6434"/>
                  <a:pt x="75453" y="6403"/>
                  <a:pt x="75254" y="6347"/>
                </a:cubicBezTo>
                <a:lnTo>
                  <a:pt x="75158" y="6323"/>
                </a:lnTo>
                <a:lnTo>
                  <a:pt x="75254" y="6311"/>
                </a:lnTo>
                <a:cubicBezTo>
                  <a:pt x="75373" y="6295"/>
                  <a:pt x="75493" y="6287"/>
                  <a:pt x="75612" y="6271"/>
                </a:cubicBezTo>
                <a:close/>
                <a:moveTo>
                  <a:pt x="76490" y="6146"/>
                </a:moveTo>
                <a:cubicBezTo>
                  <a:pt x="76515" y="6146"/>
                  <a:pt x="76541" y="6151"/>
                  <a:pt x="76557" y="6163"/>
                </a:cubicBezTo>
                <a:cubicBezTo>
                  <a:pt x="76688" y="6235"/>
                  <a:pt x="76816" y="6311"/>
                  <a:pt x="76939" y="6387"/>
                </a:cubicBezTo>
                <a:lnTo>
                  <a:pt x="77011" y="6430"/>
                </a:lnTo>
                <a:lnTo>
                  <a:pt x="76895" y="6430"/>
                </a:lnTo>
                <a:cubicBezTo>
                  <a:pt x="76764" y="6430"/>
                  <a:pt x="76628" y="6434"/>
                  <a:pt x="76493" y="6434"/>
                </a:cubicBezTo>
                <a:cubicBezTo>
                  <a:pt x="76465" y="6434"/>
                  <a:pt x="76429" y="6426"/>
                  <a:pt x="76409" y="6415"/>
                </a:cubicBezTo>
                <a:cubicBezTo>
                  <a:pt x="76270" y="6363"/>
                  <a:pt x="76130" y="6307"/>
                  <a:pt x="75999" y="6251"/>
                </a:cubicBezTo>
                <a:lnTo>
                  <a:pt x="75939" y="6227"/>
                </a:lnTo>
                <a:lnTo>
                  <a:pt x="76003" y="6215"/>
                </a:lnTo>
                <a:cubicBezTo>
                  <a:pt x="76162" y="6191"/>
                  <a:pt x="76314" y="6167"/>
                  <a:pt x="76469" y="6148"/>
                </a:cubicBezTo>
                <a:cubicBezTo>
                  <a:pt x="76476" y="6147"/>
                  <a:pt x="76483" y="6146"/>
                  <a:pt x="76490" y="6146"/>
                </a:cubicBezTo>
                <a:close/>
                <a:moveTo>
                  <a:pt x="71824" y="6270"/>
                </a:moveTo>
                <a:cubicBezTo>
                  <a:pt x="71831" y="6270"/>
                  <a:pt x="71839" y="6270"/>
                  <a:pt x="71846" y="6271"/>
                </a:cubicBezTo>
                <a:cubicBezTo>
                  <a:pt x="71950" y="6279"/>
                  <a:pt x="72053" y="6295"/>
                  <a:pt x="72153" y="6307"/>
                </a:cubicBezTo>
                <a:lnTo>
                  <a:pt x="72245" y="6315"/>
                </a:lnTo>
                <a:lnTo>
                  <a:pt x="72161" y="6347"/>
                </a:lnTo>
                <a:cubicBezTo>
                  <a:pt x="71962" y="6407"/>
                  <a:pt x="71667" y="6450"/>
                  <a:pt x="71428" y="6454"/>
                </a:cubicBezTo>
                <a:lnTo>
                  <a:pt x="71324" y="6454"/>
                </a:lnTo>
                <a:lnTo>
                  <a:pt x="71416" y="6415"/>
                </a:lnTo>
                <a:cubicBezTo>
                  <a:pt x="71531" y="6371"/>
                  <a:pt x="71635" y="6327"/>
                  <a:pt x="71747" y="6287"/>
                </a:cubicBezTo>
                <a:cubicBezTo>
                  <a:pt x="71774" y="6275"/>
                  <a:pt x="71799" y="6270"/>
                  <a:pt x="71824" y="6270"/>
                </a:cubicBezTo>
                <a:close/>
                <a:moveTo>
                  <a:pt x="89584" y="5913"/>
                </a:moveTo>
                <a:cubicBezTo>
                  <a:pt x="89608" y="5913"/>
                  <a:pt x="89630" y="5918"/>
                  <a:pt x="89652" y="5928"/>
                </a:cubicBezTo>
                <a:cubicBezTo>
                  <a:pt x="89820" y="5992"/>
                  <a:pt x="89983" y="6060"/>
                  <a:pt x="90130" y="6116"/>
                </a:cubicBezTo>
                <a:lnTo>
                  <a:pt x="90166" y="6132"/>
                </a:lnTo>
                <a:lnTo>
                  <a:pt x="90362" y="6207"/>
                </a:lnTo>
                <a:lnTo>
                  <a:pt x="90401" y="6223"/>
                </a:lnTo>
                <a:lnTo>
                  <a:pt x="90362" y="6243"/>
                </a:lnTo>
                <a:lnTo>
                  <a:pt x="90286" y="6271"/>
                </a:lnTo>
                <a:lnTo>
                  <a:pt x="90138" y="6331"/>
                </a:lnTo>
                <a:lnTo>
                  <a:pt x="90091" y="6351"/>
                </a:lnTo>
                <a:cubicBezTo>
                  <a:pt x="90007" y="6387"/>
                  <a:pt x="89923" y="6422"/>
                  <a:pt x="89844" y="6454"/>
                </a:cubicBezTo>
                <a:cubicBezTo>
                  <a:pt x="89812" y="6470"/>
                  <a:pt x="89784" y="6474"/>
                  <a:pt x="89760" y="6474"/>
                </a:cubicBezTo>
                <a:cubicBezTo>
                  <a:pt x="89732" y="6474"/>
                  <a:pt x="89704" y="6470"/>
                  <a:pt x="89680" y="6454"/>
                </a:cubicBezTo>
                <a:cubicBezTo>
                  <a:pt x="89517" y="6383"/>
                  <a:pt x="89357" y="6311"/>
                  <a:pt x="89198" y="6235"/>
                </a:cubicBezTo>
                <a:cubicBezTo>
                  <a:pt x="89110" y="6195"/>
                  <a:pt x="89031" y="6163"/>
                  <a:pt x="88947" y="6124"/>
                </a:cubicBezTo>
                <a:lnTo>
                  <a:pt x="88903" y="6104"/>
                </a:lnTo>
                <a:lnTo>
                  <a:pt x="88951" y="6088"/>
                </a:lnTo>
                <a:cubicBezTo>
                  <a:pt x="89043" y="6060"/>
                  <a:pt x="89130" y="6032"/>
                  <a:pt x="89222" y="6008"/>
                </a:cubicBezTo>
                <a:cubicBezTo>
                  <a:pt x="89317" y="5980"/>
                  <a:pt x="89409" y="5952"/>
                  <a:pt x="89501" y="5928"/>
                </a:cubicBezTo>
                <a:cubicBezTo>
                  <a:pt x="89533" y="5918"/>
                  <a:pt x="89560" y="5913"/>
                  <a:pt x="89584" y="5913"/>
                </a:cubicBezTo>
                <a:close/>
                <a:moveTo>
                  <a:pt x="86841" y="5774"/>
                </a:moveTo>
                <a:cubicBezTo>
                  <a:pt x="86872" y="5774"/>
                  <a:pt x="86899" y="5784"/>
                  <a:pt x="86926" y="5805"/>
                </a:cubicBezTo>
                <a:cubicBezTo>
                  <a:pt x="87074" y="5916"/>
                  <a:pt x="87225" y="6032"/>
                  <a:pt x="87373" y="6144"/>
                </a:cubicBezTo>
                <a:lnTo>
                  <a:pt x="87584" y="6295"/>
                </a:lnTo>
                <a:lnTo>
                  <a:pt x="86890" y="6486"/>
                </a:lnTo>
                <a:lnTo>
                  <a:pt x="86886" y="6482"/>
                </a:lnTo>
                <a:cubicBezTo>
                  <a:pt x="86731" y="6387"/>
                  <a:pt x="86376" y="6092"/>
                  <a:pt x="86221" y="5924"/>
                </a:cubicBezTo>
                <a:lnTo>
                  <a:pt x="86197" y="5896"/>
                </a:lnTo>
                <a:lnTo>
                  <a:pt x="86229" y="5896"/>
                </a:lnTo>
                <a:cubicBezTo>
                  <a:pt x="86388" y="5865"/>
                  <a:pt x="86552" y="5833"/>
                  <a:pt x="86711" y="5797"/>
                </a:cubicBezTo>
                <a:lnTo>
                  <a:pt x="86811" y="5777"/>
                </a:lnTo>
                <a:cubicBezTo>
                  <a:pt x="86821" y="5775"/>
                  <a:pt x="86832" y="5774"/>
                  <a:pt x="86841" y="5774"/>
                </a:cubicBezTo>
                <a:close/>
                <a:moveTo>
                  <a:pt x="70889" y="6165"/>
                </a:moveTo>
                <a:cubicBezTo>
                  <a:pt x="70897" y="6165"/>
                  <a:pt x="70906" y="6166"/>
                  <a:pt x="70914" y="6167"/>
                </a:cubicBezTo>
                <a:cubicBezTo>
                  <a:pt x="71077" y="6179"/>
                  <a:pt x="71252" y="6199"/>
                  <a:pt x="71392" y="6219"/>
                </a:cubicBezTo>
                <a:lnTo>
                  <a:pt x="71464" y="6231"/>
                </a:lnTo>
                <a:lnTo>
                  <a:pt x="71396" y="6255"/>
                </a:lnTo>
                <a:cubicBezTo>
                  <a:pt x="71344" y="6279"/>
                  <a:pt x="71292" y="6299"/>
                  <a:pt x="71236" y="6319"/>
                </a:cubicBezTo>
                <a:cubicBezTo>
                  <a:pt x="71197" y="6335"/>
                  <a:pt x="71165" y="6351"/>
                  <a:pt x="71129" y="6367"/>
                </a:cubicBezTo>
                <a:cubicBezTo>
                  <a:pt x="71065" y="6391"/>
                  <a:pt x="71005" y="6415"/>
                  <a:pt x="70945" y="6442"/>
                </a:cubicBezTo>
                <a:cubicBezTo>
                  <a:pt x="70874" y="6474"/>
                  <a:pt x="70798" y="6490"/>
                  <a:pt x="70714" y="6494"/>
                </a:cubicBezTo>
                <a:cubicBezTo>
                  <a:pt x="70587" y="6502"/>
                  <a:pt x="70455" y="6506"/>
                  <a:pt x="70320" y="6510"/>
                </a:cubicBezTo>
                <a:lnTo>
                  <a:pt x="70212" y="6514"/>
                </a:lnTo>
                <a:lnTo>
                  <a:pt x="70280" y="6474"/>
                </a:lnTo>
                <a:cubicBezTo>
                  <a:pt x="70447" y="6387"/>
                  <a:pt x="70627" y="6279"/>
                  <a:pt x="70806" y="6187"/>
                </a:cubicBezTo>
                <a:cubicBezTo>
                  <a:pt x="70828" y="6175"/>
                  <a:pt x="70859" y="6165"/>
                  <a:pt x="70889" y="6165"/>
                </a:cubicBezTo>
                <a:close/>
                <a:moveTo>
                  <a:pt x="20489" y="5346"/>
                </a:moveTo>
                <a:cubicBezTo>
                  <a:pt x="21025" y="5346"/>
                  <a:pt x="21563" y="5408"/>
                  <a:pt x="22098" y="5534"/>
                </a:cubicBezTo>
                <a:cubicBezTo>
                  <a:pt x="22716" y="5677"/>
                  <a:pt x="23700" y="6056"/>
                  <a:pt x="24043" y="6291"/>
                </a:cubicBezTo>
                <a:lnTo>
                  <a:pt x="24071" y="6311"/>
                </a:lnTo>
                <a:lnTo>
                  <a:pt x="24039" y="6323"/>
                </a:lnTo>
                <a:cubicBezTo>
                  <a:pt x="24031" y="6323"/>
                  <a:pt x="24027" y="6327"/>
                  <a:pt x="24023" y="6327"/>
                </a:cubicBezTo>
                <a:cubicBezTo>
                  <a:pt x="24011" y="6331"/>
                  <a:pt x="24003" y="6331"/>
                  <a:pt x="23999" y="6335"/>
                </a:cubicBezTo>
                <a:cubicBezTo>
                  <a:pt x="23939" y="6355"/>
                  <a:pt x="23880" y="6375"/>
                  <a:pt x="23820" y="6403"/>
                </a:cubicBezTo>
                <a:cubicBezTo>
                  <a:pt x="23700" y="6442"/>
                  <a:pt x="23581" y="6478"/>
                  <a:pt x="23465" y="6530"/>
                </a:cubicBezTo>
                <a:cubicBezTo>
                  <a:pt x="23429" y="6546"/>
                  <a:pt x="23401" y="6550"/>
                  <a:pt x="23366" y="6550"/>
                </a:cubicBezTo>
                <a:cubicBezTo>
                  <a:pt x="23330" y="6550"/>
                  <a:pt x="23290" y="6542"/>
                  <a:pt x="23250" y="6522"/>
                </a:cubicBezTo>
                <a:cubicBezTo>
                  <a:pt x="22764" y="6291"/>
                  <a:pt x="22246" y="6108"/>
                  <a:pt x="21720" y="5976"/>
                </a:cubicBezTo>
                <a:cubicBezTo>
                  <a:pt x="21074" y="5817"/>
                  <a:pt x="20424" y="5737"/>
                  <a:pt x="19787" y="5737"/>
                </a:cubicBezTo>
                <a:cubicBezTo>
                  <a:pt x="19201" y="5737"/>
                  <a:pt x="18619" y="5809"/>
                  <a:pt x="18053" y="5940"/>
                </a:cubicBezTo>
                <a:cubicBezTo>
                  <a:pt x="17826" y="5996"/>
                  <a:pt x="17591" y="6068"/>
                  <a:pt x="17348" y="6151"/>
                </a:cubicBezTo>
                <a:lnTo>
                  <a:pt x="17332" y="6116"/>
                </a:lnTo>
                <a:cubicBezTo>
                  <a:pt x="17906" y="5825"/>
                  <a:pt x="18468" y="5617"/>
                  <a:pt x="19050" y="5494"/>
                </a:cubicBezTo>
                <a:cubicBezTo>
                  <a:pt x="19527" y="5396"/>
                  <a:pt x="20007" y="5346"/>
                  <a:pt x="20489" y="5346"/>
                </a:cubicBezTo>
                <a:close/>
                <a:moveTo>
                  <a:pt x="69934" y="6055"/>
                </a:moveTo>
                <a:cubicBezTo>
                  <a:pt x="69940" y="6055"/>
                  <a:pt x="69947" y="6055"/>
                  <a:pt x="69953" y="6056"/>
                </a:cubicBezTo>
                <a:cubicBezTo>
                  <a:pt x="70061" y="6072"/>
                  <a:pt x="70176" y="6084"/>
                  <a:pt x="70288" y="6096"/>
                </a:cubicBezTo>
                <a:lnTo>
                  <a:pt x="70555" y="6128"/>
                </a:lnTo>
                <a:lnTo>
                  <a:pt x="70507" y="6155"/>
                </a:lnTo>
                <a:cubicBezTo>
                  <a:pt x="70300" y="6271"/>
                  <a:pt x="70089" y="6391"/>
                  <a:pt x="69869" y="6510"/>
                </a:cubicBezTo>
                <a:cubicBezTo>
                  <a:pt x="69842" y="6526"/>
                  <a:pt x="69802" y="6534"/>
                  <a:pt x="69774" y="6534"/>
                </a:cubicBezTo>
                <a:cubicBezTo>
                  <a:pt x="69618" y="6542"/>
                  <a:pt x="69459" y="6546"/>
                  <a:pt x="69304" y="6550"/>
                </a:cubicBezTo>
                <a:lnTo>
                  <a:pt x="69160" y="6554"/>
                </a:lnTo>
                <a:lnTo>
                  <a:pt x="69160" y="6554"/>
                </a:lnTo>
                <a:lnTo>
                  <a:pt x="69431" y="6363"/>
                </a:lnTo>
                <a:lnTo>
                  <a:pt x="69818" y="6092"/>
                </a:lnTo>
                <a:cubicBezTo>
                  <a:pt x="69853" y="6067"/>
                  <a:pt x="69890" y="6055"/>
                  <a:pt x="69934" y="6055"/>
                </a:cubicBezTo>
                <a:close/>
                <a:moveTo>
                  <a:pt x="68943" y="5962"/>
                </a:moveTo>
                <a:cubicBezTo>
                  <a:pt x="68954" y="5962"/>
                  <a:pt x="68965" y="5963"/>
                  <a:pt x="68977" y="5964"/>
                </a:cubicBezTo>
                <a:cubicBezTo>
                  <a:pt x="69104" y="5976"/>
                  <a:pt x="69244" y="5988"/>
                  <a:pt x="69363" y="6004"/>
                </a:cubicBezTo>
                <a:cubicBezTo>
                  <a:pt x="69435" y="6008"/>
                  <a:pt x="69503" y="6016"/>
                  <a:pt x="69575" y="6024"/>
                </a:cubicBezTo>
                <a:lnTo>
                  <a:pt x="69622" y="6028"/>
                </a:lnTo>
                <a:lnTo>
                  <a:pt x="69583" y="6056"/>
                </a:lnTo>
                <a:cubicBezTo>
                  <a:pt x="69503" y="6116"/>
                  <a:pt x="69419" y="6171"/>
                  <a:pt x="69339" y="6231"/>
                </a:cubicBezTo>
                <a:cubicBezTo>
                  <a:pt x="69200" y="6331"/>
                  <a:pt x="69064" y="6426"/>
                  <a:pt x="68925" y="6526"/>
                </a:cubicBezTo>
                <a:cubicBezTo>
                  <a:pt x="68885" y="6550"/>
                  <a:pt x="68857" y="6566"/>
                  <a:pt x="68821" y="6566"/>
                </a:cubicBezTo>
                <a:lnTo>
                  <a:pt x="68594" y="6566"/>
                </a:lnTo>
                <a:cubicBezTo>
                  <a:pt x="68463" y="6570"/>
                  <a:pt x="68335" y="6570"/>
                  <a:pt x="68204" y="6574"/>
                </a:cubicBezTo>
                <a:lnTo>
                  <a:pt x="68156" y="6574"/>
                </a:lnTo>
                <a:lnTo>
                  <a:pt x="68327" y="6426"/>
                </a:lnTo>
                <a:cubicBezTo>
                  <a:pt x="68487" y="6287"/>
                  <a:pt x="68646" y="6151"/>
                  <a:pt x="68801" y="6016"/>
                </a:cubicBezTo>
                <a:cubicBezTo>
                  <a:pt x="68845" y="5979"/>
                  <a:pt x="68888" y="5962"/>
                  <a:pt x="68943" y="5962"/>
                </a:cubicBezTo>
                <a:close/>
                <a:moveTo>
                  <a:pt x="97926" y="5498"/>
                </a:moveTo>
                <a:lnTo>
                  <a:pt x="97938" y="5534"/>
                </a:lnTo>
                <a:cubicBezTo>
                  <a:pt x="97890" y="5550"/>
                  <a:pt x="97846" y="5570"/>
                  <a:pt x="97806" y="5590"/>
                </a:cubicBezTo>
                <a:cubicBezTo>
                  <a:pt x="97408" y="5757"/>
                  <a:pt x="96878" y="5972"/>
                  <a:pt x="96324" y="6148"/>
                </a:cubicBezTo>
                <a:cubicBezTo>
                  <a:pt x="95403" y="6430"/>
                  <a:pt x="94470" y="6574"/>
                  <a:pt x="93530" y="6574"/>
                </a:cubicBezTo>
                <a:cubicBezTo>
                  <a:pt x="92689" y="6574"/>
                  <a:pt x="91840" y="6458"/>
                  <a:pt x="90995" y="6231"/>
                </a:cubicBezTo>
                <a:cubicBezTo>
                  <a:pt x="90991" y="6231"/>
                  <a:pt x="90979" y="6227"/>
                  <a:pt x="90975" y="6227"/>
                </a:cubicBezTo>
                <a:lnTo>
                  <a:pt x="90912" y="6215"/>
                </a:lnTo>
                <a:lnTo>
                  <a:pt x="91023" y="6171"/>
                </a:lnTo>
                <a:cubicBezTo>
                  <a:pt x="91131" y="6132"/>
                  <a:pt x="91238" y="6088"/>
                  <a:pt x="91342" y="6032"/>
                </a:cubicBezTo>
                <a:cubicBezTo>
                  <a:pt x="91431" y="5987"/>
                  <a:pt x="91518" y="5973"/>
                  <a:pt x="91601" y="5973"/>
                </a:cubicBezTo>
                <a:cubicBezTo>
                  <a:pt x="91666" y="5973"/>
                  <a:pt x="91729" y="5982"/>
                  <a:pt x="91788" y="5992"/>
                </a:cubicBezTo>
                <a:cubicBezTo>
                  <a:pt x="92498" y="6132"/>
                  <a:pt x="93215" y="6202"/>
                  <a:pt x="93937" y="6202"/>
                </a:cubicBezTo>
                <a:cubicBezTo>
                  <a:pt x="94857" y="6202"/>
                  <a:pt x="95785" y="6088"/>
                  <a:pt x="96714" y="5861"/>
                </a:cubicBezTo>
                <a:cubicBezTo>
                  <a:pt x="97081" y="5773"/>
                  <a:pt x="97475" y="5653"/>
                  <a:pt x="97926" y="5498"/>
                </a:cubicBezTo>
                <a:close/>
                <a:moveTo>
                  <a:pt x="67890" y="5872"/>
                </a:moveTo>
                <a:cubicBezTo>
                  <a:pt x="67895" y="5872"/>
                  <a:pt x="67900" y="5872"/>
                  <a:pt x="67905" y="5873"/>
                </a:cubicBezTo>
                <a:cubicBezTo>
                  <a:pt x="68064" y="5892"/>
                  <a:pt x="68220" y="5904"/>
                  <a:pt x="68367" y="5916"/>
                </a:cubicBezTo>
                <a:lnTo>
                  <a:pt x="68626" y="5936"/>
                </a:lnTo>
                <a:lnTo>
                  <a:pt x="68554" y="6004"/>
                </a:lnTo>
                <a:cubicBezTo>
                  <a:pt x="68479" y="6068"/>
                  <a:pt x="68407" y="6128"/>
                  <a:pt x="68335" y="6191"/>
                </a:cubicBezTo>
                <a:cubicBezTo>
                  <a:pt x="68208" y="6303"/>
                  <a:pt x="68084" y="6411"/>
                  <a:pt x="67957" y="6522"/>
                </a:cubicBezTo>
                <a:cubicBezTo>
                  <a:pt x="67909" y="6562"/>
                  <a:pt x="67877" y="6582"/>
                  <a:pt x="67829" y="6582"/>
                </a:cubicBezTo>
                <a:cubicBezTo>
                  <a:pt x="67686" y="6582"/>
                  <a:pt x="67546" y="6586"/>
                  <a:pt x="67403" y="6586"/>
                </a:cubicBezTo>
                <a:cubicBezTo>
                  <a:pt x="67331" y="6586"/>
                  <a:pt x="67263" y="6590"/>
                  <a:pt x="67191" y="6590"/>
                </a:cubicBezTo>
                <a:lnTo>
                  <a:pt x="67148" y="6590"/>
                </a:lnTo>
                <a:lnTo>
                  <a:pt x="67179" y="6554"/>
                </a:lnTo>
                <a:lnTo>
                  <a:pt x="67626" y="6092"/>
                </a:lnTo>
                <a:lnTo>
                  <a:pt x="67785" y="5928"/>
                </a:lnTo>
                <a:cubicBezTo>
                  <a:pt x="67820" y="5886"/>
                  <a:pt x="67852" y="5872"/>
                  <a:pt x="67890" y="5872"/>
                </a:cubicBezTo>
                <a:close/>
                <a:moveTo>
                  <a:pt x="52941" y="3780"/>
                </a:moveTo>
                <a:cubicBezTo>
                  <a:pt x="53575" y="3780"/>
                  <a:pt x="54188" y="3827"/>
                  <a:pt x="54773" y="3924"/>
                </a:cubicBezTo>
                <a:cubicBezTo>
                  <a:pt x="55535" y="4047"/>
                  <a:pt x="56204" y="4254"/>
                  <a:pt x="56822" y="4537"/>
                </a:cubicBezTo>
                <a:cubicBezTo>
                  <a:pt x="57376" y="4796"/>
                  <a:pt x="57834" y="5095"/>
                  <a:pt x="58217" y="5458"/>
                </a:cubicBezTo>
                <a:lnTo>
                  <a:pt x="58221" y="5462"/>
                </a:lnTo>
                <a:cubicBezTo>
                  <a:pt x="58233" y="5482"/>
                  <a:pt x="58244" y="5510"/>
                  <a:pt x="58272" y="5518"/>
                </a:cubicBezTo>
                <a:cubicBezTo>
                  <a:pt x="58276" y="5518"/>
                  <a:pt x="58280" y="5518"/>
                  <a:pt x="58280" y="5522"/>
                </a:cubicBezTo>
                <a:lnTo>
                  <a:pt x="58284" y="5530"/>
                </a:lnTo>
                <a:cubicBezTo>
                  <a:pt x="58300" y="5542"/>
                  <a:pt x="58316" y="5554"/>
                  <a:pt x="58332" y="5558"/>
                </a:cubicBezTo>
                <a:cubicBezTo>
                  <a:pt x="58342" y="5564"/>
                  <a:pt x="58353" y="5567"/>
                  <a:pt x="58365" y="5567"/>
                </a:cubicBezTo>
                <a:cubicBezTo>
                  <a:pt x="58376" y="5567"/>
                  <a:pt x="58388" y="5564"/>
                  <a:pt x="58400" y="5558"/>
                </a:cubicBezTo>
                <a:lnTo>
                  <a:pt x="58412" y="5558"/>
                </a:lnTo>
                <a:cubicBezTo>
                  <a:pt x="58424" y="5562"/>
                  <a:pt x="58436" y="5562"/>
                  <a:pt x="58452" y="5570"/>
                </a:cubicBezTo>
                <a:cubicBezTo>
                  <a:pt x="59157" y="5717"/>
                  <a:pt x="59930" y="5813"/>
                  <a:pt x="60807" y="5853"/>
                </a:cubicBezTo>
                <a:cubicBezTo>
                  <a:pt x="61247" y="5875"/>
                  <a:pt x="61691" y="5881"/>
                  <a:pt x="62128" y="5881"/>
                </a:cubicBezTo>
                <a:cubicBezTo>
                  <a:pt x="62566" y="5881"/>
                  <a:pt x="62997" y="5875"/>
                  <a:pt x="63413" y="5869"/>
                </a:cubicBezTo>
                <a:cubicBezTo>
                  <a:pt x="63621" y="5861"/>
                  <a:pt x="63832" y="5857"/>
                  <a:pt x="64035" y="5853"/>
                </a:cubicBezTo>
                <a:lnTo>
                  <a:pt x="64083" y="5853"/>
                </a:lnTo>
                <a:cubicBezTo>
                  <a:pt x="64661" y="5837"/>
                  <a:pt x="65255" y="5829"/>
                  <a:pt x="65848" y="5821"/>
                </a:cubicBezTo>
                <a:cubicBezTo>
                  <a:pt x="66231" y="5821"/>
                  <a:pt x="66621" y="5833"/>
                  <a:pt x="67000" y="5849"/>
                </a:cubicBezTo>
                <a:lnTo>
                  <a:pt x="67048" y="5849"/>
                </a:lnTo>
                <a:cubicBezTo>
                  <a:pt x="67203" y="5853"/>
                  <a:pt x="67363" y="5857"/>
                  <a:pt x="67518" y="5861"/>
                </a:cubicBezTo>
                <a:lnTo>
                  <a:pt x="67586" y="5861"/>
                </a:lnTo>
                <a:lnTo>
                  <a:pt x="67622" y="5869"/>
                </a:lnTo>
                <a:lnTo>
                  <a:pt x="67598" y="5892"/>
                </a:lnTo>
                <a:lnTo>
                  <a:pt x="67582" y="5908"/>
                </a:lnTo>
                <a:lnTo>
                  <a:pt x="67546" y="5944"/>
                </a:lnTo>
                <a:lnTo>
                  <a:pt x="67024" y="6482"/>
                </a:lnTo>
                <a:lnTo>
                  <a:pt x="66968" y="6534"/>
                </a:lnTo>
                <a:cubicBezTo>
                  <a:pt x="66908" y="6602"/>
                  <a:pt x="66904" y="6602"/>
                  <a:pt x="66805" y="6606"/>
                </a:cubicBezTo>
                <a:lnTo>
                  <a:pt x="66745" y="6606"/>
                </a:lnTo>
                <a:cubicBezTo>
                  <a:pt x="66566" y="6610"/>
                  <a:pt x="66386" y="6614"/>
                  <a:pt x="66207" y="6614"/>
                </a:cubicBezTo>
                <a:lnTo>
                  <a:pt x="66187" y="6614"/>
                </a:lnTo>
                <a:lnTo>
                  <a:pt x="65557" y="6630"/>
                </a:lnTo>
                <a:cubicBezTo>
                  <a:pt x="65187" y="6642"/>
                  <a:pt x="64808" y="6650"/>
                  <a:pt x="64434" y="6666"/>
                </a:cubicBezTo>
                <a:cubicBezTo>
                  <a:pt x="63892" y="6682"/>
                  <a:pt x="63274" y="6701"/>
                  <a:pt x="62676" y="6713"/>
                </a:cubicBezTo>
                <a:cubicBezTo>
                  <a:pt x="62417" y="6721"/>
                  <a:pt x="62170" y="6725"/>
                  <a:pt x="61939" y="6725"/>
                </a:cubicBezTo>
                <a:cubicBezTo>
                  <a:pt x="61229" y="6725"/>
                  <a:pt x="60608" y="6693"/>
                  <a:pt x="60014" y="6642"/>
                </a:cubicBezTo>
                <a:cubicBezTo>
                  <a:pt x="58922" y="6534"/>
                  <a:pt x="58053" y="6347"/>
                  <a:pt x="57268" y="6056"/>
                </a:cubicBezTo>
                <a:lnTo>
                  <a:pt x="57248" y="6048"/>
                </a:lnTo>
                <a:lnTo>
                  <a:pt x="57188" y="6004"/>
                </a:lnTo>
                <a:cubicBezTo>
                  <a:pt x="56858" y="5757"/>
                  <a:pt x="56479" y="5550"/>
                  <a:pt x="56065" y="5370"/>
                </a:cubicBezTo>
                <a:cubicBezTo>
                  <a:pt x="55483" y="5119"/>
                  <a:pt x="54849" y="4936"/>
                  <a:pt x="54116" y="4816"/>
                </a:cubicBezTo>
                <a:cubicBezTo>
                  <a:pt x="53398" y="4697"/>
                  <a:pt x="52633" y="4637"/>
                  <a:pt x="51764" y="4637"/>
                </a:cubicBezTo>
                <a:lnTo>
                  <a:pt x="51760" y="4637"/>
                </a:lnTo>
                <a:cubicBezTo>
                  <a:pt x="50712" y="4637"/>
                  <a:pt x="49616" y="4729"/>
                  <a:pt x="48401" y="4908"/>
                </a:cubicBezTo>
                <a:cubicBezTo>
                  <a:pt x="48134" y="4948"/>
                  <a:pt x="47859" y="4992"/>
                  <a:pt x="47596" y="5036"/>
                </a:cubicBezTo>
                <a:lnTo>
                  <a:pt x="47592" y="5036"/>
                </a:lnTo>
                <a:cubicBezTo>
                  <a:pt x="47417" y="5067"/>
                  <a:pt x="47241" y="5095"/>
                  <a:pt x="47066" y="5119"/>
                </a:cubicBezTo>
                <a:cubicBezTo>
                  <a:pt x="47058" y="5119"/>
                  <a:pt x="47042" y="5127"/>
                  <a:pt x="47026" y="5131"/>
                </a:cubicBezTo>
                <a:lnTo>
                  <a:pt x="46962" y="5147"/>
                </a:lnTo>
                <a:lnTo>
                  <a:pt x="46998" y="5099"/>
                </a:lnTo>
                <a:cubicBezTo>
                  <a:pt x="47002" y="5095"/>
                  <a:pt x="47006" y="5087"/>
                  <a:pt x="47018" y="5079"/>
                </a:cubicBezTo>
                <a:cubicBezTo>
                  <a:pt x="47062" y="5036"/>
                  <a:pt x="47102" y="4988"/>
                  <a:pt x="47146" y="4940"/>
                </a:cubicBezTo>
                <a:cubicBezTo>
                  <a:pt x="47225" y="4852"/>
                  <a:pt x="47313" y="4769"/>
                  <a:pt x="47393" y="4677"/>
                </a:cubicBezTo>
                <a:cubicBezTo>
                  <a:pt x="47444" y="4613"/>
                  <a:pt x="47512" y="4577"/>
                  <a:pt x="47584" y="4561"/>
                </a:cubicBezTo>
                <a:cubicBezTo>
                  <a:pt x="47612" y="4557"/>
                  <a:pt x="47636" y="4545"/>
                  <a:pt x="47660" y="4541"/>
                </a:cubicBezTo>
                <a:cubicBezTo>
                  <a:pt x="47676" y="4537"/>
                  <a:pt x="47684" y="4533"/>
                  <a:pt x="47700" y="4533"/>
                </a:cubicBezTo>
                <a:cubicBezTo>
                  <a:pt x="49210" y="4103"/>
                  <a:pt x="50820" y="3856"/>
                  <a:pt x="52482" y="3788"/>
                </a:cubicBezTo>
                <a:cubicBezTo>
                  <a:pt x="52636" y="3783"/>
                  <a:pt x="52789" y="3780"/>
                  <a:pt x="52941" y="3780"/>
                </a:cubicBezTo>
                <a:close/>
                <a:moveTo>
                  <a:pt x="77286" y="6602"/>
                </a:moveTo>
                <a:cubicBezTo>
                  <a:pt x="77310" y="6602"/>
                  <a:pt x="77342" y="6606"/>
                  <a:pt x="77366" y="6622"/>
                </a:cubicBezTo>
                <a:cubicBezTo>
                  <a:pt x="77445" y="6662"/>
                  <a:pt x="77525" y="6705"/>
                  <a:pt x="77609" y="6749"/>
                </a:cubicBezTo>
                <a:lnTo>
                  <a:pt x="77689" y="6793"/>
                </a:lnTo>
                <a:lnTo>
                  <a:pt x="77601" y="6785"/>
                </a:lnTo>
                <a:cubicBezTo>
                  <a:pt x="77390" y="6765"/>
                  <a:pt x="77206" y="6721"/>
                  <a:pt x="77035" y="6646"/>
                </a:cubicBezTo>
                <a:lnTo>
                  <a:pt x="76963" y="6610"/>
                </a:lnTo>
                <a:lnTo>
                  <a:pt x="77043" y="6606"/>
                </a:lnTo>
                <a:cubicBezTo>
                  <a:pt x="77123" y="6602"/>
                  <a:pt x="77206" y="6602"/>
                  <a:pt x="77286" y="6602"/>
                </a:cubicBezTo>
                <a:close/>
                <a:moveTo>
                  <a:pt x="88675" y="6177"/>
                </a:moveTo>
                <a:cubicBezTo>
                  <a:pt x="88695" y="6177"/>
                  <a:pt x="88712" y="6182"/>
                  <a:pt x="88728" y="6191"/>
                </a:cubicBezTo>
                <a:cubicBezTo>
                  <a:pt x="88907" y="6283"/>
                  <a:pt x="89090" y="6371"/>
                  <a:pt x="89270" y="6462"/>
                </a:cubicBezTo>
                <a:lnTo>
                  <a:pt x="89521" y="6586"/>
                </a:lnTo>
                <a:lnTo>
                  <a:pt x="89481" y="6602"/>
                </a:lnTo>
                <a:cubicBezTo>
                  <a:pt x="89258" y="6689"/>
                  <a:pt x="89046" y="6769"/>
                  <a:pt x="88839" y="6841"/>
                </a:cubicBezTo>
                <a:lnTo>
                  <a:pt x="88831" y="6841"/>
                </a:lnTo>
                <a:lnTo>
                  <a:pt x="88827" y="6833"/>
                </a:lnTo>
                <a:cubicBezTo>
                  <a:pt x="88552" y="6705"/>
                  <a:pt x="88281" y="6550"/>
                  <a:pt x="88014" y="6387"/>
                </a:cubicBezTo>
                <a:lnTo>
                  <a:pt x="87982" y="6367"/>
                </a:lnTo>
                <a:lnTo>
                  <a:pt x="88022" y="6355"/>
                </a:lnTo>
                <a:cubicBezTo>
                  <a:pt x="88106" y="6331"/>
                  <a:pt x="88186" y="6307"/>
                  <a:pt x="88269" y="6287"/>
                </a:cubicBezTo>
                <a:lnTo>
                  <a:pt x="88289" y="6283"/>
                </a:lnTo>
                <a:cubicBezTo>
                  <a:pt x="88401" y="6251"/>
                  <a:pt x="88512" y="6215"/>
                  <a:pt x="88624" y="6187"/>
                </a:cubicBezTo>
                <a:cubicBezTo>
                  <a:pt x="88643" y="6180"/>
                  <a:pt x="88660" y="6177"/>
                  <a:pt x="88675" y="6177"/>
                </a:cubicBezTo>
                <a:close/>
                <a:moveTo>
                  <a:pt x="45807" y="6163"/>
                </a:moveTo>
                <a:lnTo>
                  <a:pt x="45779" y="6195"/>
                </a:lnTo>
                <a:cubicBezTo>
                  <a:pt x="45711" y="6267"/>
                  <a:pt x="45651" y="6331"/>
                  <a:pt x="45587" y="6403"/>
                </a:cubicBezTo>
                <a:lnTo>
                  <a:pt x="45563" y="6430"/>
                </a:lnTo>
                <a:lnTo>
                  <a:pt x="45249" y="6773"/>
                </a:lnTo>
                <a:cubicBezTo>
                  <a:pt x="45213" y="6813"/>
                  <a:pt x="45181" y="6841"/>
                  <a:pt x="45129" y="6841"/>
                </a:cubicBezTo>
                <a:cubicBezTo>
                  <a:pt x="44994" y="6841"/>
                  <a:pt x="44862" y="6841"/>
                  <a:pt x="44727" y="6845"/>
                </a:cubicBezTo>
                <a:lnTo>
                  <a:pt x="44487" y="6845"/>
                </a:lnTo>
                <a:lnTo>
                  <a:pt x="44523" y="6809"/>
                </a:lnTo>
                <a:cubicBezTo>
                  <a:pt x="44595" y="6741"/>
                  <a:pt x="44671" y="6674"/>
                  <a:pt x="44746" y="6606"/>
                </a:cubicBezTo>
                <a:lnTo>
                  <a:pt x="44762" y="6594"/>
                </a:lnTo>
                <a:cubicBezTo>
                  <a:pt x="44862" y="6506"/>
                  <a:pt x="44954" y="6415"/>
                  <a:pt x="45053" y="6327"/>
                </a:cubicBezTo>
                <a:cubicBezTo>
                  <a:pt x="45125" y="6267"/>
                  <a:pt x="45189" y="6231"/>
                  <a:pt x="45273" y="6227"/>
                </a:cubicBezTo>
                <a:cubicBezTo>
                  <a:pt x="45368" y="6211"/>
                  <a:pt x="45472" y="6195"/>
                  <a:pt x="45579" y="6187"/>
                </a:cubicBezTo>
                <a:cubicBezTo>
                  <a:pt x="45639" y="6183"/>
                  <a:pt x="45691" y="6171"/>
                  <a:pt x="45751" y="6167"/>
                </a:cubicBezTo>
                <a:lnTo>
                  <a:pt x="45763" y="6167"/>
                </a:lnTo>
                <a:lnTo>
                  <a:pt x="45807" y="6163"/>
                </a:lnTo>
                <a:close/>
                <a:moveTo>
                  <a:pt x="44854" y="6267"/>
                </a:moveTo>
                <a:lnTo>
                  <a:pt x="44762" y="6363"/>
                </a:lnTo>
                <a:lnTo>
                  <a:pt x="44731" y="6387"/>
                </a:lnTo>
                <a:cubicBezTo>
                  <a:pt x="44627" y="6482"/>
                  <a:pt x="44531" y="6570"/>
                  <a:pt x="44432" y="6654"/>
                </a:cubicBezTo>
                <a:cubicBezTo>
                  <a:pt x="44404" y="6686"/>
                  <a:pt x="44368" y="6709"/>
                  <a:pt x="44336" y="6741"/>
                </a:cubicBezTo>
                <a:lnTo>
                  <a:pt x="44332" y="6745"/>
                </a:lnTo>
                <a:cubicBezTo>
                  <a:pt x="44308" y="6765"/>
                  <a:pt x="44288" y="6785"/>
                  <a:pt x="44264" y="6805"/>
                </a:cubicBezTo>
                <a:cubicBezTo>
                  <a:pt x="44232" y="6829"/>
                  <a:pt x="44200" y="6845"/>
                  <a:pt x="44165" y="6845"/>
                </a:cubicBezTo>
                <a:cubicBezTo>
                  <a:pt x="44057" y="6845"/>
                  <a:pt x="43949" y="6849"/>
                  <a:pt x="43842" y="6849"/>
                </a:cubicBezTo>
                <a:lnTo>
                  <a:pt x="43571" y="6853"/>
                </a:lnTo>
                <a:lnTo>
                  <a:pt x="43571" y="6853"/>
                </a:lnTo>
                <a:lnTo>
                  <a:pt x="43611" y="6821"/>
                </a:lnTo>
                <a:cubicBezTo>
                  <a:pt x="43623" y="6809"/>
                  <a:pt x="43635" y="6801"/>
                  <a:pt x="43651" y="6789"/>
                </a:cubicBezTo>
                <a:cubicBezTo>
                  <a:pt x="43722" y="6733"/>
                  <a:pt x="43798" y="6682"/>
                  <a:pt x="43870" y="6626"/>
                </a:cubicBezTo>
                <a:lnTo>
                  <a:pt x="44169" y="6403"/>
                </a:lnTo>
                <a:cubicBezTo>
                  <a:pt x="44212" y="6371"/>
                  <a:pt x="44248" y="6351"/>
                  <a:pt x="44288" y="6347"/>
                </a:cubicBezTo>
                <a:cubicBezTo>
                  <a:pt x="44456" y="6323"/>
                  <a:pt x="44627" y="6295"/>
                  <a:pt x="44794" y="6275"/>
                </a:cubicBezTo>
                <a:lnTo>
                  <a:pt x="44854" y="6267"/>
                </a:lnTo>
                <a:close/>
                <a:moveTo>
                  <a:pt x="85249" y="5207"/>
                </a:moveTo>
                <a:lnTo>
                  <a:pt x="85257" y="5211"/>
                </a:lnTo>
                <a:cubicBezTo>
                  <a:pt x="85360" y="5311"/>
                  <a:pt x="85460" y="5414"/>
                  <a:pt x="85559" y="5514"/>
                </a:cubicBezTo>
                <a:lnTo>
                  <a:pt x="85547" y="5530"/>
                </a:lnTo>
                <a:lnTo>
                  <a:pt x="85563" y="5514"/>
                </a:lnTo>
                <a:lnTo>
                  <a:pt x="85818" y="5769"/>
                </a:lnTo>
                <a:lnTo>
                  <a:pt x="85842" y="5793"/>
                </a:lnTo>
                <a:lnTo>
                  <a:pt x="85799" y="5805"/>
                </a:lnTo>
                <a:cubicBezTo>
                  <a:pt x="85424" y="5880"/>
                  <a:pt x="85045" y="5968"/>
                  <a:pt x="84683" y="6048"/>
                </a:cubicBezTo>
                <a:cubicBezTo>
                  <a:pt x="83802" y="6247"/>
                  <a:pt x="82889" y="6450"/>
                  <a:pt x="81981" y="6606"/>
                </a:cubicBezTo>
                <a:cubicBezTo>
                  <a:pt x="81435" y="6701"/>
                  <a:pt x="80705" y="6813"/>
                  <a:pt x="79968" y="6853"/>
                </a:cubicBezTo>
                <a:cubicBezTo>
                  <a:pt x="79737" y="6869"/>
                  <a:pt x="79498" y="6873"/>
                  <a:pt x="79251" y="6873"/>
                </a:cubicBezTo>
                <a:cubicBezTo>
                  <a:pt x="78932" y="6873"/>
                  <a:pt x="78609" y="6865"/>
                  <a:pt x="78270" y="6841"/>
                </a:cubicBezTo>
                <a:cubicBezTo>
                  <a:pt x="78183" y="6841"/>
                  <a:pt x="78103" y="6821"/>
                  <a:pt x="78039" y="6781"/>
                </a:cubicBezTo>
                <a:cubicBezTo>
                  <a:pt x="77968" y="6741"/>
                  <a:pt x="77892" y="6705"/>
                  <a:pt x="77824" y="6666"/>
                </a:cubicBezTo>
                <a:lnTo>
                  <a:pt x="77812" y="6662"/>
                </a:lnTo>
                <a:cubicBezTo>
                  <a:pt x="77780" y="6646"/>
                  <a:pt x="77744" y="6626"/>
                  <a:pt x="77712" y="6610"/>
                </a:cubicBezTo>
                <a:lnTo>
                  <a:pt x="77653" y="6582"/>
                </a:lnTo>
                <a:lnTo>
                  <a:pt x="77720" y="6574"/>
                </a:lnTo>
                <a:cubicBezTo>
                  <a:pt x="78940" y="6502"/>
                  <a:pt x="80112" y="6267"/>
                  <a:pt x="81196" y="6028"/>
                </a:cubicBezTo>
                <a:cubicBezTo>
                  <a:pt x="81455" y="5968"/>
                  <a:pt x="81718" y="5912"/>
                  <a:pt x="81977" y="5853"/>
                </a:cubicBezTo>
                <a:lnTo>
                  <a:pt x="81981" y="5853"/>
                </a:lnTo>
                <a:cubicBezTo>
                  <a:pt x="82547" y="5729"/>
                  <a:pt x="83128" y="5598"/>
                  <a:pt x="83702" y="5474"/>
                </a:cubicBezTo>
                <a:cubicBezTo>
                  <a:pt x="84025" y="5406"/>
                  <a:pt x="84360" y="5350"/>
                  <a:pt x="84679" y="5295"/>
                </a:cubicBezTo>
                <a:cubicBezTo>
                  <a:pt x="84818" y="5271"/>
                  <a:pt x="84958" y="5251"/>
                  <a:pt x="85089" y="5227"/>
                </a:cubicBezTo>
                <a:cubicBezTo>
                  <a:pt x="85125" y="5219"/>
                  <a:pt x="85161" y="5215"/>
                  <a:pt x="85201" y="5211"/>
                </a:cubicBezTo>
                <a:lnTo>
                  <a:pt x="85249" y="5207"/>
                </a:lnTo>
                <a:close/>
                <a:moveTo>
                  <a:pt x="43874" y="6415"/>
                </a:moveTo>
                <a:lnTo>
                  <a:pt x="43802" y="6466"/>
                </a:lnTo>
                <a:cubicBezTo>
                  <a:pt x="43750" y="6510"/>
                  <a:pt x="43690" y="6550"/>
                  <a:pt x="43631" y="6594"/>
                </a:cubicBezTo>
                <a:cubicBezTo>
                  <a:pt x="43535" y="6666"/>
                  <a:pt x="43435" y="6741"/>
                  <a:pt x="43340" y="6813"/>
                </a:cubicBezTo>
                <a:cubicBezTo>
                  <a:pt x="43288" y="6853"/>
                  <a:pt x="43232" y="6873"/>
                  <a:pt x="43160" y="6873"/>
                </a:cubicBezTo>
                <a:cubicBezTo>
                  <a:pt x="43057" y="6873"/>
                  <a:pt x="42957" y="6881"/>
                  <a:pt x="42861" y="6885"/>
                </a:cubicBezTo>
                <a:lnTo>
                  <a:pt x="42658" y="6889"/>
                </a:lnTo>
                <a:lnTo>
                  <a:pt x="42730" y="6849"/>
                </a:lnTo>
                <a:lnTo>
                  <a:pt x="42969" y="6713"/>
                </a:lnTo>
                <a:cubicBezTo>
                  <a:pt x="43005" y="6693"/>
                  <a:pt x="43041" y="6670"/>
                  <a:pt x="43077" y="6650"/>
                </a:cubicBezTo>
                <a:cubicBezTo>
                  <a:pt x="43160" y="6602"/>
                  <a:pt x="43236" y="6550"/>
                  <a:pt x="43316" y="6526"/>
                </a:cubicBezTo>
                <a:cubicBezTo>
                  <a:pt x="43411" y="6490"/>
                  <a:pt x="43511" y="6482"/>
                  <a:pt x="43619" y="6466"/>
                </a:cubicBezTo>
                <a:cubicBezTo>
                  <a:pt x="43658" y="6462"/>
                  <a:pt x="43698" y="6454"/>
                  <a:pt x="43738" y="6446"/>
                </a:cubicBezTo>
                <a:cubicBezTo>
                  <a:pt x="43754" y="6442"/>
                  <a:pt x="43770" y="6442"/>
                  <a:pt x="43786" y="6434"/>
                </a:cubicBezTo>
                <a:lnTo>
                  <a:pt x="43874" y="6415"/>
                </a:lnTo>
                <a:close/>
                <a:moveTo>
                  <a:pt x="19851" y="5914"/>
                </a:moveTo>
                <a:cubicBezTo>
                  <a:pt x="20627" y="5914"/>
                  <a:pt x="21402" y="6036"/>
                  <a:pt x="22170" y="6279"/>
                </a:cubicBezTo>
                <a:cubicBezTo>
                  <a:pt x="22373" y="6347"/>
                  <a:pt x="22573" y="6426"/>
                  <a:pt x="22768" y="6502"/>
                </a:cubicBezTo>
                <a:cubicBezTo>
                  <a:pt x="22847" y="6530"/>
                  <a:pt x="22927" y="6566"/>
                  <a:pt x="23011" y="6594"/>
                </a:cubicBezTo>
                <a:cubicBezTo>
                  <a:pt x="23031" y="6606"/>
                  <a:pt x="23051" y="6614"/>
                  <a:pt x="23079" y="6626"/>
                </a:cubicBezTo>
                <a:lnTo>
                  <a:pt x="23115" y="6646"/>
                </a:lnTo>
                <a:lnTo>
                  <a:pt x="23071" y="6662"/>
                </a:lnTo>
                <a:cubicBezTo>
                  <a:pt x="23023" y="6682"/>
                  <a:pt x="22983" y="6693"/>
                  <a:pt x="22939" y="6709"/>
                </a:cubicBezTo>
                <a:cubicBezTo>
                  <a:pt x="22891" y="6729"/>
                  <a:pt x="22836" y="6749"/>
                  <a:pt x="22788" y="6769"/>
                </a:cubicBezTo>
                <a:cubicBezTo>
                  <a:pt x="22692" y="6805"/>
                  <a:pt x="22588" y="6845"/>
                  <a:pt x="22489" y="6885"/>
                </a:cubicBezTo>
                <a:cubicBezTo>
                  <a:pt x="22461" y="6893"/>
                  <a:pt x="22437" y="6901"/>
                  <a:pt x="22413" y="6901"/>
                </a:cubicBezTo>
                <a:cubicBezTo>
                  <a:pt x="22389" y="6901"/>
                  <a:pt x="22361" y="6893"/>
                  <a:pt x="22333" y="6885"/>
                </a:cubicBezTo>
                <a:lnTo>
                  <a:pt x="22202" y="6841"/>
                </a:lnTo>
                <a:cubicBezTo>
                  <a:pt x="22003" y="6769"/>
                  <a:pt x="21795" y="6693"/>
                  <a:pt x="21592" y="6642"/>
                </a:cubicBezTo>
                <a:cubicBezTo>
                  <a:pt x="20795" y="6415"/>
                  <a:pt x="19982" y="6295"/>
                  <a:pt x="19181" y="6295"/>
                </a:cubicBezTo>
                <a:cubicBezTo>
                  <a:pt x="18551" y="6295"/>
                  <a:pt x="17922" y="6367"/>
                  <a:pt x="17300" y="6506"/>
                </a:cubicBezTo>
                <a:cubicBezTo>
                  <a:pt x="17009" y="6570"/>
                  <a:pt x="16710" y="6658"/>
                  <a:pt x="16399" y="6769"/>
                </a:cubicBezTo>
                <a:lnTo>
                  <a:pt x="16383" y="6733"/>
                </a:lnTo>
                <a:cubicBezTo>
                  <a:pt x="16615" y="6630"/>
                  <a:pt x="16814" y="6542"/>
                  <a:pt x="16993" y="6470"/>
                </a:cubicBezTo>
                <a:cubicBezTo>
                  <a:pt x="17941" y="6099"/>
                  <a:pt x="18897" y="5914"/>
                  <a:pt x="19851" y="5914"/>
                </a:cubicBezTo>
                <a:close/>
                <a:moveTo>
                  <a:pt x="29165" y="5516"/>
                </a:moveTo>
                <a:cubicBezTo>
                  <a:pt x="29849" y="5516"/>
                  <a:pt x="30504" y="5580"/>
                  <a:pt x="31145" y="5713"/>
                </a:cubicBezTo>
                <a:cubicBezTo>
                  <a:pt x="31511" y="5789"/>
                  <a:pt x="31878" y="5888"/>
                  <a:pt x="32253" y="6012"/>
                </a:cubicBezTo>
                <a:lnTo>
                  <a:pt x="32241" y="6048"/>
                </a:lnTo>
                <a:cubicBezTo>
                  <a:pt x="31840" y="5996"/>
                  <a:pt x="31429" y="5971"/>
                  <a:pt x="31001" y="5971"/>
                </a:cubicBezTo>
                <a:cubicBezTo>
                  <a:pt x="30798" y="5971"/>
                  <a:pt x="30591" y="5977"/>
                  <a:pt x="30380" y="5988"/>
                </a:cubicBezTo>
                <a:cubicBezTo>
                  <a:pt x="29706" y="6016"/>
                  <a:pt x="28993" y="6108"/>
                  <a:pt x="28208" y="6247"/>
                </a:cubicBezTo>
                <a:cubicBezTo>
                  <a:pt x="27239" y="6422"/>
                  <a:pt x="26315" y="6654"/>
                  <a:pt x="25538" y="6861"/>
                </a:cubicBezTo>
                <a:cubicBezTo>
                  <a:pt x="25486" y="6873"/>
                  <a:pt x="25438" y="6885"/>
                  <a:pt x="25386" y="6901"/>
                </a:cubicBezTo>
                <a:lnTo>
                  <a:pt x="25326" y="6913"/>
                </a:lnTo>
                <a:lnTo>
                  <a:pt x="24509" y="6347"/>
                </a:lnTo>
                <a:lnTo>
                  <a:pt x="24545" y="6335"/>
                </a:lnTo>
                <a:cubicBezTo>
                  <a:pt x="25900" y="5904"/>
                  <a:pt x="27056" y="5657"/>
                  <a:pt x="28184" y="5558"/>
                </a:cubicBezTo>
                <a:cubicBezTo>
                  <a:pt x="28518" y="5530"/>
                  <a:pt x="28845" y="5516"/>
                  <a:pt x="29165" y="5516"/>
                </a:cubicBezTo>
                <a:close/>
                <a:moveTo>
                  <a:pt x="42782" y="6622"/>
                </a:moveTo>
                <a:lnTo>
                  <a:pt x="42694" y="6674"/>
                </a:lnTo>
                <a:cubicBezTo>
                  <a:pt x="42555" y="6753"/>
                  <a:pt x="42447" y="6813"/>
                  <a:pt x="42355" y="6869"/>
                </a:cubicBezTo>
                <a:cubicBezTo>
                  <a:pt x="42323" y="6889"/>
                  <a:pt x="42292" y="6901"/>
                  <a:pt x="42260" y="6901"/>
                </a:cubicBezTo>
                <a:cubicBezTo>
                  <a:pt x="42164" y="6905"/>
                  <a:pt x="42060" y="6909"/>
                  <a:pt x="41937" y="6913"/>
                </a:cubicBezTo>
                <a:lnTo>
                  <a:pt x="41845" y="6921"/>
                </a:lnTo>
                <a:lnTo>
                  <a:pt x="41845" y="6921"/>
                </a:lnTo>
                <a:lnTo>
                  <a:pt x="41921" y="6881"/>
                </a:lnTo>
                <a:cubicBezTo>
                  <a:pt x="41953" y="6865"/>
                  <a:pt x="41985" y="6849"/>
                  <a:pt x="42017" y="6833"/>
                </a:cubicBezTo>
                <a:cubicBezTo>
                  <a:pt x="42228" y="6729"/>
                  <a:pt x="42471" y="6682"/>
                  <a:pt x="42678" y="6642"/>
                </a:cubicBezTo>
                <a:lnTo>
                  <a:pt x="42782" y="6622"/>
                </a:lnTo>
                <a:close/>
                <a:moveTo>
                  <a:pt x="70328" y="6674"/>
                </a:moveTo>
                <a:lnTo>
                  <a:pt x="70252" y="6713"/>
                </a:lnTo>
                <a:cubicBezTo>
                  <a:pt x="70220" y="6729"/>
                  <a:pt x="70188" y="6745"/>
                  <a:pt x="70156" y="6761"/>
                </a:cubicBezTo>
                <a:cubicBezTo>
                  <a:pt x="69937" y="6865"/>
                  <a:pt x="69702" y="6913"/>
                  <a:pt x="69495" y="6953"/>
                </a:cubicBezTo>
                <a:lnTo>
                  <a:pt x="69391" y="6972"/>
                </a:lnTo>
                <a:lnTo>
                  <a:pt x="69391" y="6972"/>
                </a:lnTo>
                <a:lnTo>
                  <a:pt x="69479" y="6921"/>
                </a:lnTo>
                <a:cubicBezTo>
                  <a:pt x="69575" y="6865"/>
                  <a:pt x="69698" y="6789"/>
                  <a:pt x="69818" y="6725"/>
                </a:cubicBezTo>
                <a:cubicBezTo>
                  <a:pt x="69850" y="6709"/>
                  <a:pt x="69881" y="6693"/>
                  <a:pt x="69913" y="6693"/>
                </a:cubicBezTo>
                <a:cubicBezTo>
                  <a:pt x="70009" y="6689"/>
                  <a:pt x="70113" y="6686"/>
                  <a:pt x="70236" y="6682"/>
                </a:cubicBezTo>
                <a:lnTo>
                  <a:pt x="70328" y="6674"/>
                </a:lnTo>
                <a:close/>
                <a:moveTo>
                  <a:pt x="34488" y="6801"/>
                </a:moveTo>
                <a:lnTo>
                  <a:pt x="34580" y="6809"/>
                </a:lnTo>
                <a:cubicBezTo>
                  <a:pt x="34787" y="6829"/>
                  <a:pt x="34971" y="6873"/>
                  <a:pt x="35142" y="6949"/>
                </a:cubicBezTo>
                <a:lnTo>
                  <a:pt x="35218" y="6984"/>
                </a:lnTo>
                <a:lnTo>
                  <a:pt x="35134" y="6988"/>
                </a:lnTo>
                <a:cubicBezTo>
                  <a:pt x="35054" y="6992"/>
                  <a:pt x="34971" y="6992"/>
                  <a:pt x="34891" y="6992"/>
                </a:cubicBezTo>
                <a:cubicBezTo>
                  <a:pt x="34867" y="6992"/>
                  <a:pt x="34835" y="6988"/>
                  <a:pt x="34811" y="6972"/>
                </a:cubicBezTo>
                <a:cubicBezTo>
                  <a:pt x="34732" y="6933"/>
                  <a:pt x="34648" y="6889"/>
                  <a:pt x="34568" y="6845"/>
                </a:cubicBezTo>
                <a:lnTo>
                  <a:pt x="34488" y="6801"/>
                </a:lnTo>
                <a:close/>
                <a:moveTo>
                  <a:pt x="96774" y="6175"/>
                </a:moveTo>
                <a:lnTo>
                  <a:pt x="96782" y="6215"/>
                </a:lnTo>
                <a:cubicBezTo>
                  <a:pt x="95778" y="6686"/>
                  <a:pt x="94901" y="6949"/>
                  <a:pt x="94024" y="7060"/>
                </a:cubicBezTo>
                <a:cubicBezTo>
                  <a:pt x="93677" y="7104"/>
                  <a:pt x="93331" y="7124"/>
                  <a:pt x="92988" y="7124"/>
                </a:cubicBezTo>
                <a:cubicBezTo>
                  <a:pt x="92004" y="7124"/>
                  <a:pt x="91023" y="6949"/>
                  <a:pt x="90063" y="6606"/>
                </a:cubicBezTo>
                <a:cubicBezTo>
                  <a:pt x="90051" y="6602"/>
                  <a:pt x="90047" y="6602"/>
                  <a:pt x="90039" y="6594"/>
                </a:cubicBezTo>
                <a:lnTo>
                  <a:pt x="89999" y="6574"/>
                </a:lnTo>
                <a:lnTo>
                  <a:pt x="90039" y="6562"/>
                </a:lnTo>
                <a:lnTo>
                  <a:pt x="90186" y="6502"/>
                </a:lnTo>
                <a:cubicBezTo>
                  <a:pt x="90318" y="6450"/>
                  <a:pt x="90445" y="6395"/>
                  <a:pt x="90573" y="6343"/>
                </a:cubicBezTo>
                <a:cubicBezTo>
                  <a:pt x="90608" y="6327"/>
                  <a:pt x="90643" y="6319"/>
                  <a:pt x="90680" y="6319"/>
                </a:cubicBezTo>
                <a:cubicBezTo>
                  <a:pt x="90709" y="6319"/>
                  <a:pt x="90741" y="6324"/>
                  <a:pt x="90776" y="6335"/>
                </a:cubicBezTo>
                <a:cubicBezTo>
                  <a:pt x="91670" y="6600"/>
                  <a:pt x="92594" y="6733"/>
                  <a:pt x="93532" y="6733"/>
                </a:cubicBezTo>
                <a:cubicBezTo>
                  <a:pt x="93777" y="6733"/>
                  <a:pt x="94024" y="6724"/>
                  <a:pt x="94271" y="6705"/>
                </a:cubicBezTo>
                <a:cubicBezTo>
                  <a:pt x="95128" y="6642"/>
                  <a:pt x="95969" y="6462"/>
                  <a:pt x="96774" y="6175"/>
                </a:cubicBezTo>
                <a:close/>
                <a:moveTo>
                  <a:pt x="24274" y="6427"/>
                </a:moveTo>
                <a:cubicBezTo>
                  <a:pt x="24295" y="6427"/>
                  <a:pt x="24315" y="6433"/>
                  <a:pt x="24342" y="6446"/>
                </a:cubicBezTo>
                <a:cubicBezTo>
                  <a:pt x="24382" y="6470"/>
                  <a:pt x="24422" y="6494"/>
                  <a:pt x="24458" y="6514"/>
                </a:cubicBezTo>
                <a:lnTo>
                  <a:pt x="24649" y="6634"/>
                </a:lnTo>
                <a:cubicBezTo>
                  <a:pt x="24768" y="6713"/>
                  <a:pt x="24888" y="6801"/>
                  <a:pt x="25004" y="6881"/>
                </a:cubicBezTo>
                <a:lnTo>
                  <a:pt x="25059" y="6921"/>
                </a:lnTo>
                <a:cubicBezTo>
                  <a:pt x="25067" y="6925"/>
                  <a:pt x="25079" y="6933"/>
                  <a:pt x="25087" y="6945"/>
                </a:cubicBezTo>
                <a:lnTo>
                  <a:pt x="25115" y="6964"/>
                </a:lnTo>
                <a:lnTo>
                  <a:pt x="25083" y="6972"/>
                </a:lnTo>
                <a:lnTo>
                  <a:pt x="25079" y="6972"/>
                </a:lnTo>
                <a:cubicBezTo>
                  <a:pt x="24964" y="7008"/>
                  <a:pt x="24848" y="7040"/>
                  <a:pt x="24737" y="7068"/>
                </a:cubicBezTo>
                <a:lnTo>
                  <a:pt x="24717" y="7072"/>
                </a:lnTo>
                <a:cubicBezTo>
                  <a:pt x="24637" y="7100"/>
                  <a:pt x="24549" y="7120"/>
                  <a:pt x="24469" y="7144"/>
                </a:cubicBezTo>
                <a:cubicBezTo>
                  <a:pt x="24450" y="7148"/>
                  <a:pt x="24438" y="7152"/>
                  <a:pt x="24422" y="7152"/>
                </a:cubicBezTo>
                <a:cubicBezTo>
                  <a:pt x="24398" y="7152"/>
                  <a:pt x="24378" y="7148"/>
                  <a:pt x="24350" y="7132"/>
                </a:cubicBezTo>
                <a:cubicBezTo>
                  <a:pt x="24167" y="7024"/>
                  <a:pt x="23987" y="6913"/>
                  <a:pt x="23804" y="6809"/>
                </a:cubicBezTo>
                <a:lnTo>
                  <a:pt x="23561" y="6666"/>
                </a:lnTo>
                <a:lnTo>
                  <a:pt x="23724" y="6610"/>
                </a:lnTo>
                <a:cubicBezTo>
                  <a:pt x="23904" y="6550"/>
                  <a:pt x="24071" y="6490"/>
                  <a:pt x="24242" y="6430"/>
                </a:cubicBezTo>
                <a:cubicBezTo>
                  <a:pt x="24254" y="6428"/>
                  <a:pt x="24264" y="6427"/>
                  <a:pt x="24274" y="6427"/>
                </a:cubicBezTo>
                <a:close/>
                <a:moveTo>
                  <a:pt x="87753" y="6422"/>
                </a:moveTo>
                <a:cubicBezTo>
                  <a:pt x="87777" y="6422"/>
                  <a:pt x="87798" y="6429"/>
                  <a:pt x="87823" y="6438"/>
                </a:cubicBezTo>
                <a:cubicBezTo>
                  <a:pt x="88002" y="6550"/>
                  <a:pt x="88182" y="6654"/>
                  <a:pt x="88361" y="6757"/>
                </a:cubicBezTo>
                <a:lnTo>
                  <a:pt x="88612" y="6909"/>
                </a:lnTo>
                <a:lnTo>
                  <a:pt x="88433" y="6968"/>
                </a:lnTo>
                <a:cubicBezTo>
                  <a:pt x="88265" y="7044"/>
                  <a:pt x="88102" y="7104"/>
                  <a:pt x="87931" y="7160"/>
                </a:cubicBezTo>
                <a:cubicBezTo>
                  <a:pt x="87923" y="7164"/>
                  <a:pt x="87911" y="7164"/>
                  <a:pt x="87895" y="7164"/>
                </a:cubicBezTo>
                <a:cubicBezTo>
                  <a:pt x="87875" y="7164"/>
                  <a:pt x="87855" y="7160"/>
                  <a:pt x="87831" y="7140"/>
                </a:cubicBezTo>
                <a:cubicBezTo>
                  <a:pt x="87791" y="7112"/>
                  <a:pt x="87751" y="7088"/>
                  <a:pt x="87715" y="7068"/>
                </a:cubicBezTo>
                <a:lnTo>
                  <a:pt x="87524" y="6949"/>
                </a:lnTo>
                <a:cubicBezTo>
                  <a:pt x="87397" y="6869"/>
                  <a:pt x="87273" y="6785"/>
                  <a:pt x="87165" y="6705"/>
                </a:cubicBezTo>
                <a:lnTo>
                  <a:pt x="87110" y="6666"/>
                </a:lnTo>
                <a:cubicBezTo>
                  <a:pt x="87098" y="6658"/>
                  <a:pt x="87090" y="6650"/>
                  <a:pt x="87078" y="6638"/>
                </a:cubicBezTo>
                <a:lnTo>
                  <a:pt x="87054" y="6618"/>
                </a:lnTo>
                <a:lnTo>
                  <a:pt x="87086" y="6610"/>
                </a:lnTo>
                <a:cubicBezTo>
                  <a:pt x="87090" y="6610"/>
                  <a:pt x="87090" y="6610"/>
                  <a:pt x="87090" y="6606"/>
                </a:cubicBezTo>
                <a:cubicBezTo>
                  <a:pt x="87197" y="6574"/>
                  <a:pt x="87313" y="6538"/>
                  <a:pt x="87424" y="6510"/>
                </a:cubicBezTo>
                <a:lnTo>
                  <a:pt x="87452" y="6502"/>
                </a:lnTo>
                <a:cubicBezTo>
                  <a:pt x="87536" y="6474"/>
                  <a:pt x="87616" y="6454"/>
                  <a:pt x="87703" y="6430"/>
                </a:cubicBezTo>
                <a:cubicBezTo>
                  <a:pt x="87722" y="6424"/>
                  <a:pt x="87738" y="6422"/>
                  <a:pt x="87753" y="6422"/>
                </a:cubicBezTo>
                <a:close/>
                <a:moveTo>
                  <a:pt x="69523" y="6709"/>
                </a:moveTo>
                <a:lnTo>
                  <a:pt x="69459" y="6745"/>
                </a:lnTo>
                <a:cubicBezTo>
                  <a:pt x="69379" y="6789"/>
                  <a:pt x="69296" y="6833"/>
                  <a:pt x="69216" y="6877"/>
                </a:cubicBezTo>
                <a:cubicBezTo>
                  <a:pt x="69172" y="6901"/>
                  <a:pt x="69136" y="6921"/>
                  <a:pt x="69100" y="6945"/>
                </a:cubicBezTo>
                <a:cubicBezTo>
                  <a:pt x="69017" y="6992"/>
                  <a:pt x="68941" y="7044"/>
                  <a:pt x="68861" y="7068"/>
                </a:cubicBezTo>
                <a:cubicBezTo>
                  <a:pt x="68766" y="7104"/>
                  <a:pt x="68666" y="7112"/>
                  <a:pt x="68562" y="7128"/>
                </a:cubicBezTo>
                <a:cubicBezTo>
                  <a:pt x="68522" y="7132"/>
                  <a:pt x="68483" y="7136"/>
                  <a:pt x="68443" y="7148"/>
                </a:cubicBezTo>
                <a:cubicBezTo>
                  <a:pt x="68427" y="7152"/>
                  <a:pt x="68415" y="7152"/>
                  <a:pt x="68399" y="7156"/>
                </a:cubicBezTo>
                <a:lnTo>
                  <a:pt x="68307" y="7176"/>
                </a:lnTo>
                <a:lnTo>
                  <a:pt x="68379" y="7128"/>
                </a:lnTo>
                <a:cubicBezTo>
                  <a:pt x="68427" y="7092"/>
                  <a:pt x="68479" y="7052"/>
                  <a:pt x="68526" y="7020"/>
                </a:cubicBezTo>
                <a:lnTo>
                  <a:pt x="68554" y="7004"/>
                </a:lnTo>
                <a:cubicBezTo>
                  <a:pt x="68654" y="6929"/>
                  <a:pt x="68746" y="6857"/>
                  <a:pt x="68841" y="6785"/>
                </a:cubicBezTo>
                <a:cubicBezTo>
                  <a:pt x="68897" y="6745"/>
                  <a:pt x="68953" y="6725"/>
                  <a:pt x="69021" y="6725"/>
                </a:cubicBezTo>
                <a:cubicBezTo>
                  <a:pt x="69120" y="6725"/>
                  <a:pt x="69220" y="6721"/>
                  <a:pt x="69320" y="6713"/>
                </a:cubicBezTo>
                <a:cubicBezTo>
                  <a:pt x="69363" y="6713"/>
                  <a:pt x="69403" y="6709"/>
                  <a:pt x="69451" y="6709"/>
                </a:cubicBezTo>
                <a:close/>
                <a:moveTo>
                  <a:pt x="36170" y="7152"/>
                </a:moveTo>
                <a:lnTo>
                  <a:pt x="36246" y="7160"/>
                </a:lnTo>
                <a:cubicBezTo>
                  <a:pt x="36264" y="7159"/>
                  <a:pt x="36282" y="7159"/>
                  <a:pt x="36301" y="7159"/>
                </a:cubicBezTo>
                <a:cubicBezTo>
                  <a:pt x="36487" y="7159"/>
                  <a:pt x="36724" y="7193"/>
                  <a:pt x="36919" y="7243"/>
                </a:cubicBezTo>
                <a:lnTo>
                  <a:pt x="37015" y="7267"/>
                </a:lnTo>
                <a:lnTo>
                  <a:pt x="36911" y="7275"/>
                </a:lnTo>
                <a:cubicBezTo>
                  <a:pt x="36796" y="7291"/>
                  <a:pt x="36680" y="7303"/>
                  <a:pt x="36565" y="7319"/>
                </a:cubicBezTo>
                <a:cubicBezTo>
                  <a:pt x="36561" y="7319"/>
                  <a:pt x="36553" y="7311"/>
                  <a:pt x="36537" y="7307"/>
                </a:cubicBezTo>
                <a:lnTo>
                  <a:pt x="36250" y="7188"/>
                </a:lnTo>
                <a:lnTo>
                  <a:pt x="36170" y="7152"/>
                </a:lnTo>
                <a:close/>
                <a:moveTo>
                  <a:pt x="68614" y="6729"/>
                </a:moveTo>
                <a:lnTo>
                  <a:pt x="68574" y="6765"/>
                </a:lnTo>
                <a:cubicBezTo>
                  <a:pt x="68558" y="6773"/>
                  <a:pt x="68546" y="6785"/>
                  <a:pt x="68534" y="6793"/>
                </a:cubicBezTo>
                <a:cubicBezTo>
                  <a:pt x="68459" y="6849"/>
                  <a:pt x="68383" y="6905"/>
                  <a:pt x="68315" y="6960"/>
                </a:cubicBezTo>
                <a:lnTo>
                  <a:pt x="68307" y="6964"/>
                </a:lnTo>
                <a:cubicBezTo>
                  <a:pt x="68208" y="7040"/>
                  <a:pt x="68108" y="7108"/>
                  <a:pt x="68016" y="7184"/>
                </a:cubicBezTo>
                <a:cubicBezTo>
                  <a:pt x="67969" y="7212"/>
                  <a:pt x="67937" y="7231"/>
                  <a:pt x="67893" y="7239"/>
                </a:cubicBezTo>
                <a:cubicBezTo>
                  <a:pt x="67725" y="7263"/>
                  <a:pt x="67558" y="7287"/>
                  <a:pt x="67387" y="7307"/>
                </a:cubicBezTo>
                <a:lnTo>
                  <a:pt x="67327" y="7319"/>
                </a:lnTo>
                <a:lnTo>
                  <a:pt x="67427" y="7220"/>
                </a:lnTo>
                <a:cubicBezTo>
                  <a:pt x="67538" y="7120"/>
                  <a:pt x="67638" y="7024"/>
                  <a:pt x="67741" y="6933"/>
                </a:cubicBezTo>
                <a:cubicBezTo>
                  <a:pt x="67777" y="6905"/>
                  <a:pt x="67809" y="6873"/>
                  <a:pt x="67845" y="6841"/>
                </a:cubicBezTo>
                <a:cubicBezTo>
                  <a:pt x="67869" y="6821"/>
                  <a:pt x="67889" y="6801"/>
                  <a:pt x="67917" y="6781"/>
                </a:cubicBezTo>
                <a:cubicBezTo>
                  <a:pt x="67945" y="6753"/>
                  <a:pt x="67976" y="6741"/>
                  <a:pt x="68016" y="6741"/>
                </a:cubicBezTo>
                <a:cubicBezTo>
                  <a:pt x="68120" y="6741"/>
                  <a:pt x="68224" y="6733"/>
                  <a:pt x="68335" y="6733"/>
                </a:cubicBezTo>
                <a:lnTo>
                  <a:pt x="68614" y="6729"/>
                </a:lnTo>
                <a:close/>
                <a:moveTo>
                  <a:pt x="40849" y="7140"/>
                </a:moveTo>
                <a:lnTo>
                  <a:pt x="40757" y="7180"/>
                </a:lnTo>
                <a:cubicBezTo>
                  <a:pt x="40642" y="7224"/>
                  <a:pt x="40538" y="7267"/>
                  <a:pt x="40426" y="7307"/>
                </a:cubicBezTo>
                <a:cubicBezTo>
                  <a:pt x="40399" y="7319"/>
                  <a:pt x="40367" y="7323"/>
                  <a:pt x="40343" y="7323"/>
                </a:cubicBezTo>
                <a:lnTo>
                  <a:pt x="40327" y="7323"/>
                </a:lnTo>
                <a:cubicBezTo>
                  <a:pt x="40223" y="7311"/>
                  <a:pt x="40120" y="7299"/>
                  <a:pt x="40020" y="7287"/>
                </a:cubicBezTo>
                <a:lnTo>
                  <a:pt x="39928" y="7279"/>
                </a:lnTo>
                <a:lnTo>
                  <a:pt x="40012" y="7247"/>
                </a:lnTo>
                <a:cubicBezTo>
                  <a:pt x="40211" y="7188"/>
                  <a:pt x="40506" y="7144"/>
                  <a:pt x="40745" y="7140"/>
                </a:cubicBezTo>
                <a:close/>
                <a:moveTo>
                  <a:pt x="19183" y="6470"/>
                </a:moveTo>
                <a:cubicBezTo>
                  <a:pt x="20166" y="6470"/>
                  <a:pt x="21148" y="6643"/>
                  <a:pt x="22110" y="6988"/>
                </a:cubicBezTo>
                <a:cubicBezTo>
                  <a:pt x="22118" y="6992"/>
                  <a:pt x="22126" y="6992"/>
                  <a:pt x="22134" y="7000"/>
                </a:cubicBezTo>
                <a:lnTo>
                  <a:pt x="22174" y="7020"/>
                </a:lnTo>
                <a:lnTo>
                  <a:pt x="21987" y="7092"/>
                </a:lnTo>
                <a:cubicBezTo>
                  <a:pt x="21859" y="7144"/>
                  <a:pt x="21732" y="7200"/>
                  <a:pt x="21608" y="7247"/>
                </a:cubicBezTo>
                <a:cubicBezTo>
                  <a:pt x="21571" y="7260"/>
                  <a:pt x="21537" y="7267"/>
                  <a:pt x="21501" y="7267"/>
                </a:cubicBezTo>
                <a:cubicBezTo>
                  <a:pt x="21470" y="7267"/>
                  <a:pt x="21437" y="7262"/>
                  <a:pt x="21401" y="7251"/>
                </a:cubicBezTo>
                <a:cubicBezTo>
                  <a:pt x="20508" y="6990"/>
                  <a:pt x="19589" y="6856"/>
                  <a:pt x="18656" y="6856"/>
                </a:cubicBezTo>
                <a:cubicBezTo>
                  <a:pt x="18407" y="6856"/>
                  <a:pt x="18157" y="6865"/>
                  <a:pt x="17906" y="6885"/>
                </a:cubicBezTo>
                <a:cubicBezTo>
                  <a:pt x="17049" y="6949"/>
                  <a:pt x="16204" y="7128"/>
                  <a:pt x="15403" y="7411"/>
                </a:cubicBezTo>
                <a:lnTo>
                  <a:pt x="15395" y="7379"/>
                </a:lnTo>
                <a:cubicBezTo>
                  <a:pt x="16399" y="6909"/>
                  <a:pt x="17276" y="6646"/>
                  <a:pt x="18149" y="6534"/>
                </a:cubicBezTo>
                <a:cubicBezTo>
                  <a:pt x="18493" y="6492"/>
                  <a:pt x="18838" y="6470"/>
                  <a:pt x="19183" y="6470"/>
                </a:cubicBezTo>
                <a:close/>
                <a:moveTo>
                  <a:pt x="23346" y="6753"/>
                </a:moveTo>
                <a:lnTo>
                  <a:pt x="23350" y="6757"/>
                </a:lnTo>
                <a:cubicBezTo>
                  <a:pt x="23625" y="6889"/>
                  <a:pt x="23900" y="7036"/>
                  <a:pt x="24163" y="7208"/>
                </a:cubicBezTo>
                <a:lnTo>
                  <a:pt x="24198" y="7228"/>
                </a:lnTo>
                <a:lnTo>
                  <a:pt x="24151" y="7239"/>
                </a:lnTo>
                <a:cubicBezTo>
                  <a:pt x="24071" y="7263"/>
                  <a:pt x="23987" y="7283"/>
                  <a:pt x="23908" y="7307"/>
                </a:cubicBezTo>
                <a:lnTo>
                  <a:pt x="23872" y="7319"/>
                </a:lnTo>
                <a:cubicBezTo>
                  <a:pt x="23768" y="7347"/>
                  <a:pt x="23660" y="7375"/>
                  <a:pt x="23553" y="7411"/>
                </a:cubicBezTo>
                <a:cubicBezTo>
                  <a:pt x="23533" y="7419"/>
                  <a:pt x="23521" y="7423"/>
                  <a:pt x="23505" y="7423"/>
                </a:cubicBezTo>
                <a:cubicBezTo>
                  <a:pt x="23485" y="7423"/>
                  <a:pt x="23469" y="7419"/>
                  <a:pt x="23449" y="7407"/>
                </a:cubicBezTo>
                <a:cubicBezTo>
                  <a:pt x="23274" y="7315"/>
                  <a:pt x="23095" y="7231"/>
                  <a:pt x="22923" y="7144"/>
                </a:cubicBezTo>
                <a:lnTo>
                  <a:pt x="22656" y="7012"/>
                </a:lnTo>
                <a:lnTo>
                  <a:pt x="22696" y="6996"/>
                </a:lnTo>
                <a:cubicBezTo>
                  <a:pt x="22923" y="6909"/>
                  <a:pt x="23130" y="6829"/>
                  <a:pt x="23338" y="6757"/>
                </a:cubicBezTo>
                <a:lnTo>
                  <a:pt x="23346" y="6753"/>
                </a:lnTo>
                <a:close/>
                <a:moveTo>
                  <a:pt x="41965" y="7080"/>
                </a:moveTo>
                <a:lnTo>
                  <a:pt x="41897" y="7120"/>
                </a:lnTo>
                <a:cubicBezTo>
                  <a:pt x="41722" y="7212"/>
                  <a:pt x="41546" y="7311"/>
                  <a:pt x="41375" y="7407"/>
                </a:cubicBezTo>
                <a:cubicBezTo>
                  <a:pt x="41343" y="7423"/>
                  <a:pt x="41311" y="7431"/>
                  <a:pt x="41279" y="7431"/>
                </a:cubicBezTo>
                <a:lnTo>
                  <a:pt x="41263" y="7431"/>
                </a:lnTo>
                <a:cubicBezTo>
                  <a:pt x="41108" y="7419"/>
                  <a:pt x="40956" y="7399"/>
                  <a:pt x="40785" y="7379"/>
                </a:cubicBezTo>
                <a:lnTo>
                  <a:pt x="40717" y="7367"/>
                </a:lnTo>
                <a:lnTo>
                  <a:pt x="40781" y="7343"/>
                </a:lnTo>
                <a:cubicBezTo>
                  <a:pt x="40837" y="7319"/>
                  <a:pt x="40885" y="7299"/>
                  <a:pt x="40941" y="7279"/>
                </a:cubicBezTo>
                <a:cubicBezTo>
                  <a:pt x="40976" y="7259"/>
                  <a:pt x="41008" y="7243"/>
                  <a:pt x="41044" y="7228"/>
                </a:cubicBezTo>
                <a:cubicBezTo>
                  <a:pt x="41108" y="7204"/>
                  <a:pt x="41176" y="7180"/>
                  <a:pt x="41235" y="7152"/>
                </a:cubicBezTo>
                <a:cubicBezTo>
                  <a:pt x="41303" y="7120"/>
                  <a:pt x="41379" y="7104"/>
                  <a:pt x="41463" y="7100"/>
                </a:cubicBezTo>
                <a:cubicBezTo>
                  <a:pt x="41594" y="7092"/>
                  <a:pt x="41718" y="7088"/>
                  <a:pt x="41853" y="7084"/>
                </a:cubicBezTo>
                <a:lnTo>
                  <a:pt x="41965" y="7080"/>
                </a:lnTo>
                <a:close/>
                <a:moveTo>
                  <a:pt x="67690" y="6753"/>
                </a:moveTo>
                <a:lnTo>
                  <a:pt x="67658" y="6789"/>
                </a:lnTo>
                <a:cubicBezTo>
                  <a:pt x="67582" y="6861"/>
                  <a:pt x="67502" y="6929"/>
                  <a:pt x="67427" y="7000"/>
                </a:cubicBezTo>
                <a:lnTo>
                  <a:pt x="67423" y="7004"/>
                </a:lnTo>
                <a:cubicBezTo>
                  <a:pt x="67323" y="7092"/>
                  <a:pt x="67223" y="7184"/>
                  <a:pt x="67128" y="7271"/>
                </a:cubicBezTo>
                <a:cubicBezTo>
                  <a:pt x="67060" y="7339"/>
                  <a:pt x="66992" y="7367"/>
                  <a:pt x="66908" y="7371"/>
                </a:cubicBezTo>
                <a:cubicBezTo>
                  <a:pt x="66805" y="7383"/>
                  <a:pt x="66701" y="7391"/>
                  <a:pt x="66602" y="7407"/>
                </a:cubicBezTo>
                <a:cubicBezTo>
                  <a:pt x="66542" y="7411"/>
                  <a:pt x="66486" y="7423"/>
                  <a:pt x="66426" y="7427"/>
                </a:cubicBezTo>
                <a:lnTo>
                  <a:pt x="66414" y="7427"/>
                </a:lnTo>
                <a:lnTo>
                  <a:pt x="66370" y="7431"/>
                </a:lnTo>
                <a:lnTo>
                  <a:pt x="66398" y="7399"/>
                </a:lnTo>
                <a:cubicBezTo>
                  <a:pt x="66470" y="7319"/>
                  <a:pt x="66546" y="7243"/>
                  <a:pt x="66614" y="7164"/>
                </a:cubicBezTo>
                <a:cubicBezTo>
                  <a:pt x="66717" y="7048"/>
                  <a:pt x="66825" y="6933"/>
                  <a:pt x="66928" y="6825"/>
                </a:cubicBezTo>
                <a:cubicBezTo>
                  <a:pt x="66964" y="6785"/>
                  <a:pt x="66996" y="6761"/>
                  <a:pt x="67048" y="6761"/>
                </a:cubicBezTo>
                <a:cubicBezTo>
                  <a:pt x="67183" y="6761"/>
                  <a:pt x="67319" y="6761"/>
                  <a:pt x="67450" y="6753"/>
                </a:cubicBezTo>
                <a:close/>
                <a:moveTo>
                  <a:pt x="35684" y="7160"/>
                </a:moveTo>
                <a:cubicBezTo>
                  <a:pt x="35716" y="7160"/>
                  <a:pt x="35748" y="7168"/>
                  <a:pt x="35768" y="7180"/>
                </a:cubicBezTo>
                <a:cubicBezTo>
                  <a:pt x="35907" y="7231"/>
                  <a:pt x="36055" y="7291"/>
                  <a:pt x="36178" y="7343"/>
                </a:cubicBezTo>
                <a:lnTo>
                  <a:pt x="36238" y="7367"/>
                </a:lnTo>
                <a:lnTo>
                  <a:pt x="36174" y="7379"/>
                </a:lnTo>
                <a:cubicBezTo>
                  <a:pt x="36019" y="7403"/>
                  <a:pt x="35863" y="7427"/>
                  <a:pt x="35708" y="7447"/>
                </a:cubicBezTo>
                <a:lnTo>
                  <a:pt x="35684" y="7447"/>
                </a:lnTo>
                <a:cubicBezTo>
                  <a:pt x="35660" y="7447"/>
                  <a:pt x="35636" y="7443"/>
                  <a:pt x="35616" y="7431"/>
                </a:cubicBezTo>
                <a:cubicBezTo>
                  <a:pt x="35481" y="7359"/>
                  <a:pt x="35345" y="7279"/>
                  <a:pt x="35226" y="7204"/>
                </a:cubicBezTo>
                <a:lnTo>
                  <a:pt x="35162" y="7164"/>
                </a:lnTo>
                <a:lnTo>
                  <a:pt x="35258" y="7164"/>
                </a:lnTo>
                <a:cubicBezTo>
                  <a:pt x="35401" y="7160"/>
                  <a:pt x="35541" y="7160"/>
                  <a:pt x="35684" y="7160"/>
                </a:cubicBezTo>
                <a:close/>
                <a:moveTo>
                  <a:pt x="38433" y="7307"/>
                </a:moveTo>
                <a:cubicBezTo>
                  <a:pt x="38556" y="7307"/>
                  <a:pt x="38669" y="7321"/>
                  <a:pt x="38773" y="7339"/>
                </a:cubicBezTo>
                <a:lnTo>
                  <a:pt x="38864" y="7351"/>
                </a:lnTo>
                <a:lnTo>
                  <a:pt x="38777" y="7371"/>
                </a:lnTo>
                <a:cubicBezTo>
                  <a:pt x="38693" y="7391"/>
                  <a:pt x="38589" y="7419"/>
                  <a:pt x="38490" y="7443"/>
                </a:cubicBezTo>
                <a:cubicBezTo>
                  <a:pt x="38466" y="7447"/>
                  <a:pt x="38434" y="7451"/>
                  <a:pt x="38410" y="7451"/>
                </a:cubicBezTo>
                <a:cubicBezTo>
                  <a:pt x="38398" y="7451"/>
                  <a:pt x="38386" y="7451"/>
                  <a:pt x="38374" y="7447"/>
                </a:cubicBezTo>
                <a:cubicBezTo>
                  <a:pt x="38274" y="7423"/>
                  <a:pt x="38171" y="7399"/>
                  <a:pt x="38071" y="7367"/>
                </a:cubicBezTo>
                <a:lnTo>
                  <a:pt x="37976" y="7343"/>
                </a:lnTo>
                <a:lnTo>
                  <a:pt x="38067" y="7331"/>
                </a:lnTo>
                <a:cubicBezTo>
                  <a:pt x="38175" y="7323"/>
                  <a:pt x="38278" y="7311"/>
                  <a:pt x="38390" y="7307"/>
                </a:cubicBezTo>
                <a:cubicBezTo>
                  <a:pt x="38405" y="7307"/>
                  <a:pt x="38419" y="7307"/>
                  <a:pt x="38433" y="7307"/>
                </a:cubicBezTo>
                <a:close/>
                <a:moveTo>
                  <a:pt x="85957" y="5948"/>
                </a:moveTo>
                <a:cubicBezTo>
                  <a:pt x="85993" y="5948"/>
                  <a:pt x="86023" y="5965"/>
                  <a:pt x="86058" y="5996"/>
                </a:cubicBezTo>
                <a:cubicBezTo>
                  <a:pt x="86193" y="6124"/>
                  <a:pt x="86337" y="6247"/>
                  <a:pt x="86476" y="6367"/>
                </a:cubicBezTo>
                <a:cubicBezTo>
                  <a:pt x="86536" y="6415"/>
                  <a:pt x="86592" y="6466"/>
                  <a:pt x="86651" y="6514"/>
                </a:cubicBezTo>
                <a:lnTo>
                  <a:pt x="86675" y="6542"/>
                </a:lnTo>
                <a:lnTo>
                  <a:pt x="86639" y="6550"/>
                </a:lnTo>
                <a:cubicBezTo>
                  <a:pt x="85412" y="6885"/>
                  <a:pt x="83945" y="7243"/>
                  <a:pt x="82423" y="7391"/>
                </a:cubicBezTo>
                <a:cubicBezTo>
                  <a:pt x="82028" y="7431"/>
                  <a:pt x="81638" y="7451"/>
                  <a:pt x="81251" y="7451"/>
                </a:cubicBezTo>
                <a:cubicBezTo>
                  <a:pt x="80498" y="7451"/>
                  <a:pt x="79761" y="7379"/>
                  <a:pt x="79059" y="7231"/>
                </a:cubicBezTo>
                <a:cubicBezTo>
                  <a:pt x="78940" y="7204"/>
                  <a:pt x="78800" y="7148"/>
                  <a:pt x="78661" y="7080"/>
                </a:cubicBezTo>
                <a:lnTo>
                  <a:pt x="78585" y="7040"/>
                </a:lnTo>
                <a:lnTo>
                  <a:pt x="78669" y="7044"/>
                </a:lnTo>
                <a:cubicBezTo>
                  <a:pt x="78841" y="7052"/>
                  <a:pt x="79016" y="7056"/>
                  <a:pt x="79194" y="7056"/>
                </a:cubicBezTo>
                <a:cubicBezTo>
                  <a:pt x="79901" y="7056"/>
                  <a:pt x="80657" y="6993"/>
                  <a:pt x="81479" y="6869"/>
                </a:cubicBezTo>
                <a:cubicBezTo>
                  <a:pt x="82335" y="6741"/>
                  <a:pt x="83180" y="6554"/>
                  <a:pt x="84037" y="6367"/>
                </a:cubicBezTo>
                <a:lnTo>
                  <a:pt x="85261" y="6096"/>
                </a:lnTo>
                <a:lnTo>
                  <a:pt x="85830" y="5972"/>
                </a:lnTo>
                <a:cubicBezTo>
                  <a:pt x="85838" y="5972"/>
                  <a:pt x="85850" y="5968"/>
                  <a:pt x="85854" y="5968"/>
                </a:cubicBezTo>
                <a:cubicBezTo>
                  <a:pt x="85878" y="5964"/>
                  <a:pt x="85894" y="5964"/>
                  <a:pt x="85910" y="5956"/>
                </a:cubicBezTo>
                <a:cubicBezTo>
                  <a:pt x="85927" y="5950"/>
                  <a:pt x="85943" y="5948"/>
                  <a:pt x="85957" y="5948"/>
                </a:cubicBezTo>
                <a:close/>
                <a:moveTo>
                  <a:pt x="43017" y="7048"/>
                </a:moveTo>
                <a:lnTo>
                  <a:pt x="42742" y="7231"/>
                </a:lnTo>
                <a:cubicBezTo>
                  <a:pt x="42614" y="7323"/>
                  <a:pt x="42483" y="7411"/>
                  <a:pt x="42359" y="7502"/>
                </a:cubicBezTo>
                <a:cubicBezTo>
                  <a:pt x="42323" y="7526"/>
                  <a:pt x="42292" y="7538"/>
                  <a:pt x="42248" y="7538"/>
                </a:cubicBezTo>
                <a:lnTo>
                  <a:pt x="42224" y="7538"/>
                </a:lnTo>
                <a:cubicBezTo>
                  <a:pt x="42120" y="7522"/>
                  <a:pt x="42009" y="7510"/>
                  <a:pt x="41905" y="7502"/>
                </a:cubicBezTo>
                <a:lnTo>
                  <a:pt x="41849" y="7499"/>
                </a:lnTo>
                <a:cubicBezTo>
                  <a:pt x="41797" y="7491"/>
                  <a:pt x="41738" y="7483"/>
                  <a:pt x="41682" y="7479"/>
                </a:cubicBezTo>
                <a:lnTo>
                  <a:pt x="41622" y="7471"/>
                </a:lnTo>
                <a:lnTo>
                  <a:pt x="41670" y="7443"/>
                </a:lnTo>
                <a:cubicBezTo>
                  <a:pt x="41877" y="7327"/>
                  <a:pt x="42088" y="7208"/>
                  <a:pt x="42307" y="7092"/>
                </a:cubicBezTo>
                <a:cubicBezTo>
                  <a:pt x="42335" y="7080"/>
                  <a:pt x="42375" y="7068"/>
                  <a:pt x="42403" y="7068"/>
                </a:cubicBezTo>
                <a:lnTo>
                  <a:pt x="42865" y="7052"/>
                </a:lnTo>
                <a:lnTo>
                  <a:pt x="43017" y="7048"/>
                </a:lnTo>
                <a:close/>
                <a:moveTo>
                  <a:pt x="44017" y="7020"/>
                </a:moveTo>
                <a:lnTo>
                  <a:pt x="43854" y="7160"/>
                </a:lnTo>
                <a:cubicBezTo>
                  <a:pt x="43690" y="7299"/>
                  <a:pt x="43531" y="7439"/>
                  <a:pt x="43372" y="7578"/>
                </a:cubicBezTo>
                <a:cubicBezTo>
                  <a:pt x="43328" y="7618"/>
                  <a:pt x="43280" y="7630"/>
                  <a:pt x="43228" y="7630"/>
                </a:cubicBezTo>
                <a:lnTo>
                  <a:pt x="43196" y="7630"/>
                </a:lnTo>
                <a:cubicBezTo>
                  <a:pt x="43069" y="7618"/>
                  <a:pt x="42937" y="7606"/>
                  <a:pt x="42810" y="7590"/>
                </a:cubicBezTo>
                <a:cubicBezTo>
                  <a:pt x="42738" y="7586"/>
                  <a:pt x="42670" y="7578"/>
                  <a:pt x="42598" y="7570"/>
                </a:cubicBezTo>
                <a:lnTo>
                  <a:pt x="42551" y="7566"/>
                </a:lnTo>
                <a:lnTo>
                  <a:pt x="42834" y="7363"/>
                </a:lnTo>
                <a:cubicBezTo>
                  <a:pt x="42973" y="7263"/>
                  <a:pt x="43109" y="7168"/>
                  <a:pt x="43248" y="7068"/>
                </a:cubicBezTo>
                <a:cubicBezTo>
                  <a:pt x="43288" y="7044"/>
                  <a:pt x="43316" y="7028"/>
                  <a:pt x="43352" y="7028"/>
                </a:cubicBezTo>
                <a:lnTo>
                  <a:pt x="43571" y="7028"/>
                </a:lnTo>
                <a:cubicBezTo>
                  <a:pt x="43706" y="7024"/>
                  <a:pt x="43838" y="7024"/>
                  <a:pt x="43969" y="7020"/>
                </a:cubicBezTo>
                <a:close/>
                <a:moveTo>
                  <a:pt x="30921" y="6145"/>
                </a:moveTo>
                <a:cubicBezTo>
                  <a:pt x="31674" y="6145"/>
                  <a:pt x="32410" y="6219"/>
                  <a:pt x="33114" y="6367"/>
                </a:cubicBezTo>
                <a:cubicBezTo>
                  <a:pt x="33233" y="6391"/>
                  <a:pt x="33377" y="6442"/>
                  <a:pt x="33512" y="6510"/>
                </a:cubicBezTo>
                <a:lnTo>
                  <a:pt x="33588" y="6550"/>
                </a:lnTo>
                <a:lnTo>
                  <a:pt x="33504" y="6546"/>
                </a:lnTo>
                <a:cubicBezTo>
                  <a:pt x="33331" y="6538"/>
                  <a:pt x="33156" y="6534"/>
                  <a:pt x="32978" y="6534"/>
                </a:cubicBezTo>
                <a:cubicBezTo>
                  <a:pt x="32269" y="6534"/>
                  <a:pt x="31516" y="6597"/>
                  <a:pt x="30694" y="6721"/>
                </a:cubicBezTo>
                <a:cubicBezTo>
                  <a:pt x="29842" y="6849"/>
                  <a:pt x="28993" y="7028"/>
                  <a:pt x="28136" y="7224"/>
                </a:cubicBezTo>
                <a:cubicBezTo>
                  <a:pt x="27713" y="7319"/>
                  <a:pt x="27291" y="7407"/>
                  <a:pt x="26869" y="7502"/>
                </a:cubicBezTo>
                <a:lnTo>
                  <a:pt x="26343" y="7618"/>
                </a:lnTo>
                <a:cubicBezTo>
                  <a:pt x="26335" y="7618"/>
                  <a:pt x="26323" y="7622"/>
                  <a:pt x="26315" y="7622"/>
                </a:cubicBezTo>
                <a:cubicBezTo>
                  <a:pt x="26295" y="7626"/>
                  <a:pt x="26275" y="7626"/>
                  <a:pt x="26259" y="7630"/>
                </a:cubicBezTo>
                <a:cubicBezTo>
                  <a:pt x="26239" y="7638"/>
                  <a:pt x="26223" y="7642"/>
                  <a:pt x="26211" y="7642"/>
                </a:cubicBezTo>
                <a:cubicBezTo>
                  <a:pt x="26175" y="7642"/>
                  <a:pt x="26143" y="7626"/>
                  <a:pt x="26111" y="7598"/>
                </a:cubicBezTo>
                <a:cubicBezTo>
                  <a:pt x="25976" y="7471"/>
                  <a:pt x="25836" y="7347"/>
                  <a:pt x="25697" y="7231"/>
                </a:cubicBezTo>
                <a:cubicBezTo>
                  <a:pt x="25637" y="7184"/>
                  <a:pt x="25577" y="7128"/>
                  <a:pt x="25522" y="7076"/>
                </a:cubicBezTo>
                <a:lnTo>
                  <a:pt x="25498" y="7052"/>
                </a:lnTo>
                <a:lnTo>
                  <a:pt x="25534" y="7044"/>
                </a:lnTo>
                <a:cubicBezTo>
                  <a:pt x="26761" y="6709"/>
                  <a:pt x="28228" y="6351"/>
                  <a:pt x="29750" y="6203"/>
                </a:cubicBezTo>
                <a:cubicBezTo>
                  <a:pt x="30144" y="6164"/>
                  <a:pt x="30535" y="6145"/>
                  <a:pt x="30921" y="6145"/>
                </a:cubicBezTo>
                <a:close/>
                <a:moveTo>
                  <a:pt x="89757" y="6679"/>
                </a:moveTo>
                <a:cubicBezTo>
                  <a:pt x="89783" y="6679"/>
                  <a:pt x="89810" y="6684"/>
                  <a:pt x="89840" y="6693"/>
                </a:cubicBezTo>
                <a:lnTo>
                  <a:pt x="89971" y="6737"/>
                </a:lnTo>
                <a:cubicBezTo>
                  <a:pt x="90170" y="6809"/>
                  <a:pt x="90382" y="6885"/>
                  <a:pt x="90585" y="6937"/>
                </a:cubicBezTo>
                <a:cubicBezTo>
                  <a:pt x="91387" y="7164"/>
                  <a:pt x="92192" y="7278"/>
                  <a:pt x="92995" y="7278"/>
                </a:cubicBezTo>
                <a:cubicBezTo>
                  <a:pt x="93624" y="7278"/>
                  <a:pt x="94251" y="7208"/>
                  <a:pt x="94873" y="7068"/>
                </a:cubicBezTo>
                <a:cubicBezTo>
                  <a:pt x="95168" y="7004"/>
                  <a:pt x="95467" y="6913"/>
                  <a:pt x="95778" y="6805"/>
                </a:cubicBezTo>
                <a:lnTo>
                  <a:pt x="95790" y="6837"/>
                </a:lnTo>
                <a:cubicBezTo>
                  <a:pt x="95562" y="6964"/>
                  <a:pt x="95363" y="7048"/>
                  <a:pt x="95180" y="7120"/>
                </a:cubicBezTo>
                <a:cubicBezTo>
                  <a:pt x="94227" y="7487"/>
                  <a:pt x="93275" y="7670"/>
                  <a:pt x="92318" y="7670"/>
                </a:cubicBezTo>
                <a:cubicBezTo>
                  <a:pt x="91549" y="7670"/>
                  <a:pt x="90772" y="7546"/>
                  <a:pt x="90003" y="7303"/>
                </a:cubicBezTo>
                <a:cubicBezTo>
                  <a:pt x="89800" y="7235"/>
                  <a:pt x="89600" y="7156"/>
                  <a:pt x="89405" y="7084"/>
                </a:cubicBezTo>
                <a:cubicBezTo>
                  <a:pt x="89325" y="7052"/>
                  <a:pt x="89246" y="7016"/>
                  <a:pt x="89162" y="6988"/>
                </a:cubicBezTo>
                <a:cubicBezTo>
                  <a:pt x="89142" y="6976"/>
                  <a:pt x="89122" y="6968"/>
                  <a:pt x="89090" y="6957"/>
                </a:cubicBezTo>
                <a:lnTo>
                  <a:pt x="89054" y="6937"/>
                </a:lnTo>
                <a:lnTo>
                  <a:pt x="89094" y="6925"/>
                </a:lnTo>
                <a:cubicBezTo>
                  <a:pt x="89146" y="6905"/>
                  <a:pt x="89186" y="6889"/>
                  <a:pt x="89230" y="6869"/>
                </a:cubicBezTo>
                <a:cubicBezTo>
                  <a:pt x="89282" y="6849"/>
                  <a:pt x="89333" y="6829"/>
                  <a:pt x="89385" y="6809"/>
                </a:cubicBezTo>
                <a:cubicBezTo>
                  <a:pt x="89485" y="6773"/>
                  <a:pt x="89585" y="6733"/>
                  <a:pt x="89684" y="6693"/>
                </a:cubicBezTo>
                <a:cubicBezTo>
                  <a:pt x="89708" y="6684"/>
                  <a:pt x="89732" y="6679"/>
                  <a:pt x="89757" y="6679"/>
                </a:cubicBezTo>
                <a:close/>
                <a:moveTo>
                  <a:pt x="22414" y="7126"/>
                </a:moveTo>
                <a:cubicBezTo>
                  <a:pt x="22441" y="7126"/>
                  <a:pt x="22467" y="7132"/>
                  <a:pt x="22493" y="7144"/>
                </a:cubicBezTo>
                <a:cubicBezTo>
                  <a:pt x="22652" y="7208"/>
                  <a:pt x="22812" y="7279"/>
                  <a:pt x="22971" y="7351"/>
                </a:cubicBezTo>
                <a:lnTo>
                  <a:pt x="23226" y="7471"/>
                </a:lnTo>
                <a:lnTo>
                  <a:pt x="23270" y="7491"/>
                </a:lnTo>
                <a:lnTo>
                  <a:pt x="23222" y="7506"/>
                </a:lnTo>
                <a:cubicBezTo>
                  <a:pt x="23130" y="7530"/>
                  <a:pt x="23047" y="7558"/>
                  <a:pt x="22955" y="7582"/>
                </a:cubicBezTo>
                <a:lnTo>
                  <a:pt x="22951" y="7582"/>
                </a:lnTo>
                <a:cubicBezTo>
                  <a:pt x="22855" y="7606"/>
                  <a:pt x="22764" y="7638"/>
                  <a:pt x="22668" y="7666"/>
                </a:cubicBezTo>
                <a:cubicBezTo>
                  <a:pt x="22636" y="7678"/>
                  <a:pt x="22608" y="7682"/>
                  <a:pt x="22580" y="7682"/>
                </a:cubicBezTo>
                <a:cubicBezTo>
                  <a:pt x="22557" y="7682"/>
                  <a:pt x="22533" y="7678"/>
                  <a:pt x="22509" y="7666"/>
                </a:cubicBezTo>
                <a:cubicBezTo>
                  <a:pt x="22349" y="7602"/>
                  <a:pt x="22190" y="7538"/>
                  <a:pt x="22035" y="7479"/>
                </a:cubicBezTo>
                <a:cubicBezTo>
                  <a:pt x="21959" y="7447"/>
                  <a:pt x="21879" y="7419"/>
                  <a:pt x="21803" y="7387"/>
                </a:cubicBezTo>
                <a:lnTo>
                  <a:pt x="21764" y="7371"/>
                </a:lnTo>
                <a:lnTo>
                  <a:pt x="21803" y="7351"/>
                </a:lnTo>
                <a:lnTo>
                  <a:pt x="21879" y="7323"/>
                </a:lnTo>
                <a:cubicBezTo>
                  <a:pt x="21939" y="7299"/>
                  <a:pt x="21999" y="7271"/>
                  <a:pt x="22054" y="7251"/>
                </a:cubicBezTo>
                <a:cubicBezTo>
                  <a:pt x="22142" y="7220"/>
                  <a:pt x="22234" y="7176"/>
                  <a:pt x="22329" y="7144"/>
                </a:cubicBezTo>
                <a:cubicBezTo>
                  <a:pt x="22359" y="7132"/>
                  <a:pt x="22387" y="7126"/>
                  <a:pt x="22414" y="7126"/>
                </a:cubicBezTo>
                <a:close/>
                <a:moveTo>
                  <a:pt x="37500" y="7391"/>
                </a:moveTo>
                <a:cubicBezTo>
                  <a:pt x="37503" y="7391"/>
                  <a:pt x="37507" y="7391"/>
                  <a:pt x="37509" y="7391"/>
                </a:cubicBezTo>
                <a:cubicBezTo>
                  <a:pt x="37529" y="7391"/>
                  <a:pt x="37541" y="7399"/>
                  <a:pt x="37561" y="7403"/>
                </a:cubicBezTo>
                <a:lnTo>
                  <a:pt x="37593" y="7411"/>
                </a:lnTo>
                <a:cubicBezTo>
                  <a:pt x="37728" y="7447"/>
                  <a:pt x="37868" y="7483"/>
                  <a:pt x="37999" y="7522"/>
                </a:cubicBezTo>
                <a:lnTo>
                  <a:pt x="38071" y="7542"/>
                </a:lnTo>
                <a:lnTo>
                  <a:pt x="37999" y="7562"/>
                </a:lnTo>
                <a:cubicBezTo>
                  <a:pt x="37948" y="7574"/>
                  <a:pt x="37896" y="7586"/>
                  <a:pt x="37840" y="7602"/>
                </a:cubicBezTo>
                <a:lnTo>
                  <a:pt x="37820" y="7606"/>
                </a:lnTo>
                <a:cubicBezTo>
                  <a:pt x="37716" y="7630"/>
                  <a:pt x="37609" y="7662"/>
                  <a:pt x="37501" y="7686"/>
                </a:cubicBezTo>
                <a:cubicBezTo>
                  <a:pt x="37481" y="7690"/>
                  <a:pt x="37469" y="7690"/>
                  <a:pt x="37449" y="7690"/>
                </a:cubicBezTo>
                <a:cubicBezTo>
                  <a:pt x="37418" y="7690"/>
                  <a:pt x="37394" y="7686"/>
                  <a:pt x="37358" y="7670"/>
                </a:cubicBezTo>
                <a:cubicBezTo>
                  <a:pt x="37270" y="7630"/>
                  <a:pt x="37174" y="7590"/>
                  <a:pt x="37083" y="7550"/>
                </a:cubicBezTo>
                <a:lnTo>
                  <a:pt x="37075" y="7546"/>
                </a:lnTo>
                <a:cubicBezTo>
                  <a:pt x="37031" y="7526"/>
                  <a:pt x="36991" y="7510"/>
                  <a:pt x="36943" y="7491"/>
                </a:cubicBezTo>
                <a:lnTo>
                  <a:pt x="36892" y="7467"/>
                </a:lnTo>
                <a:lnTo>
                  <a:pt x="36951" y="7455"/>
                </a:lnTo>
                <a:cubicBezTo>
                  <a:pt x="37126" y="7428"/>
                  <a:pt x="37424" y="7391"/>
                  <a:pt x="37500" y="7391"/>
                </a:cubicBezTo>
                <a:close/>
                <a:moveTo>
                  <a:pt x="68487" y="7299"/>
                </a:moveTo>
                <a:lnTo>
                  <a:pt x="68399" y="7347"/>
                </a:lnTo>
                <a:cubicBezTo>
                  <a:pt x="68184" y="7471"/>
                  <a:pt x="67957" y="7602"/>
                  <a:pt x="67690" y="7678"/>
                </a:cubicBezTo>
                <a:lnTo>
                  <a:pt x="67594" y="7702"/>
                </a:lnTo>
                <a:lnTo>
                  <a:pt x="67674" y="7642"/>
                </a:lnTo>
                <a:cubicBezTo>
                  <a:pt x="67773" y="7566"/>
                  <a:pt x="67881" y="7483"/>
                  <a:pt x="67988" y="7407"/>
                </a:cubicBezTo>
                <a:cubicBezTo>
                  <a:pt x="68020" y="7387"/>
                  <a:pt x="68060" y="7367"/>
                  <a:pt x="68100" y="7363"/>
                </a:cubicBezTo>
                <a:cubicBezTo>
                  <a:pt x="68200" y="7343"/>
                  <a:pt x="68303" y="7327"/>
                  <a:pt x="68387" y="7311"/>
                </a:cubicBezTo>
                <a:lnTo>
                  <a:pt x="68487" y="7299"/>
                </a:lnTo>
                <a:close/>
                <a:moveTo>
                  <a:pt x="39428" y="7401"/>
                </a:moveTo>
                <a:cubicBezTo>
                  <a:pt x="39440" y="7401"/>
                  <a:pt x="39451" y="7402"/>
                  <a:pt x="39462" y="7403"/>
                </a:cubicBezTo>
                <a:cubicBezTo>
                  <a:pt x="39621" y="7419"/>
                  <a:pt x="39785" y="7439"/>
                  <a:pt x="39928" y="7451"/>
                </a:cubicBezTo>
                <a:lnTo>
                  <a:pt x="40004" y="7463"/>
                </a:lnTo>
                <a:lnTo>
                  <a:pt x="39932" y="7487"/>
                </a:lnTo>
                <a:cubicBezTo>
                  <a:pt x="39904" y="7499"/>
                  <a:pt x="39872" y="7510"/>
                  <a:pt x="39845" y="7522"/>
                </a:cubicBezTo>
                <a:cubicBezTo>
                  <a:pt x="39785" y="7546"/>
                  <a:pt x="39729" y="7566"/>
                  <a:pt x="39669" y="7586"/>
                </a:cubicBezTo>
                <a:cubicBezTo>
                  <a:pt x="39586" y="7622"/>
                  <a:pt x="39494" y="7650"/>
                  <a:pt x="39410" y="7686"/>
                </a:cubicBezTo>
                <a:cubicBezTo>
                  <a:pt x="39382" y="7698"/>
                  <a:pt x="39354" y="7706"/>
                  <a:pt x="39334" y="7706"/>
                </a:cubicBezTo>
                <a:cubicBezTo>
                  <a:pt x="39327" y="7706"/>
                  <a:pt x="39315" y="7706"/>
                  <a:pt x="39303" y="7702"/>
                </a:cubicBezTo>
                <a:lnTo>
                  <a:pt x="39203" y="7678"/>
                </a:lnTo>
                <a:cubicBezTo>
                  <a:pt x="39071" y="7642"/>
                  <a:pt x="38940" y="7606"/>
                  <a:pt x="38816" y="7566"/>
                </a:cubicBezTo>
                <a:lnTo>
                  <a:pt x="38749" y="7546"/>
                </a:lnTo>
                <a:lnTo>
                  <a:pt x="38816" y="7530"/>
                </a:lnTo>
                <a:cubicBezTo>
                  <a:pt x="38988" y="7491"/>
                  <a:pt x="39151" y="7451"/>
                  <a:pt x="39319" y="7411"/>
                </a:cubicBezTo>
                <a:cubicBezTo>
                  <a:pt x="39359" y="7405"/>
                  <a:pt x="39396" y="7401"/>
                  <a:pt x="39428" y="7401"/>
                </a:cubicBezTo>
                <a:close/>
                <a:moveTo>
                  <a:pt x="45021" y="7004"/>
                </a:moveTo>
                <a:lnTo>
                  <a:pt x="44990" y="7040"/>
                </a:lnTo>
                <a:cubicBezTo>
                  <a:pt x="44846" y="7188"/>
                  <a:pt x="44707" y="7331"/>
                  <a:pt x="44563" y="7483"/>
                </a:cubicBezTo>
                <a:lnTo>
                  <a:pt x="44384" y="7666"/>
                </a:lnTo>
                <a:cubicBezTo>
                  <a:pt x="44344" y="7706"/>
                  <a:pt x="44312" y="7722"/>
                  <a:pt x="44272" y="7722"/>
                </a:cubicBezTo>
                <a:lnTo>
                  <a:pt x="44256" y="7722"/>
                </a:lnTo>
                <a:cubicBezTo>
                  <a:pt x="44109" y="7698"/>
                  <a:pt x="43953" y="7686"/>
                  <a:pt x="43798" y="7678"/>
                </a:cubicBezTo>
                <a:lnTo>
                  <a:pt x="43547" y="7658"/>
                </a:lnTo>
                <a:lnTo>
                  <a:pt x="43635" y="7582"/>
                </a:lnTo>
                <a:cubicBezTo>
                  <a:pt x="43706" y="7522"/>
                  <a:pt x="43774" y="7463"/>
                  <a:pt x="43838" y="7403"/>
                </a:cubicBezTo>
                <a:lnTo>
                  <a:pt x="44212" y="7072"/>
                </a:lnTo>
                <a:cubicBezTo>
                  <a:pt x="44256" y="7032"/>
                  <a:pt x="44292" y="7012"/>
                  <a:pt x="44336" y="7012"/>
                </a:cubicBezTo>
                <a:cubicBezTo>
                  <a:pt x="44483" y="7012"/>
                  <a:pt x="44623" y="7008"/>
                  <a:pt x="44766" y="7008"/>
                </a:cubicBezTo>
                <a:cubicBezTo>
                  <a:pt x="44834" y="7008"/>
                  <a:pt x="44906" y="7004"/>
                  <a:pt x="44974" y="7004"/>
                </a:cubicBezTo>
                <a:close/>
                <a:moveTo>
                  <a:pt x="51986" y="4808"/>
                </a:moveTo>
                <a:cubicBezTo>
                  <a:pt x="52200" y="4808"/>
                  <a:pt x="52405" y="4812"/>
                  <a:pt x="52605" y="4820"/>
                </a:cubicBezTo>
                <a:cubicBezTo>
                  <a:pt x="53474" y="4860"/>
                  <a:pt x="54231" y="4972"/>
                  <a:pt x="54925" y="5159"/>
                </a:cubicBezTo>
                <a:cubicBezTo>
                  <a:pt x="55794" y="5394"/>
                  <a:pt x="56503" y="5717"/>
                  <a:pt x="57089" y="6144"/>
                </a:cubicBezTo>
                <a:lnTo>
                  <a:pt x="57097" y="6148"/>
                </a:lnTo>
                <a:lnTo>
                  <a:pt x="57097" y="6155"/>
                </a:lnTo>
                <a:lnTo>
                  <a:pt x="57105" y="6167"/>
                </a:lnTo>
                <a:cubicBezTo>
                  <a:pt x="57121" y="6175"/>
                  <a:pt x="57141" y="6187"/>
                  <a:pt x="57157" y="6191"/>
                </a:cubicBezTo>
                <a:cubicBezTo>
                  <a:pt x="57164" y="6199"/>
                  <a:pt x="57176" y="6207"/>
                  <a:pt x="57184" y="6211"/>
                </a:cubicBezTo>
                <a:cubicBezTo>
                  <a:pt x="57204" y="6219"/>
                  <a:pt x="57224" y="6231"/>
                  <a:pt x="57244" y="6231"/>
                </a:cubicBezTo>
                <a:lnTo>
                  <a:pt x="57248" y="6231"/>
                </a:lnTo>
                <a:cubicBezTo>
                  <a:pt x="57272" y="6239"/>
                  <a:pt x="57300" y="6247"/>
                  <a:pt x="57320" y="6255"/>
                </a:cubicBezTo>
                <a:cubicBezTo>
                  <a:pt x="57340" y="6259"/>
                  <a:pt x="57360" y="6271"/>
                  <a:pt x="57380" y="6275"/>
                </a:cubicBezTo>
                <a:cubicBezTo>
                  <a:pt x="58081" y="6526"/>
                  <a:pt x="58858" y="6689"/>
                  <a:pt x="59747" y="6789"/>
                </a:cubicBezTo>
                <a:cubicBezTo>
                  <a:pt x="60394" y="6860"/>
                  <a:pt x="61080" y="6896"/>
                  <a:pt x="61790" y="6896"/>
                </a:cubicBezTo>
                <a:cubicBezTo>
                  <a:pt x="61920" y="6896"/>
                  <a:pt x="62051" y="6895"/>
                  <a:pt x="62182" y="6893"/>
                </a:cubicBezTo>
                <a:cubicBezTo>
                  <a:pt x="62724" y="6885"/>
                  <a:pt x="63278" y="6865"/>
                  <a:pt x="63816" y="6849"/>
                </a:cubicBezTo>
                <a:lnTo>
                  <a:pt x="63824" y="6849"/>
                </a:lnTo>
                <a:lnTo>
                  <a:pt x="64721" y="6821"/>
                </a:lnTo>
                <a:cubicBezTo>
                  <a:pt x="65366" y="6801"/>
                  <a:pt x="65976" y="6785"/>
                  <a:pt x="66661" y="6769"/>
                </a:cubicBezTo>
                <a:lnTo>
                  <a:pt x="66689" y="6769"/>
                </a:lnTo>
                <a:lnTo>
                  <a:pt x="66749" y="6765"/>
                </a:lnTo>
                <a:lnTo>
                  <a:pt x="66721" y="6801"/>
                </a:lnTo>
                <a:cubicBezTo>
                  <a:pt x="66705" y="6813"/>
                  <a:pt x="66693" y="6829"/>
                  <a:pt x="66681" y="6845"/>
                </a:cubicBezTo>
                <a:cubicBezTo>
                  <a:pt x="66629" y="6901"/>
                  <a:pt x="66582" y="6953"/>
                  <a:pt x="66530" y="7004"/>
                </a:cubicBezTo>
                <a:cubicBezTo>
                  <a:pt x="66422" y="7124"/>
                  <a:pt x="66307" y="7243"/>
                  <a:pt x="66191" y="7367"/>
                </a:cubicBezTo>
                <a:cubicBezTo>
                  <a:pt x="66131" y="7439"/>
                  <a:pt x="66068" y="7467"/>
                  <a:pt x="65968" y="7475"/>
                </a:cubicBezTo>
                <a:cubicBezTo>
                  <a:pt x="64513" y="7618"/>
                  <a:pt x="63083" y="7706"/>
                  <a:pt x="61724" y="7746"/>
                </a:cubicBezTo>
                <a:cubicBezTo>
                  <a:pt x="61528" y="7750"/>
                  <a:pt x="61333" y="7754"/>
                  <a:pt x="61150" y="7754"/>
                </a:cubicBezTo>
                <a:cubicBezTo>
                  <a:pt x="60468" y="7754"/>
                  <a:pt x="59835" y="7722"/>
                  <a:pt x="59233" y="7642"/>
                </a:cubicBezTo>
                <a:cubicBezTo>
                  <a:pt x="58512" y="7550"/>
                  <a:pt x="57862" y="7411"/>
                  <a:pt x="57248" y="7208"/>
                </a:cubicBezTo>
                <a:cubicBezTo>
                  <a:pt x="56870" y="7084"/>
                  <a:pt x="56507" y="6929"/>
                  <a:pt x="56184" y="6749"/>
                </a:cubicBezTo>
                <a:lnTo>
                  <a:pt x="56124" y="6721"/>
                </a:lnTo>
                <a:cubicBezTo>
                  <a:pt x="56108" y="6709"/>
                  <a:pt x="56100" y="6705"/>
                  <a:pt x="56088" y="6701"/>
                </a:cubicBezTo>
                <a:cubicBezTo>
                  <a:pt x="56029" y="6670"/>
                  <a:pt x="55965" y="6642"/>
                  <a:pt x="55905" y="6610"/>
                </a:cubicBezTo>
                <a:cubicBezTo>
                  <a:pt x="55734" y="6526"/>
                  <a:pt x="55554" y="6438"/>
                  <a:pt x="55375" y="6367"/>
                </a:cubicBezTo>
                <a:cubicBezTo>
                  <a:pt x="54849" y="6148"/>
                  <a:pt x="54251" y="5980"/>
                  <a:pt x="53554" y="5861"/>
                </a:cubicBezTo>
                <a:cubicBezTo>
                  <a:pt x="52892" y="5749"/>
                  <a:pt x="52163" y="5689"/>
                  <a:pt x="51322" y="5669"/>
                </a:cubicBezTo>
                <a:cubicBezTo>
                  <a:pt x="51127" y="5664"/>
                  <a:pt x="50930" y="5662"/>
                  <a:pt x="50730" y="5662"/>
                </a:cubicBezTo>
                <a:cubicBezTo>
                  <a:pt x="49790" y="5662"/>
                  <a:pt x="48776" y="5716"/>
                  <a:pt x="47584" y="5821"/>
                </a:cubicBezTo>
                <a:cubicBezTo>
                  <a:pt x="47297" y="5849"/>
                  <a:pt x="46998" y="5877"/>
                  <a:pt x="46735" y="5900"/>
                </a:cubicBezTo>
                <a:lnTo>
                  <a:pt x="46679" y="5908"/>
                </a:lnTo>
                <a:cubicBezTo>
                  <a:pt x="46560" y="5916"/>
                  <a:pt x="46440" y="5932"/>
                  <a:pt x="46325" y="5940"/>
                </a:cubicBezTo>
                <a:cubicBezTo>
                  <a:pt x="46317" y="5940"/>
                  <a:pt x="46305" y="5940"/>
                  <a:pt x="46301" y="5948"/>
                </a:cubicBezTo>
                <a:lnTo>
                  <a:pt x="46237" y="5956"/>
                </a:lnTo>
                <a:lnTo>
                  <a:pt x="46269" y="5920"/>
                </a:lnTo>
                <a:cubicBezTo>
                  <a:pt x="46329" y="5857"/>
                  <a:pt x="46388" y="5789"/>
                  <a:pt x="46448" y="5721"/>
                </a:cubicBezTo>
                <a:cubicBezTo>
                  <a:pt x="46556" y="5609"/>
                  <a:pt x="46659" y="5490"/>
                  <a:pt x="46763" y="5374"/>
                </a:cubicBezTo>
                <a:cubicBezTo>
                  <a:pt x="46795" y="5342"/>
                  <a:pt x="46819" y="5331"/>
                  <a:pt x="46859" y="5323"/>
                </a:cubicBezTo>
                <a:cubicBezTo>
                  <a:pt x="46883" y="5319"/>
                  <a:pt x="46902" y="5315"/>
                  <a:pt x="46926" y="5311"/>
                </a:cubicBezTo>
                <a:cubicBezTo>
                  <a:pt x="46938" y="5311"/>
                  <a:pt x="46946" y="5303"/>
                  <a:pt x="46958" y="5303"/>
                </a:cubicBezTo>
                <a:cubicBezTo>
                  <a:pt x="47975" y="5099"/>
                  <a:pt x="49058" y="4968"/>
                  <a:pt x="50274" y="4876"/>
                </a:cubicBezTo>
                <a:cubicBezTo>
                  <a:pt x="50917" y="4831"/>
                  <a:pt x="51475" y="4808"/>
                  <a:pt x="51986" y="4808"/>
                </a:cubicBezTo>
                <a:close/>
                <a:moveTo>
                  <a:pt x="25279" y="7108"/>
                </a:moveTo>
                <a:lnTo>
                  <a:pt x="25282" y="7112"/>
                </a:lnTo>
                <a:cubicBezTo>
                  <a:pt x="25438" y="7208"/>
                  <a:pt x="25789" y="7502"/>
                  <a:pt x="25944" y="7670"/>
                </a:cubicBezTo>
                <a:lnTo>
                  <a:pt x="25968" y="7698"/>
                </a:lnTo>
                <a:lnTo>
                  <a:pt x="25944" y="7698"/>
                </a:lnTo>
                <a:cubicBezTo>
                  <a:pt x="25793" y="7726"/>
                  <a:pt x="25641" y="7762"/>
                  <a:pt x="25486" y="7789"/>
                </a:cubicBezTo>
                <a:lnTo>
                  <a:pt x="25358" y="7817"/>
                </a:lnTo>
                <a:cubicBezTo>
                  <a:pt x="25346" y="7817"/>
                  <a:pt x="25334" y="7821"/>
                  <a:pt x="25322" y="7821"/>
                </a:cubicBezTo>
                <a:cubicBezTo>
                  <a:pt x="25290" y="7821"/>
                  <a:pt x="25267" y="7809"/>
                  <a:pt x="25243" y="7789"/>
                </a:cubicBezTo>
                <a:cubicBezTo>
                  <a:pt x="25091" y="7678"/>
                  <a:pt x="24944" y="7562"/>
                  <a:pt x="24792" y="7451"/>
                </a:cubicBezTo>
                <a:lnTo>
                  <a:pt x="24585" y="7299"/>
                </a:lnTo>
                <a:lnTo>
                  <a:pt x="25279" y="7108"/>
                </a:lnTo>
                <a:close/>
                <a:moveTo>
                  <a:pt x="21540" y="7462"/>
                </a:moveTo>
                <a:cubicBezTo>
                  <a:pt x="21557" y="7462"/>
                  <a:pt x="21575" y="7465"/>
                  <a:pt x="21592" y="7471"/>
                </a:cubicBezTo>
                <a:cubicBezTo>
                  <a:pt x="21712" y="7530"/>
                  <a:pt x="21831" y="7570"/>
                  <a:pt x="21955" y="7618"/>
                </a:cubicBezTo>
                <a:cubicBezTo>
                  <a:pt x="22066" y="7658"/>
                  <a:pt x="22178" y="7698"/>
                  <a:pt x="22290" y="7738"/>
                </a:cubicBezTo>
                <a:lnTo>
                  <a:pt x="22345" y="7758"/>
                </a:lnTo>
                <a:lnTo>
                  <a:pt x="22290" y="7770"/>
                </a:lnTo>
                <a:cubicBezTo>
                  <a:pt x="22194" y="7797"/>
                  <a:pt x="22106" y="7825"/>
                  <a:pt x="22011" y="7849"/>
                </a:cubicBezTo>
                <a:cubicBezTo>
                  <a:pt x="21927" y="7877"/>
                  <a:pt x="21847" y="7901"/>
                  <a:pt x="21760" y="7921"/>
                </a:cubicBezTo>
                <a:cubicBezTo>
                  <a:pt x="21736" y="7929"/>
                  <a:pt x="21712" y="7929"/>
                  <a:pt x="21692" y="7929"/>
                </a:cubicBezTo>
                <a:cubicBezTo>
                  <a:pt x="21672" y="7929"/>
                  <a:pt x="21652" y="7925"/>
                  <a:pt x="21632" y="7921"/>
                </a:cubicBezTo>
                <a:cubicBezTo>
                  <a:pt x="21481" y="7877"/>
                  <a:pt x="21329" y="7829"/>
                  <a:pt x="21178" y="7785"/>
                </a:cubicBezTo>
                <a:lnTo>
                  <a:pt x="20915" y="7706"/>
                </a:lnTo>
                <a:lnTo>
                  <a:pt x="20962" y="7686"/>
                </a:lnTo>
                <a:cubicBezTo>
                  <a:pt x="21010" y="7666"/>
                  <a:pt x="21054" y="7646"/>
                  <a:pt x="21098" y="7630"/>
                </a:cubicBezTo>
                <a:cubicBezTo>
                  <a:pt x="21138" y="7618"/>
                  <a:pt x="21178" y="7598"/>
                  <a:pt x="21222" y="7582"/>
                </a:cubicBezTo>
                <a:cubicBezTo>
                  <a:pt x="21309" y="7546"/>
                  <a:pt x="21393" y="7510"/>
                  <a:pt x="21473" y="7479"/>
                </a:cubicBezTo>
                <a:cubicBezTo>
                  <a:pt x="21495" y="7467"/>
                  <a:pt x="21518" y="7462"/>
                  <a:pt x="21540" y="7462"/>
                </a:cubicBezTo>
                <a:close/>
                <a:moveTo>
                  <a:pt x="36542" y="7506"/>
                </a:moveTo>
                <a:cubicBezTo>
                  <a:pt x="36559" y="7506"/>
                  <a:pt x="36577" y="7507"/>
                  <a:pt x="36593" y="7510"/>
                </a:cubicBezTo>
                <a:cubicBezTo>
                  <a:pt x="36740" y="7570"/>
                  <a:pt x="36892" y="7638"/>
                  <a:pt x="37051" y="7706"/>
                </a:cubicBezTo>
                <a:lnTo>
                  <a:pt x="37159" y="7758"/>
                </a:lnTo>
                <a:lnTo>
                  <a:pt x="37115" y="7770"/>
                </a:lnTo>
                <a:cubicBezTo>
                  <a:pt x="36935" y="7829"/>
                  <a:pt x="36644" y="7909"/>
                  <a:pt x="36481" y="7941"/>
                </a:cubicBezTo>
                <a:lnTo>
                  <a:pt x="36477" y="7941"/>
                </a:lnTo>
                <a:lnTo>
                  <a:pt x="35903" y="7602"/>
                </a:lnTo>
                <a:lnTo>
                  <a:pt x="35955" y="7590"/>
                </a:lnTo>
                <a:cubicBezTo>
                  <a:pt x="36083" y="7570"/>
                  <a:pt x="36282" y="7542"/>
                  <a:pt x="36477" y="7510"/>
                </a:cubicBezTo>
                <a:cubicBezTo>
                  <a:pt x="36493" y="7508"/>
                  <a:pt x="36517" y="7506"/>
                  <a:pt x="36542" y="7506"/>
                </a:cubicBezTo>
                <a:close/>
                <a:moveTo>
                  <a:pt x="40379" y="7509"/>
                </a:moveTo>
                <a:cubicBezTo>
                  <a:pt x="40386" y="7509"/>
                  <a:pt x="40392" y="7510"/>
                  <a:pt x="40399" y="7510"/>
                </a:cubicBezTo>
                <a:lnTo>
                  <a:pt x="40921" y="7570"/>
                </a:lnTo>
                <a:lnTo>
                  <a:pt x="41056" y="7586"/>
                </a:lnTo>
                <a:lnTo>
                  <a:pt x="41000" y="7606"/>
                </a:lnTo>
                <a:cubicBezTo>
                  <a:pt x="40921" y="7646"/>
                  <a:pt x="40841" y="7690"/>
                  <a:pt x="40761" y="7730"/>
                </a:cubicBezTo>
                <a:lnTo>
                  <a:pt x="40745" y="7742"/>
                </a:lnTo>
                <a:cubicBezTo>
                  <a:pt x="40618" y="7809"/>
                  <a:pt x="40482" y="7873"/>
                  <a:pt x="40351" y="7945"/>
                </a:cubicBezTo>
                <a:cubicBezTo>
                  <a:pt x="40327" y="7953"/>
                  <a:pt x="40307" y="7965"/>
                  <a:pt x="40283" y="7965"/>
                </a:cubicBezTo>
                <a:cubicBezTo>
                  <a:pt x="40267" y="7965"/>
                  <a:pt x="40247" y="7961"/>
                  <a:pt x="40231" y="7957"/>
                </a:cubicBezTo>
                <a:cubicBezTo>
                  <a:pt x="40120" y="7925"/>
                  <a:pt x="40008" y="7897"/>
                  <a:pt x="39892" y="7865"/>
                </a:cubicBezTo>
                <a:lnTo>
                  <a:pt x="39613" y="7789"/>
                </a:lnTo>
                <a:lnTo>
                  <a:pt x="39669" y="7770"/>
                </a:lnTo>
                <a:cubicBezTo>
                  <a:pt x="39904" y="7682"/>
                  <a:pt x="40112" y="7602"/>
                  <a:pt x="40311" y="7526"/>
                </a:cubicBezTo>
                <a:cubicBezTo>
                  <a:pt x="40338" y="7514"/>
                  <a:pt x="40359" y="7509"/>
                  <a:pt x="40379" y="7509"/>
                </a:cubicBezTo>
                <a:close/>
                <a:moveTo>
                  <a:pt x="67690" y="7431"/>
                </a:moveTo>
                <a:lnTo>
                  <a:pt x="67638" y="7479"/>
                </a:lnTo>
                <a:cubicBezTo>
                  <a:pt x="67526" y="7562"/>
                  <a:pt x="67359" y="7686"/>
                  <a:pt x="67183" y="7817"/>
                </a:cubicBezTo>
                <a:cubicBezTo>
                  <a:pt x="67140" y="7837"/>
                  <a:pt x="67104" y="7857"/>
                  <a:pt x="67064" y="7865"/>
                </a:cubicBezTo>
                <a:cubicBezTo>
                  <a:pt x="66932" y="7901"/>
                  <a:pt x="66809" y="7937"/>
                  <a:pt x="66669" y="7969"/>
                </a:cubicBezTo>
                <a:lnTo>
                  <a:pt x="66598" y="7989"/>
                </a:lnTo>
                <a:lnTo>
                  <a:pt x="66598" y="7989"/>
                </a:lnTo>
                <a:lnTo>
                  <a:pt x="66685" y="7909"/>
                </a:lnTo>
                <a:lnTo>
                  <a:pt x="66697" y="7925"/>
                </a:lnTo>
                <a:lnTo>
                  <a:pt x="66697" y="7925"/>
                </a:lnTo>
                <a:lnTo>
                  <a:pt x="66689" y="7909"/>
                </a:lnTo>
                <a:cubicBezTo>
                  <a:pt x="66829" y="7781"/>
                  <a:pt x="66952" y="7662"/>
                  <a:pt x="67084" y="7542"/>
                </a:cubicBezTo>
                <a:cubicBezTo>
                  <a:pt x="67104" y="7522"/>
                  <a:pt x="67132" y="7510"/>
                  <a:pt x="67152" y="7506"/>
                </a:cubicBezTo>
                <a:cubicBezTo>
                  <a:pt x="67299" y="7487"/>
                  <a:pt x="67446" y="7467"/>
                  <a:pt x="67590" y="7447"/>
                </a:cubicBezTo>
                <a:lnTo>
                  <a:pt x="67690" y="7431"/>
                </a:lnTo>
                <a:close/>
                <a:moveTo>
                  <a:pt x="24360" y="7371"/>
                </a:moveTo>
                <a:cubicBezTo>
                  <a:pt x="24397" y="7371"/>
                  <a:pt x="24429" y="7382"/>
                  <a:pt x="24462" y="7407"/>
                </a:cubicBezTo>
                <a:cubicBezTo>
                  <a:pt x="24601" y="7499"/>
                  <a:pt x="24729" y="7590"/>
                  <a:pt x="24856" y="7686"/>
                </a:cubicBezTo>
                <a:cubicBezTo>
                  <a:pt x="24924" y="7738"/>
                  <a:pt x="24996" y="7785"/>
                  <a:pt x="25059" y="7837"/>
                </a:cubicBezTo>
                <a:lnTo>
                  <a:pt x="25067" y="7845"/>
                </a:lnTo>
                <a:lnTo>
                  <a:pt x="25099" y="7869"/>
                </a:lnTo>
                <a:lnTo>
                  <a:pt x="25059" y="7881"/>
                </a:lnTo>
                <a:cubicBezTo>
                  <a:pt x="24968" y="7901"/>
                  <a:pt x="24880" y="7913"/>
                  <a:pt x="24796" y="7929"/>
                </a:cubicBezTo>
                <a:lnTo>
                  <a:pt x="24780" y="7933"/>
                </a:lnTo>
                <a:lnTo>
                  <a:pt x="24481" y="7993"/>
                </a:lnTo>
                <a:cubicBezTo>
                  <a:pt x="24466" y="8001"/>
                  <a:pt x="24450" y="8001"/>
                  <a:pt x="24442" y="8001"/>
                </a:cubicBezTo>
                <a:cubicBezTo>
                  <a:pt x="24410" y="8001"/>
                  <a:pt x="24386" y="7989"/>
                  <a:pt x="24362" y="7973"/>
                </a:cubicBezTo>
                <a:cubicBezTo>
                  <a:pt x="24218" y="7885"/>
                  <a:pt x="24071" y="7789"/>
                  <a:pt x="23928" y="7702"/>
                </a:cubicBezTo>
                <a:lnTo>
                  <a:pt x="23692" y="7550"/>
                </a:lnTo>
                <a:lnTo>
                  <a:pt x="23732" y="7542"/>
                </a:lnTo>
                <a:cubicBezTo>
                  <a:pt x="23800" y="7522"/>
                  <a:pt x="23864" y="7506"/>
                  <a:pt x="23924" y="7487"/>
                </a:cubicBezTo>
                <a:lnTo>
                  <a:pt x="23951" y="7475"/>
                </a:lnTo>
                <a:cubicBezTo>
                  <a:pt x="24063" y="7447"/>
                  <a:pt x="24179" y="7411"/>
                  <a:pt x="24286" y="7383"/>
                </a:cubicBezTo>
                <a:cubicBezTo>
                  <a:pt x="24313" y="7375"/>
                  <a:pt x="24338" y="7371"/>
                  <a:pt x="24360" y="7371"/>
                </a:cubicBezTo>
                <a:close/>
                <a:moveTo>
                  <a:pt x="86847" y="6678"/>
                </a:moveTo>
                <a:lnTo>
                  <a:pt x="87664" y="7247"/>
                </a:lnTo>
                <a:lnTo>
                  <a:pt x="87628" y="7259"/>
                </a:lnTo>
                <a:cubicBezTo>
                  <a:pt x="86273" y="7690"/>
                  <a:pt x="85117" y="7941"/>
                  <a:pt x="83989" y="8037"/>
                </a:cubicBezTo>
                <a:cubicBezTo>
                  <a:pt x="83658" y="8064"/>
                  <a:pt x="83328" y="8080"/>
                  <a:pt x="83009" y="8080"/>
                </a:cubicBezTo>
                <a:cubicBezTo>
                  <a:pt x="82323" y="8080"/>
                  <a:pt x="81670" y="8017"/>
                  <a:pt x="81028" y="7881"/>
                </a:cubicBezTo>
                <a:cubicBezTo>
                  <a:pt x="80662" y="7805"/>
                  <a:pt x="80295" y="7706"/>
                  <a:pt x="79920" y="7582"/>
                </a:cubicBezTo>
                <a:lnTo>
                  <a:pt x="79932" y="7546"/>
                </a:lnTo>
                <a:cubicBezTo>
                  <a:pt x="80332" y="7598"/>
                  <a:pt x="80744" y="7623"/>
                  <a:pt x="81172" y="7623"/>
                </a:cubicBezTo>
                <a:cubicBezTo>
                  <a:pt x="81375" y="7623"/>
                  <a:pt x="81582" y="7618"/>
                  <a:pt x="81793" y="7606"/>
                </a:cubicBezTo>
                <a:cubicBezTo>
                  <a:pt x="82471" y="7578"/>
                  <a:pt x="83180" y="7487"/>
                  <a:pt x="83965" y="7347"/>
                </a:cubicBezTo>
                <a:cubicBezTo>
                  <a:pt x="84934" y="7172"/>
                  <a:pt x="85854" y="6941"/>
                  <a:pt x="86635" y="6733"/>
                </a:cubicBezTo>
                <a:cubicBezTo>
                  <a:pt x="86691" y="6721"/>
                  <a:pt x="86739" y="6709"/>
                  <a:pt x="86795" y="6693"/>
                </a:cubicBezTo>
                <a:lnTo>
                  <a:pt x="86847" y="6678"/>
                </a:lnTo>
                <a:close/>
                <a:moveTo>
                  <a:pt x="38395" y="7641"/>
                </a:moveTo>
                <a:cubicBezTo>
                  <a:pt x="38422" y="7641"/>
                  <a:pt x="38448" y="7644"/>
                  <a:pt x="38474" y="7650"/>
                </a:cubicBezTo>
                <a:cubicBezTo>
                  <a:pt x="38585" y="7682"/>
                  <a:pt x="38693" y="7710"/>
                  <a:pt x="38804" y="7746"/>
                </a:cubicBezTo>
                <a:lnTo>
                  <a:pt x="38828" y="7750"/>
                </a:lnTo>
                <a:cubicBezTo>
                  <a:pt x="38888" y="7766"/>
                  <a:pt x="38948" y="7785"/>
                  <a:pt x="39008" y="7801"/>
                </a:cubicBezTo>
                <a:lnTo>
                  <a:pt x="39063" y="7817"/>
                </a:lnTo>
                <a:lnTo>
                  <a:pt x="39016" y="7837"/>
                </a:lnTo>
                <a:cubicBezTo>
                  <a:pt x="38976" y="7849"/>
                  <a:pt x="38944" y="7865"/>
                  <a:pt x="38908" y="7881"/>
                </a:cubicBezTo>
                <a:cubicBezTo>
                  <a:pt x="38848" y="7905"/>
                  <a:pt x="38789" y="7925"/>
                  <a:pt x="38729" y="7949"/>
                </a:cubicBezTo>
                <a:cubicBezTo>
                  <a:pt x="38621" y="7989"/>
                  <a:pt x="38514" y="8029"/>
                  <a:pt x="38410" y="8068"/>
                </a:cubicBezTo>
                <a:cubicBezTo>
                  <a:pt x="38378" y="8080"/>
                  <a:pt x="38354" y="8084"/>
                  <a:pt x="38334" y="8084"/>
                </a:cubicBezTo>
                <a:cubicBezTo>
                  <a:pt x="38314" y="8084"/>
                  <a:pt x="38294" y="8080"/>
                  <a:pt x="38274" y="8068"/>
                </a:cubicBezTo>
                <a:lnTo>
                  <a:pt x="37932" y="7921"/>
                </a:lnTo>
                <a:lnTo>
                  <a:pt x="37677" y="7809"/>
                </a:lnTo>
                <a:lnTo>
                  <a:pt x="37732" y="7797"/>
                </a:lnTo>
                <a:cubicBezTo>
                  <a:pt x="37820" y="7770"/>
                  <a:pt x="37916" y="7750"/>
                  <a:pt x="38007" y="7726"/>
                </a:cubicBezTo>
                <a:cubicBezTo>
                  <a:pt x="38111" y="7702"/>
                  <a:pt x="38211" y="7678"/>
                  <a:pt x="38310" y="7650"/>
                </a:cubicBezTo>
                <a:cubicBezTo>
                  <a:pt x="38340" y="7644"/>
                  <a:pt x="38368" y="7641"/>
                  <a:pt x="38395" y="7641"/>
                </a:cubicBezTo>
                <a:close/>
                <a:moveTo>
                  <a:pt x="18647" y="7020"/>
                </a:moveTo>
                <a:cubicBezTo>
                  <a:pt x="19488" y="7020"/>
                  <a:pt x="20341" y="7132"/>
                  <a:pt x="21182" y="7363"/>
                </a:cubicBezTo>
                <a:cubicBezTo>
                  <a:pt x="21190" y="7363"/>
                  <a:pt x="21198" y="7367"/>
                  <a:pt x="21202" y="7367"/>
                </a:cubicBezTo>
                <a:lnTo>
                  <a:pt x="21265" y="7379"/>
                </a:lnTo>
                <a:lnTo>
                  <a:pt x="21158" y="7423"/>
                </a:lnTo>
                <a:lnTo>
                  <a:pt x="21146" y="7407"/>
                </a:lnTo>
                <a:lnTo>
                  <a:pt x="21146" y="7407"/>
                </a:lnTo>
                <a:lnTo>
                  <a:pt x="21154" y="7423"/>
                </a:lnTo>
                <a:cubicBezTo>
                  <a:pt x="21046" y="7463"/>
                  <a:pt x="20939" y="7506"/>
                  <a:pt x="20835" y="7562"/>
                </a:cubicBezTo>
                <a:cubicBezTo>
                  <a:pt x="20746" y="7607"/>
                  <a:pt x="20659" y="7622"/>
                  <a:pt x="20576" y="7622"/>
                </a:cubicBezTo>
                <a:cubicBezTo>
                  <a:pt x="20511" y="7622"/>
                  <a:pt x="20448" y="7613"/>
                  <a:pt x="20389" y="7602"/>
                </a:cubicBezTo>
                <a:cubicBezTo>
                  <a:pt x="19677" y="7462"/>
                  <a:pt x="18958" y="7392"/>
                  <a:pt x="18234" y="7392"/>
                </a:cubicBezTo>
                <a:cubicBezTo>
                  <a:pt x="17314" y="7392"/>
                  <a:pt x="16388" y="7505"/>
                  <a:pt x="15463" y="7730"/>
                </a:cubicBezTo>
                <a:cubicBezTo>
                  <a:pt x="15096" y="7821"/>
                  <a:pt x="14702" y="7941"/>
                  <a:pt x="14251" y="8096"/>
                </a:cubicBezTo>
                <a:lnTo>
                  <a:pt x="14239" y="8060"/>
                </a:lnTo>
                <a:cubicBezTo>
                  <a:pt x="14283" y="8044"/>
                  <a:pt x="14327" y="8025"/>
                  <a:pt x="14375" y="8005"/>
                </a:cubicBezTo>
                <a:cubicBezTo>
                  <a:pt x="14773" y="7837"/>
                  <a:pt x="15299" y="7622"/>
                  <a:pt x="15853" y="7447"/>
                </a:cubicBezTo>
                <a:cubicBezTo>
                  <a:pt x="16770" y="7164"/>
                  <a:pt x="17707" y="7020"/>
                  <a:pt x="18647" y="7020"/>
                </a:cubicBezTo>
                <a:close/>
                <a:moveTo>
                  <a:pt x="23479" y="7612"/>
                </a:moveTo>
                <a:cubicBezTo>
                  <a:pt x="23504" y="7612"/>
                  <a:pt x="23527" y="7619"/>
                  <a:pt x="23553" y="7638"/>
                </a:cubicBezTo>
                <a:cubicBezTo>
                  <a:pt x="23668" y="7706"/>
                  <a:pt x="23780" y="7777"/>
                  <a:pt x="23892" y="7841"/>
                </a:cubicBezTo>
                <a:cubicBezTo>
                  <a:pt x="23983" y="7897"/>
                  <a:pt x="24079" y="7949"/>
                  <a:pt x="24167" y="8009"/>
                </a:cubicBezTo>
                <a:lnTo>
                  <a:pt x="24202" y="8041"/>
                </a:lnTo>
                <a:lnTo>
                  <a:pt x="24083" y="8060"/>
                </a:lnTo>
                <a:lnTo>
                  <a:pt x="23573" y="8148"/>
                </a:lnTo>
                <a:lnTo>
                  <a:pt x="23561" y="8148"/>
                </a:lnTo>
                <a:cubicBezTo>
                  <a:pt x="23541" y="8148"/>
                  <a:pt x="23521" y="8144"/>
                  <a:pt x="23501" y="8136"/>
                </a:cubicBezTo>
                <a:cubicBezTo>
                  <a:pt x="23326" y="8048"/>
                  <a:pt x="23154" y="7961"/>
                  <a:pt x="22975" y="7865"/>
                </a:cubicBezTo>
                <a:lnTo>
                  <a:pt x="22832" y="7789"/>
                </a:lnTo>
                <a:lnTo>
                  <a:pt x="22875" y="7773"/>
                </a:lnTo>
                <a:lnTo>
                  <a:pt x="23087" y="7718"/>
                </a:lnTo>
                <a:lnTo>
                  <a:pt x="23095" y="7718"/>
                </a:lnTo>
                <a:cubicBezTo>
                  <a:pt x="23202" y="7686"/>
                  <a:pt x="23314" y="7658"/>
                  <a:pt x="23421" y="7622"/>
                </a:cubicBezTo>
                <a:cubicBezTo>
                  <a:pt x="23443" y="7615"/>
                  <a:pt x="23462" y="7612"/>
                  <a:pt x="23479" y="7612"/>
                </a:cubicBezTo>
                <a:close/>
                <a:moveTo>
                  <a:pt x="20657" y="7827"/>
                </a:moveTo>
                <a:cubicBezTo>
                  <a:pt x="20675" y="7827"/>
                  <a:pt x="20693" y="7829"/>
                  <a:pt x="20711" y="7833"/>
                </a:cubicBezTo>
                <a:cubicBezTo>
                  <a:pt x="20823" y="7869"/>
                  <a:pt x="20931" y="7901"/>
                  <a:pt x="21034" y="7929"/>
                </a:cubicBezTo>
                <a:lnTo>
                  <a:pt x="21042" y="7929"/>
                </a:lnTo>
                <a:cubicBezTo>
                  <a:pt x="21142" y="7957"/>
                  <a:pt x="21241" y="7985"/>
                  <a:pt x="21341" y="8009"/>
                </a:cubicBezTo>
                <a:lnTo>
                  <a:pt x="21409" y="8029"/>
                </a:lnTo>
                <a:lnTo>
                  <a:pt x="21293" y="8060"/>
                </a:lnTo>
                <a:cubicBezTo>
                  <a:pt x="21138" y="8104"/>
                  <a:pt x="20990" y="8144"/>
                  <a:pt x="20839" y="8184"/>
                </a:cubicBezTo>
                <a:cubicBezTo>
                  <a:pt x="20823" y="8188"/>
                  <a:pt x="20803" y="8188"/>
                  <a:pt x="20783" y="8188"/>
                </a:cubicBezTo>
                <a:cubicBezTo>
                  <a:pt x="20771" y="8188"/>
                  <a:pt x="20755" y="8188"/>
                  <a:pt x="20739" y="8184"/>
                </a:cubicBezTo>
                <a:cubicBezTo>
                  <a:pt x="20536" y="8148"/>
                  <a:pt x="20333" y="8104"/>
                  <a:pt x="20134" y="8068"/>
                </a:cubicBezTo>
                <a:lnTo>
                  <a:pt x="20078" y="8060"/>
                </a:lnTo>
                <a:lnTo>
                  <a:pt x="20126" y="8037"/>
                </a:lnTo>
                <a:lnTo>
                  <a:pt x="20185" y="8005"/>
                </a:lnTo>
                <a:cubicBezTo>
                  <a:pt x="20237" y="7985"/>
                  <a:pt x="20293" y="7961"/>
                  <a:pt x="20341" y="7941"/>
                </a:cubicBezTo>
                <a:cubicBezTo>
                  <a:pt x="20413" y="7909"/>
                  <a:pt x="20484" y="7881"/>
                  <a:pt x="20556" y="7849"/>
                </a:cubicBezTo>
                <a:cubicBezTo>
                  <a:pt x="20592" y="7834"/>
                  <a:pt x="20624" y="7827"/>
                  <a:pt x="20657" y="7827"/>
                </a:cubicBezTo>
                <a:close/>
                <a:moveTo>
                  <a:pt x="66829" y="7538"/>
                </a:moveTo>
                <a:lnTo>
                  <a:pt x="66725" y="7638"/>
                </a:lnTo>
                <a:cubicBezTo>
                  <a:pt x="66574" y="7777"/>
                  <a:pt x="66430" y="7909"/>
                  <a:pt x="66287" y="8044"/>
                </a:cubicBezTo>
                <a:cubicBezTo>
                  <a:pt x="66271" y="8060"/>
                  <a:pt x="66239" y="8072"/>
                  <a:pt x="66211" y="8080"/>
                </a:cubicBezTo>
                <a:cubicBezTo>
                  <a:pt x="66040" y="8120"/>
                  <a:pt x="65872" y="8152"/>
                  <a:pt x="65729" y="8184"/>
                </a:cubicBezTo>
                <a:lnTo>
                  <a:pt x="65673" y="8192"/>
                </a:lnTo>
                <a:lnTo>
                  <a:pt x="65709" y="8160"/>
                </a:lnTo>
                <a:lnTo>
                  <a:pt x="65844" y="8009"/>
                </a:lnTo>
                <a:cubicBezTo>
                  <a:pt x="65936" y="7905"/>
                  <a:pt x="66048" y="7781"/>
                  <a:pt x="66151" y="7666"/>
                </a:cubicBezTo>
                <a:cubicBezTo>
                  <a:pt x="66187" y="7622"/>
                  <a:pt x="66231" y="7602"/>
                  <a:pt x="66287" y="7598"/>
                </a:cubicBezTo>
                <a:cubicBezTo>
                  <a:pt x="66394" y="7586"/>
                  <a:pt x="66506" y="7574"/>
                  <a:pt x="66614" y="7562"/>
                </a:cubicBezTo>
                <a:lnTo>
                  <a:pt x="66645" y="7558"/>
                </a:lnTo>
                <a:cubicBezTo>
                  <a:pt x="66689" y="7550"/>
                  <a:pt x="66729" y="7546"/>
                  <a:pt x="66773" y="7542"/>
                </a:cubicBezTo>
                <a:lnTo>
                  <a:pt x="66829" y="7538"/>
                </a:lnTo>
                <a:close/>
                <a:moveTo>
                  <a:pt x="41385" y="7621"/>
                </a:moveTo>
                <a:cubicBezTo>
                  <a:pt x="41391" y="7621"/>
                  <a:pt x="41397" y="7621"/>
                  <a:pt x="41403" y="7622"/>
                </a:cubicBezTo>
                <a:lnTo>
                  <a:pt x="41658" y="7646"/>
                </a:lnTo>
                <a:cubicBezTo>
                  <a:pt x="41781" y="7662"/>
                  <a:pt x="41905" y="7678"/>
                  <a:pt x="42032" y="7686"/>
                </a:cubicBezTo>
                <a:lnTo>
                  <a:pt x="42080" y="7690"/>
                </a:lnTo>
                <a:lnTo>
                  <a:pt x="42040" y="7722"/>
                </a:lnTo>
                <a:cubicBezTo>
                  <a:pt x="41841" y="7857"/>
                  <a:pt x="41638" y="7989"/>
                  <a:pt x="41447" y="8124"/>
                </a:cubicBezTo>
                <a:lnTo>
                  <a:pt x="41323" y="8208"/>
                </a:lnTo>
                <a:lnTo>
                  <a:pt x="40570" y="8029"/>
                </a:lnTo>
                <a:lnTo>
                  <a:pt x="40881" y="7865"/>
                </a:lnTo>
                <a:cubicBezTo>
                  <a:pt x="41020" y="7789"/>
                  <a:pt x="41156" y="7718"/>
                  <a:pt x="41295" y="7646"/>
                </a:cubicBezTo>
                <a:cubicBezTo>
                  <a:pt x="41328" y="7629"/>
                  <a:pt x="41356" y="7621"/>
                  <a:pt x="41385" y="7621"/>
                </a:cubicBezTo>
                <a:close/>
                <a:moveTo>
                  <a:pt x="88810" y="7039"/>
                </a:moveTo>
                <a:cubicBezTo>
                  <a:pt x="88848" y="7039"/>
                  <a:pt x="88886" y="7049"/>
                  <a:pt x="88927" y="7068"/>
                </a:cubicBezTo>
                <a:cubicBezTo>
                  <a:pt x="89413" y="7299"/>
                  <a:pt x="89931" y="7483"/>
                  <a:pt x="90457" y="7610"/>
                </a:cubicBezTo>
                <a:cubicBezTo>
                  <a:pt x="91104" y="7771"/>
                  <a:pt x="91746" y="7851"/>
                  <a:pt x="92381" y="7851"/>
                </a:cubicBezTo>
                <a:cubicBezTo>
                  <a:pt x="92970" y="7851"/>
                  <a:pt x="93552" y="7782"/>
                  <a:pt x="94124" y="7646"/>
                </a:cubicBezTo>
                <a:cubicBezTo>
                  <a:pt x="94351" y="7590"/>
                  <a:pt x="94586" y="7522"/>
                  <a:pt x="94829" y="7439"/>
                </a:cubicBezTo>
                <a:lnTo>
                  <a:pt x="94845" y="7471"/>
                </a:lnTo>
                <a:cubicBezTo>
                  <a:pt x="94267" y="7770"/>
                  <a:pt x="93705" y="7977"/>
                  <a:pt x="93123" y="8096"/>
                </a:cubicBezTo>
                <a:cubicBezTo>
                  <a:pt x="92649" y="8196"/>
                  <a:pt x="92171" y="8244"/>
                  <a:pt x="91693" y="8244"/>
                </a:cubicBezTo>
                <a:cubicBezTo>
                  <a:pt x="91155" y="8244"/>
                  <a:pt x="90609" y="8180"/>
                  <a:pt x="90075" y="8056"/>
                </a:cubicBezTo>
                <a:cubicBezTo>
                  <a:pt x="89453" y="7909"/>
                  <a:pt x="88473" y="7530"/>
                  <a:pt x="88130" y="7299"/>
                </a:cubicBezTo>
                <a:lnTo>
                  <a:pt x="88102" y="7279"/>
                </a:lnTo>
                <a:lnTo>
                  <a:pt x="88134" y="7267"/>
                </a:lnTo>
                <a:cubicBezTo>
                  <a:pt x="88142" y="7267"/>
                  <a:pt x="88146" y="7263"/>
                  <a:pt x="88150" y="7263"/>
                </a:cubicBezTo>
                <a:cubicBezTo>
                  <a:pt x="88162" y="7259"/>
                  <a:pt x="88170" y="7259"/>
                  <a:pt x="88182" y="7251"/>
                </a:cubicBezTo>
                <a:cubicBezTo>
                  <a:pt x="88241" y="7231"/>
                  <a:pt x="88301" y="7212"/>
                  <a:pt x="88357" y="7188"/>
                </a:cubicBezTo>
                <a:cubicBezTo>
                  <a:pt x="88473" y="7148"/>
                  <a:pt x="88596" y="7108"/>
                  <a:pt x="88712" y="7060"/>
                </a:cubicBezTo>
                <a:cubicBezTo>
                  <a:pt x="88746" y="7046"/>
                  <a:pt x="88778" y="7039"/>
                  <a:pt x="88810" y="7039"/>
                </a:cubicBezTo>
                <a:close/>
                <a:moveTo>
                  <a:pt x="22577" y="7878"/>
                </a:moveTo>
                <a:cubicBezTo>
                  <a:pt x="22608" y="7878"/>
                  <a:pt x="22637" y="7886"/>
                  <a:pt x="22668" y="7901"/>
                </a:cubicBezTo>
                <a:cubicBezTo>
                  <a:pt x="22792" y="7961"/>
                  <a:pt x="22915" y="8025"/>
                  <a:pt x="23043" y="8084"/>
                </a:cubicBezTo>
                <a:lnTo>
                  <a:pt x="23075" y="8104"/>
                </a:lnTo>
                <a:cubicBezTo>
                  <a:pt x="23130" y="8128"/>
                  <a:pt x="23186" y="8160"/>
                  <a:pt x="23234" y="8184"/>
                </a:cubicBezTo>
                <a:lnTo>
                  <a:pt x="23286" y="8208"/>
                </a:lnTo>
                <a:lnTo>
                  <a:pt x="23170" y="8228"/>
                </a:lnTo>
                <a:cubicBezTo>
                  <a:pt x="23007" y="8260"/>
                  <a:pt x="22851" y="8284"/>
                  <a:pt x="22696" y="8304"/>
                </a:cubicBezTo>
                <a:lnTo>
                  <a:pt x="22676" y="8304"/>
                </a:lnTo>
                <a:cubicBezTo>
                  <a:pt x="22652" y="8304"/>
                  <a:pt x="22628" y="8300"/>
                  <a:pt x="22604" y="8288"/>
                </a:cubicBezTo>
                <a:cubicBezTo>
                  <a:pt x="22413" y="8216"/>
                  <a:pt x="22230" y="8144"/>
                  <a:pt x="22050" y="8076"/>
                </a:cubicBezTo>
                <a:lnTo>
                  <a:pt x="21975" y="8044"/>
                </a:lnTo>
                <a:lnTo>
                  <a:pt x="22031" y="8029"/>
                </a:lnTo>
                <a:cubicBezTo>
                  <a:pt x="22098" y="8009"/>
                  <a:pt x="22170" y="7989"/>
                  <a:pt x="22234" y="7969"/>
                </a:cubicBezTo>
                <a:lnTo>
                  <a:pt x="22254" y="7965"/>
                </a:lnTo>
                <a:cubicBezTo>
                  <a:pt x="22337" y="7941"/>
                  <a:pt x="22429" y="7917"/>
                  <a:pt x="22513" y="7889"/>
                </a:cubicBezTo>
                <a:cubicBezTo>
                  <a:pt x="22536" y="7881"/>
                  <a:pt x="22557" y="7878"/>
                  <a:pt x="22577" y="7878"/>
                </a:cubicBezTo>
                <a:close/>
                <a:moveTo>
                  <a:pt x="32915" y="6715"/>
                </a:moveTo>
                <a:cubicBezTo>
                  <a:pt x="33236" y="6715"/>
                  <a:pt x="33565" y="6726"/>
                  <a:pt x="33911" y="6749"/>
                </a:cubicBezTo>
                <a:cubicBezTo>
                  <a:pt x="33990" y="6749"/>
                  <a:pt x="34070" y="6773"/>
                  <a:pt x="34142" y="6809"/>
                </a:cubicBezTo>
                <a:cubicBezTo>
                  <a:pt x="34209" y="6849"/>
                  <a:pt x="34285" y="6889"/>
                  <a:pt x="34361" y="6925"/>
                </a:cubicBezTo>
                <a:cubicBezTo>
                  <a:pt x="34393" y="6945"/>
                  <a:pt x="34429" y="6960"/>
                  <a:pt x="34468" y="6980"/>
                </a:cubicBezTo>
                <a:lnTo>
                  <a:pt x="34528" y="7008"/>
                </a:lnTo>
                <a:lnTo>
                  <a:pt x="34465" y="7012"/>
                </a:lnTo>
                <a:cubicBezTo>
                  <a:pt x="33245" y="7088"/>
                  <a:pt x="32073" y="7323"/>
                  <a:pt x="30985" y="7562"/>
                </a:cubicBezTo>
                <a:cubicBezTo>
                  <a:pt x="30726" y="7622"/>
                  <a:pt x="30463" y="7678"/>
                  <a:pt x="30204" y="7738"/>
                </a:cubicBezTo>
                <a:cubicBezTo>
                  <a:pt x="29638" y="7861"/>
                  <a:pt x="29053" y="7997"/>
                  <a:pt x="28483" y="8116"/>
                </a:cubicBezTo>
                <a:cubicBezTo>
                  <a:pt x="28156" y="8184"/>
                  <a:pt x="27825" y="8240"/>
                  <a:pt x="27506" y="8296"/>
                </a:cubicBezTo>
                <a:lnTo>
                  <a:pt x="27486" y="8300"/>
                </a:lnTo>
                <a:cubicBezTo>
                  <a:pt x="27355" y="8323"/>
                  <a:pt x="27219" y="8343"/>
                  <a:pt x="27092" y="8367"/>
                </a:cubicBezTo>
                <a:cubicBezTo>
                  <a:pt x="27056" y="8371"/>
                  <a:pt x="27016" y="8379"/>
                  <a:pt x="26980" y="8383"/>
                </a:cubicBezTo>
                <a:lnTo>
                  <a:pt x="26932" y="8387"/>
                </a:lnTo>
                <a:lnTo>
                  <a:pt x="26928" y="8383"/>
                </a:lnTo>
                <a:cubicBezTo>
                  <a:pt x="26821" y="8284"/>
                  <a:pt x="26721" y="8180"/>
                  <a:pt x="26622" y="8080"/>
                </a:cubicBezTo>
                <a:cubicBezTo>
                  <a:pt x="26538" y="7997"/>
                  <a:pt x="26454" y="7905"/>
                  <a:pt x="26362" y="7821"/>
                </a:cubicBezTo>
                <a:lnTo>
                  <a:pt x="26339" y="7797"/>
                </a:lnTo>
                <a:lnTo>
                  <a:pt x="26382" y="7785"/>
                </a:lnTo>
                <a:cubicBezTo>
                  <a:pt x="26761" y="7706"/>
                  <a:pt x="27156" y="7618"/>
                  <a:pt x="27498" y="7542"/>
                </a:cubicBezTo>
                <a:cubicBezTo>
                  <a:pt x="28383" y="7343"/>
                  <a:pt x="29300" y="7140"/>
                  <a:pt x="30200" y="6984"/>
                </a:cubicBezTo>
                <a:cubicBezTo>
                  <a:pt x="30746" y="6889"/>
                  <a:pt x="31476" y="6773"/>
                  <a:pt x="32213" y="6733"/>
                </a:cubicBezTo>
                <a:cubicBezTo>
                  <a:pt x="32444" y="6721"/>
                  <a:pt x="32677" y="6715"/>
                  <a:pt x="32915" y="6715"/>
                </a:cubicBezTo>
                <a:close/>
                <a:moveTo>
                  <a:pt x="21699" y="8131"/>
                </a:moveTo>
                <a:cubicBezTo>
                  <a:pt x="21718" y="8131"/>
                  <a:pt x="21736" y="8134"/>
                  <a:pt x="21752" y="8140"/>
                </a:cubicBezTo>
                <a:cubicBezTo>
                  <a:pt x="21955" y="8204"/>
                  <a:pt x="22126" y="8264"/>
                  <a:pt x="22278" y="8327"/>
                </a:cubicBezTo>
                <a:lnTo>
                  <a:pt x="22345" y="8355"/>
                </a:lnTo>
                <a:lnTo>
                  <a:pt x="22278" y="8363"/>
                </a:lnTo>
                <a:cubicBezTo>
                  <a:pt x="22146" y="8383"/>
                  <a:pt x="21987" y="8407"/>
                  <a:pt x="21827" y="8427"/>
                </a:cubicBezTo>
                <a:cubicBezTo>
                  <a:pt x="21811" y="8427"/>
                  <a:pt x="21795" y="8435"/>
                  <a:pt x="21779" y="8435"/>
                </a:cubicBezTo>
                <a:cubicBezTo>
                  <a:pt x="21756" y="8435"/>
                  <a:pt x="21732" y="8427"/>
                  <a:pt x="21708" y="8423"/>
                </a:cubicBezTo>
                <a:cubicBezTo>
                  <a:pt x="21536" y="8383"/>
                  <a:pt x="21361" y="8339"/>
                  <a:pt x="21210" y="8300"/>
                </a:cubicBezTo>
                <a:lnTo>
                  <a:pt x="21142" y="8284"/>
                </a:lnTo>
                <a:lnTo>
                  <a:pt x="21210" y="8264"/>
                </a:lnTo>
                <a:cubicBezTo>
                  <a:pt x="21341" y="8224"/>
                  <a:pt x="21493" y="8180"/>
                  <a:pt x="21640" y="8140"/>
                </a:cubicBezTo>
                <a:cubicBezTo>
                  <a:pt x="21660" y="8134"/>
                  <a:pt x="21680" y="8131"/>
                  <a:pt x="21699" y="8131"/>
                </a:cubicBezTo>
                <a:close/>
                <a:moveTo>
                  <a:pt x="19791" y="8200"/>
                </a:moveTo>
                <a:cubicBezTo>
                  <a:pt x="19805" y="8200"/>
                  <a:pt x="19820" y="8201"/>
                  <a:pt x="19835" y="8204"/>
                </a:cubicBezTo>
                <a:cubicBezTo>
                  <a:pt x="19938" y="8224"/>
                  <a:pt x="20046" y="8240"/>
                  <a:pt x="20149" y="8260"/>
                </a:cubicBezTo>
                <a:lnTo>
                  <a:pt x="20440" y="8308"/>
                </a:lnTo>
                <a:lnTo>
                  <a:pt x="20361" y="8331"/>
                </a:lnTo>
                <a:cubicBezTo>
                  <a:pt x="20213" y="8359"/>
                  <a:pt x="20066" y="8399"/>
                  <a:pt x="19926" y="8439"/>
                </a:cubicBezTo>
                <a:cubicBezTo>
                  <a:pt x="19914" y="8443"/>
                  <a:pt x="19898" y="8443"/>
                  <a:pt x="19882" y="8443"/>
                </a:cubicBezTo>
                <a:lnTo>
                  <a:pt x="19839" y="8443"/>
                </a:lnTo>
                <a:cubicBezTo>
                  <a:pt x="19675" y="8427"/>
                  <a:pt x="19508" y="8419"/>
                  <a:pt x="19340" y="8403"/>
                </a:cubicBezTo>
                <a:lnTo>
                  <a:pt x="19261" y="8399"/>
                </a:lnTo>
                <a:lnTo>
                  <a:pt x="19448" y="8323"/>
                </a:lnTo>
                <a:lnTo>
                  <a:pt x="19703" y="8220"/>
                </a:lnTo>
                <a:cubicBezTo>
                  <a:pt x="19733" y="8206"/>
                  <a:pt x="19761" y="8200"/>
                  <a:pt x="19791" y="8200"/>
                </a:cubicBezTo>
                <a:close/>
                <a:moveTo>
                  <a:pt x="42404" y="7735"/>
                </a:moveTo>
                <a:cubicBezTo>
                  <a:pt x="42415" y="7735"/>
                  <a:pt x="42427" y="7736"/>
                  <a:pt x="42439" y="7738"/>
                </a:cubicBezTo>
                <a:cubicBezTo>
                  <a:pt x="42574" y="7750"/>
                  <a:pt x="42714" y="7766"/>
                  <a:pt x="42849" y="7777"/>
                </a:cubicBezTo>
                <a:cubicBezTo>
                  <a:pt x="42917" y="7781"/>
                  <a:pt x="42981" y="7785"/>
                  <a:pt x="43053" y="7797"/>
                </a:cubicBezTo>
                <a:lnTo>
                  <a:pt x="43112" y="7797"/>
                </a:lnTo>
                <a:lnTo>
                  <a:pt x="43077" y="7821"/>
                </a:lnTo>
                <a:cubicBezTo>
                  <a:pt x="42869" y="7997"/>
                  <a:pt x="42654" y="8176"/>
                  <a:pt x="42439" y="8355"/>
                </a:cubicBezTo>
                <a:lnTo>
                  <a:pt x="42335" y="8443"/>
                </a:lnTo>
                <a:lnTo>
                  <a:pt x="42323" y="8443"/>
                </a:lnTo>
                <a:cubicBezTo>
                  <a:pt x="42120" y="8403"/>
                  <a:pt x="41853" y="8355"/>
                  <a:pt x="41566" y="8288"/>
                </a:cubicBezTo>
                <a:lnTo>
                  <a:pt x="41526" y="8280"/>
                </a:lnTo>
                <a:lnTo>
                  <a:pt x="41562" y="8256"/>
                </a:lnTo>
                <a:cubicBezTo>
                  <a:pt x="41646" y="8196"/>
                  <a:pt x="41738" y="8136"/>
                  <a:pt x="41821" y="8080"/>
                </a:cubicBezTo>
                <a:lnTo>
                  <a:pt x="41845" y="8064"/>
                </a:lnTo>
                <a:cubicBezTo>
                  <a:pt x="41985" y="7969"/>
                  <a:pt x="42120" y="7881"/>
                  <a:pt x="42260" y="7785"/>
                </a:cubicBezTo>
                <a:cubicBezTo>
                  <a:pt x="42308" y="7750"/>
                  <a:pt x="42354" y="7735"/>
                  <a:pt x="42404" y="7735"/>
                </a:cubicBezTo>
                <a:close/>
                <a:moveTo>
                  <a:pt x="37407" y="7885"/>
                </a:moveTo>
                <a:cubicBezTo>
                  <a:pt x="37428" y="7885"/>
                  <a:pt x="37451" y="7889"/>
                  <a:pt x="37469" y="7897"/>
                </a:cubicBezTo>
                <a:cubicBezTo>
                  <a:pt x="37649" y="7977"/>
                  <a:pt x="37832" y="8056"/>
                  <a:pt x="38007" y="8136"/>
                </a:cubicBezTo>
                <a:lnTo>
                  <a:pt x="38107" y="8180"/>
                </a:lnTo>
                <a:lnTo>
                  <a:pt x="38067" y="8196"/>
                </a:lnTo>
                <a:cubicBezTo>
                  <a:pt x="37896" y="8264"/>
                  <a:pt x="37728" y="8327"/>
                  <a:pt x="37553" y="8395"/>
                </a:cubicBezTo>
                <a:lnTo>
                  <a:pt x="37358" y="8467"/>
                </a:lnTo>
                <a:lnTo>
                  <a:pt x="37350" y="8475"/>
                </a:lnTo>
                <a:lnTo>
                  <a:pt x="36684" y="8076"/>
                </a:lnTo>
                <a:lnTo>
                  <a:pt x="36724" y="8064"/>
                </a:lnTo>
                <a:cubicBezTo>
                  <a:pt x="36931" y="8009"/>
                  <a:pt x="37151" y="7949"/>
                  <a:pt x="37374" y="7889"/>
                </a:cubicBezTo>
                <a:cubicBezTo>
                  <a:pt x="37384" y="7886"/>
                  <a:pt x="37395" y="7885"/>
                  <a:pt x="37407" y="7885"/>
                </a:cubicBezTo>
                <a:close/>
                <a:moveTo>
                  <a:pt x="39358" y="7902"/>
                </a:moveTo>
                <a:cubicBezTo>
                  <a:pt x="39369" y="7902"/>
                  <a:pt x="39380" y="7903"/>
                  <a:pt x="39390" y="7905"/>
                </a:cubicBezTo>
                <a:cubicBezTo>
                  <a:pt x="39590" y="7961"/>
                  <a:pt x="39793" y="8021"/>
                  <a:pt x="39992" y="8076"/>
                </a:cubicBezTo>
                <a:lnTo>
                  <a:pt x="40064" y="8096"/>
                </a:lnTo>
                <a:lnTo>
                  <a:pt x="40000" y="8128"/>
                </a:lnTo>
                <a:cubicBezTo>
                  <a:pt x="39924" y="8168"/>
                  <a:pt x="39845" y="8208"/>
                  <a:pt x="39769" y="8248"/>
                </a:cubicBezTo>
                <a:cubicBezTo>
                  <a:pt x="39713" y="8280"/>
                  <a:pt x="39665" y="8304"/>
                  <a:pt x="39609" y="8327"/>
                </a:cubicBezTo>
                <a:cubicBezTo>
                  <a:pt x="39530" y="8367"/>
                  <a:pt x="39450" y="8407"/>
                  <a:pt x="39370" y="8455"/>
                </a:cubicBezTo>
                <a:cubicBezTo>
                  <a:pt x="39334" y="8475"/>
                  <a:pt x="39303" y="8483"/>
                  <a:pt x="39271" y="8483"/>
                </a:cubicBezTo>
                <a:cubicBezTo>
                  <a:pt x="39247" y="8483"/>
                  <a:pt x="39223" y="8479"/>
                  <a:pt x="39195" y="8463"/>
                </a:cubicBezTo>
                <a:cubicBezTo>
                  <a:pt x="39044" y="8395"/>
                  <a:pt x="38888" y="8327"/>
                  <a:pt x="38733" y="8268"/>
                </a:cubicBezTo>
                <a:lnTo>
                  <a:pt x="38557" y="8196"/>
                </a:lnTo>
                <a:lnTo>
                  <a:pt x="38605" y="8180"/>
                </a:lnTo>
                <a:cubicBezTo>
                  <a:pt x="38844" y="8088"/>
                  <a:pt x="39075" y="8001"/>
                  <a:pt x="39311" y="7909"/>
                </a:cubicBezTo>
                <a:cubicBezTo>
                  <a:pt x="39325" y="7904"/>
                  <a:pt x="39341" y="7902"/>
                  <a:pt x="39358" y="7902"/>
                </a:cubicBezTo>
                <a:close/>
                <a:moveTo>
                  <a:pt x="26139" y="7841"/>
                </a:moveTo>
                <a:lnTo>
                  <a:pt x="26143" y="7845"/>
                </a:lnTo>
                <a:cubicBezTo>
                  <a:pt x="26315" y="8005"/>
                  <a:pt x="26482" y="8180"/>
                  <a:pt x="26685" y="8395"/>
                </a:cubicBezTo>
                <a:lnTo>
                  <a:pt x="26705" y="8415"/>
                </a:lnTo>
                <a:lnTo>
                  <a:pt x="26689" y="8423"/>
                </a:lnTo>
                <a:cubicBezTo>
                  <a:pt x="26681" y="8423"/>
                  <a:pt x="26677" y="8427"/>
                  <a:pt x="26673" y="8427"/>
                </a:cubicBezTo>
                <a:cubicBezTo>
                  <a:pt x="26598" y="8439"/>
                  <a:pt x="26518" y="8447"/>
                  <a:pt x="26442" y="8459"/>
                </a:cubicBezTo>
                <a:lnTo>
                  <a:pt x="26434" y="8459"/>
                </a:lnTo>
                <a:cubicBezTo>
                  <a:pt x="26343" y="8467"/>
                  <a:pt x="26255" y="8483"/>
                  <a:pt x="26159" y="8495"/>
                </a:cubicBezTo>
                <a:cubicBezTo>
                  <a:pt x="26151" y="8495"/>
                  <a:pt x="26135" y="8499"/>
                  <a:pt x="26123" y="8499"/>
                </a:cubicBezTo>
                <a:cubicBezTo>
                  <a:pt x="26084" y="8499"/>
                  <a:pt x="26060" y="8487"/>
                  <a:pt x="26032" y="8463"/>
                </a:cubicBezTo>
                <a:cubicBezTo>
                  <a:pt x="25916" y="8359"/>
                  <a:pt x="25797" y="8260"/>
                  <a:pt x="25677" y="8156"/>
                </a:cubicBezTo>
                <a:cubicBezTo>
                  <a:pt x="25617" y="8104"/>
                  <a:pt x="25557" y="8048"/>
                  <a:pt x="25502" y="8001"/>
                </a:cubicBezTo>
                <a:lnTo>
                  <a:pt x="25470" y="7977"/>
                </a:lnTo>
                <a:lnTo>
                  <a:pt x="26139" y="7841"/>
                </a:lnTo>
                <a:close/>
                <a:moveTo>
                  <a:pt x="20832" y="8376"/>
                </a:moveTo>
                <a:cubicBezTo>
                  <a:pt x="20842" y="8376"/>
                  <a:pt x="20851" y="8377"/>
                  <a:pt x="20859" y="8379"/>
                </a:cubicBezTo>
                <a:cubicBezTo>
                  <a:pt x="20990" y="8403"/>
                  <a:pt x="21118" y="8435"/>
                  <a:pt x="21241" y="8467"/>
                </a:cubicBezTo>
                <a:lnTo>
                  <a:pt x="21313" y="8487"/>
                </a:lnTo>
                <a:lnTo>
                  <a:pt x="21241" y="8507"/>
                </a:lnTo>
                <a:cubicBezTo>
                  <a:pt x="21118" y="8535"/>
                  <a:pt x="20994" y="8547"/>
                  <a:pt x="20859" y="8547"/>
                </a:cubicBezTo>
                <a:cubicBezTo>
                  <a:pt x="20731" y="8547"/>
                  <a:pt x="20596" y="8535"/>
                  <a:pt x="20456" y="8507"/>
                </a:cubicBezTo>
                <a:lnTo>
                  <a:pt x="20377" y="8495"/>
                </a:lnTo>
                <a:lnTo>
                  <a:pt x="20456" y="8471"/>
                </a:lnTo>
                <a:cubicBezTo>
                  <a:pt x="20540" y="8447"/>
                  <a:pt x="20648" y="8419"/>
                  <a:pt x="20759" y="8387"/>
                </a:cubicBezTo>
                <a:cubicBezTo>
                  <a:pt x="20785" y="8382"/>
                  <a:pt x="20810" y="8376"/>
                  <a:pt x="20832" y="8376"/>
                </a:cubicBezTo>
                <a:close/>
                <a:moveTo>
                  <a:pt x="66749" y="8128"/>
                </a:moveTo>
                <a:lnTo>
                  <a:pt x="66673" y="8180"/>
                </a:lnTo>
                <a:cubicBezTo>
                  <a:pt x="66522" y="8296"/>
                  <a:pt x="66311" y="8439"/>
                  <a:pt x="66068" y="8527"/>
                </a:cubicBezTo>
                <a:lnTo>
                  <a:pt x="65976" y="8563"/>
                </a:lnTo>
                <a:lnTo>
                  <a:pt x="65976" y="8563"/>
                </a:lnTo>
                <a:lnTo>
                  <a:pt x="66048" y="8499"/>
                </a:lnTo>
                <a:cubicBezTo>
                  <a:pt x="66131" y="8423"/>
                  <a:pt x="66215" y="8343"/>
                  <a:pt x="66307" y="8264"/>
                </a:cubicBezTo>
                <a:lnTo>
                  <a:pt x="66311" y="8260"/>
                </a:lnTo>
                <a:cubicBezTo>
                  <a:pt x="66331" y="8240"/>
                  <a:pt x="66347" y="8228"/>
                  <a:pt x="66362" y="8224"/>
                </a:cubicBezTo>
                <a:lnTo>
                  <a:pt x="66661" y="8148"/>
                </a:lnTo>
                <a:lnTo>
                  <a:pt x="66749" y="8128"/>
                </a:lnTo>
                <a:close/>
                <a:moveTo>
                  <a:pt x="25279" y="8017"/>
                </a:moveTo>
                <a:lnTo>
                  <a:pt x="25282" y="8021"/>
                </a:lnTo>
                <a:cubicBezTo>
                  <a:pt x="25474" y="8164"/>
                  <a:pt x="25641" y="8319"/>
                  <a:pt x="25805" y="8499"/>
                </a:cubicBezTo>
                <a:lnTo>
                  <a:pt x="25836" y="8527"/>
                </a:lnTo>
                <a:lnTo>
                  <a:pt x="25761" y="8539"/>
                </a:lnTo>
                <a:cubicBezTo>
                  <a:pt x="25657" y="8547"/>
                  <a:pt x="25557" y="8559"/>
                  <a:pt x="25454" y="8567"/>
                </a:cubicBezTo>
                <a:cubicBezTo>
                  <a:pt x="25406" y="8571"/>
                  <a:pt x="25378" y="8571"/>
                  <a:pt x="25346" y="8579"/>
                </a:cubicBezTo>
                <a:lnTo>
                  <a:pt x="25342" y="8579"/>
                </a:lnTo>
                <a:cubicBezTo>
                  <a:pt x="25310" y="8583"/>
                  <a:pt x="25290" y="8583"/>
                  <a:pt x="25271" y="8583"/>
                </a:cubicBezTo>
                <a:cubicBezTo>
                  <a:pt x="25227" y="8583"/>
                  <a:pt x="25207" y="8567"/>
                  <a:pt x="25155" y="8523"/>
                </a:cubicBezTo>
                <a:cubicBezTo>
                  <a:pt x="25127" y="8503"/>
                  <a:pt x="25103" y="8483"/>
                  <a:pt x="25063" y="8459"/>
                </a:cubicBezTo>
                <a:cubicBezTo>
                  <a:pt x="24936" y="8363"/>
                  <a:pt x="24804" y="8268"/>
                  <a:pt x="24669" y="8172"/>
                </a:cubicBezTo>
                <a:lnTo>
                  <a:pt x="24629" y="8144"/>
                </a:lnTo>
                <a:lnTo>
                  <a:pt x="24665" y="8136"/>
                </a:lnTo>
                <a:cubicBezTo>
                  <a:pt x="24796" y="8096"/>
                  <a:pt x="24996" y="8048"/>
                  <a:pt x="25267" y="8017"/>
                </a:cubicBezTo>
                <a:close/>
                <a:moveTo>
                  <a:pt x="43404" y="7809"/>
                </a:moveTo>
                <a:cubicBezTo>
                  <a:pt x="43408" y="7809"/>
                  <a:pt x="43412" y="7809"/>
                  <a:pt x="43415" y="7809"/>
                </a:cubicBezTo>
                <a:cubicBezTo>
                  <a:pt x="43575" y="7825"/>
                  <a:pt x="43730" y="7837"/>
                  <a:pt x="43890" y="7845"/>
                </a:cubicBezTo>
                <a:lnTo>
                  <a:pt x="43902" y="7845"/>
                </a:lnTo>
                <a:cubicBezTo>
                  <a:pt x="43977" y="7849"/>
                  <a:pt x="44053" y="7857"/>
                  <a:pt x="44133" y="7861"/>
                </a:cubicBezTo>
                <a:lnTo>
                  <a:pt x="44173" y="7865"/>
                </a:lnTo>
                <a:lnTo>
                  <a:pt x="43423" y="8586"/>
                </a:lnTo>
                <a:lnTo>
                  <a:pt x="43415" y="8586"/>
                </a:lnTo>
                <a:cubicBezTo>
                  <a:pt x="43406" y="8587"/>
                  <a:pt x="43395" y="8587"/>
                  <a:pt x="43383" y="8587"/>
                </a:cubicBezTo>
                <a:cubicBezTo>
                  <a:pt x="43205" y="8587"/>
                  <a:pt x="42815" y="8531"/>
                  <a:pt x="42594" y="8479"/>
                </a:cubicBezTo>
                <a:lnTo>
                  <a:pt x="42559" y="8467"/>
                </a:lnTo>
                <a:lnTo>
                  <a:pt x="42586" y="8443"/>
                </a:lnTo>
                <a:cubicBezTo>
                  <a:pt x="42774" y="8288"/>
                  <a:pt x="42961" y="8136"/>
                  <a:pt x="43152" y="7981"/>
                </a:cubicBezTo>
                <a:lnTo>
                  <a:pt x="43156" y="7977"/>
                </a:lnTo>
                <a:lnTo>
                  <a:pt x="43292" y="7865"/>
                </a:lnTo>
                <a:cubicBezTo>
                  <a:pt x="43329" y="7832"/>
                  <a:pt x="43359" y="7809"/>
                  <a:pt x="43404" y="7809"/>
                </a:cubicBezTo>
                <a:close/>
                <a:moveTo>
                  <a:pt x="24382" y="8185"/>
                </a:moveTo>
                <a:cubicBezTo>
                  <a:pt x="24400" y="8185"/>
                  <a:pt x="24415" y="8188"/>
                  <a:pt x="24430" y="8200"/>
                </a:cubicBezTo>
                <a:cubicBezTo>
                  <a:pt x="24601" y="8319"/>
                  <a:pt x="24780" y="8443"/>
                  <a:pt x="24956" y="8579"/>
                </a:cubicBezTo>
                <a:lnTo>
                  <a:pt x="24996" y="8606"/>
                </a:lnTo>
                <a:lnTo>
                  <a:pt x="24944" y="8610"/>
                </a:lnTo>
                <a:cubicBezTo>
                  <a:pt x="24824" y="8622"/>
                  <a:pt x="24701" y="8630"/>
                  <a:pt x="24581" y="8638"/>
                </a:cubicBezTo>
                <a:lnTo>
                  <a:pt x="24458" y="8646"/>
                </a:lnTo>
                <a:lnTo>
                  <a:pt x="24438" y="8646"/>
                </a:lnTo>
                <a:cubicBezTo>
                  <a:pt x="24398" y="8646"/>
                  <a:pt x="24366" y="8638"/>
                  <a:pt x="24330" y="8622"/>
                </a:cubicBezTo>
                <a:cubicBezTo>
                  <a:pt x="24218" y="8547"/>
                  <a:pt x="24099" y="8479"/>
                  <a:pt x="23979" y="8407"/>
                </a:cubicBezTo>
                <a:lnTo>
                  <a:pt x="23780" y="8296"/>
                </a:lnTo>
                <a:lnTo>
                  <a:pt x="23824" y="8284"/>
                </a:lnTo>
                <a:lnTo>
                  <a:pt x="23884" y="8268"/>
                </a:lnTo>
                <a:lnTo>
                  <a:pt x="24139" y="8224"/>
                </a:lnTo>
                <a:lnTo>
                  <a:pt x="24342" y="8188"/>
                </a:lnTo>
                <a:cubicBezTo>
                  <a:pt x="24357" y="8186"/>
                  <a:pt x="24370" y="8185"/>
                  <a:pt x="24382" y="8185"/>
                </a:cubicBezTo>
                <a:close/>
                <a:moveTo>
                  <a:pt x="23504" y="8340"/>
                </a:moveTo>
                <a:cubicBezTo>
                  <a:pt x="23532" y="8340"/>
                  <a:pt x="23558" y="8346"/>
                  <a:pt x="23585" y="8359"/>
                </a:cubicBezTo>
                <a:cubicBezTo>
                  <a:pt x="23724" y="8439"/>
                  <a:pt x="23864" y="8519"/>
                  <a:pt x="24007" y="8602"/>
                </a:cubicBezTo>
                <a:lnTo>
                  <a:pt x="24099" y="8654"/>
                </a:lnTo>
                <a:lnTo>
                  <a:pt x="24031" y="8658"/>
                </a:lnTo>
                <a:cubicBezTo>
                  <a:pt x="23884" y="8666"/>
                  <a:pt x="23720" y="8674"/>
                  <a:pt x="23565" y="8682"/>
                </a:cubicBezTo>
                <a:lnTo>
                  <a:pt x="23561" y="8682"/>
                </a:lnTo>
                <a:cubicBezTo>
                  <a:pt x="23545" y="8682"/>
                  <a:pt x="23525" y="8678"/>
                  <a:pt x="23501" y="8666"/>
                </a:cubicBezTo>
                <a:cubicBezTo>
                  <a:pt x="23334" y="8598"/>
                  <a:pt x="23170" y="8527"/>
                  <a:pt x="23011" y="8455"/>
                </a:cubicBezTo>
                <a:lnTo>
                  <a:pt x="22951" y="8427"/>
                </a:lnTo>
                <a:lnTo>
                  <a:pt x="23011" y="8419"/>
                </a:lnTo>
                <a:cubicBezTo>
                  <a:pt x="23051" y="8415"/>
                  <a:pt x="23091" y="8403"/>
                  <a:pt x="23130" y="8399"/>
                </a:cubicBezTo>
                <a:lnTo>
                  <a:pt x="23154" y="8395"/>
                </a:lnTo>
                <a:cubicBezTo>
                  <a:pt x="23254" y="8379"/>
                  <a:pt x="23362" y="8359"/>
                  <a:pt x="23461" y="8343"/>
                </a:cubicBezTo>
                <a:cubicBezTo>
                  <a:pt x="23476" y="8341"/>
                  <a:pt x="23490" y="8340"/>
                  <a:pt x="23504" y="8340"/>
                </a:cubicBezTo>
                <a:close/>
                <a:moveTo>
                  <a:pt x="19018" y="8563"/>
                </a:moveTo>
                <a:cubicBezTo>
                  <a:pt x="19101" y="8563"/>
                  <a:pt x="19189" y="8571"/>
                  <a:pt x="19269" y="8579"/>
                </a:cubicBezTo>
                <a:lnTo>
                  <a:pt x="19356" y="8586"/>
                </a:lnTo>
                <a:lnTo>
                  <a:pt x="19269" y="8614"/>
                </a:lnTo>
                <a:cubicBezTo>
                  <a:pt x="19129" y="8658"/>
                  <a:pt x="19002" y="8682"/>
                  <a:pt x="18882" y="8686"/>
                </a:cubicBezTo>
                <a:cubicBezTo>
                  <a:pt x="18787" y="8694"/>
                  <a:pt x="18699" y="8694"/>
                  <a:pt x="18603" y="8698"/>
                </a:cubicBezTo>
                <a:lnTo>
                  <a:pt x="18527" y="8698"/>
                </a:lnTo>
                <a:lnTo>
                  <a:pt x="18591" y="8662"/>
                </a:lnTo>
                <a:cubicBezTo>
                  <a:pt x="18711" y="8594"/>
                  <a:pt x="18846" y="8563"/>
                  <a:pt x="19018" y="8563"/>
                </a:cubicBezTo>
                <a:close/>
                <a:moveTo>
                  <a:pt x="21735" y="8624"/>
                </a:moveTo>
                <a:cubicBezTo>
                  <a:pt x="21819" y="8624"/>
                  <a:pt x="21901" y="8636"/>
                  <a:pt x="21987" y="8662"/>
                </a:cubicBezTo>
                <a:lnTo>
                  <a:pt x="22106" y="8698"/>
                </a:lnTo>
                <a:lnTo>
                  <a:pt x="21979" y="8702"/>
                </a:lnTo>
                <a:cubicBezTo>
                  <a:pt x="21843" y="8702"/>
                  <a:pt x="21720" y="8694"/>
                  <a:pt x="21600" y="8674"/>
                </a:cubicBezTo>
                <a:lnTo>
                  <a:pt x="21481" y="8654"/>
                </a:lnTo>
                <a:lnTo>
                  <a:pt x="21600" y="8634"/>
                </a:lnTo>
                <a:cubicBezTo>
                  <a:pt x="21646" y="8627"/>
                  <a:pt x="21691" y="8624"/>
                  <a:pt x="21735" y="8624"/>
                </a:cubicBezTo>
                <a:close/>
                <a:moveTo>
                  <a:pt x="22624" y="8481"/>
                </a:moveTo>
                <a:cubicBezTo>
                  <a:pt x="22651" y="8481"/>
                  <a:pt x="22677" y="8486"/>
                  <a:pt x="22692" y="8495"/>
                </a:cubicBezTo>
                <a:cubicBezTo>
                  <a:pt x="22824" y="8547"/>
                  <a:pt x="22955" y="8602"/>
                  <a:pt x="23071" y="8650"/>
                </a:cubicBezTo>
                <a:lnTo>
                  <a:pt x="23150" y="8686"/>
                </a:lnTo>
                <a:lnTo>
                  <a:pt x="23075" y="8694"/>
                </a:lnTo>
                <a:lnTo>
                  <a:pt x="23031" y="8694"/>
                </a:lnTo>
                <a:cubicBezTo>
                  <a:pt x="23011" y="8694"/>
                  <a:pt x="22991" y="8694"/>
                  <a:pt x="22971" y="8698"/>
                </a:cubicBezTo>
                <a:cubicBezTo>
                  <a:pt x="22935" y="8702"/>
                  <a:pt x="22895" y="8702"/>
                  <a:pt x="22859" y="8702"/>
                </a:cubicBezTo>
                <a:cubicBezTo>
                  <a:pt x="22700" y="8702"/>
                  <a:pt x="22549" y="8678"/>
                  <a:pt x="22397" y="8622"/>
                </a:cubicBezTo>
                <a:cubicBezTo>
                  <a:pt x="22349" y="8602"/>
                  <a:pt x="22298" y="8586"/>
                  <a:pt x="22250" y="8579"/>
                </a:cubicBezTo>
                <a:lnTo>
                  <a:pt x="22170" y="8555"/>
                </a:lnTo>
                <a:lnTo>
                  <a:pt x="22254" y="8539"/>
                </a:lnTo>
                <a:cubicBezTo>
                  <a:pt x="22365" y="8519"/>
                  <a:pt x="22485" y="8503"/>
                  <a:pt x="22596" y="8483"/>
                </a:cubicBezTo>
                <a:cubicBezTo>
                  <a:pt x="22605" y="8482"/>
                  <a:pt x="22615" y="8481"/>
                  <a:pt x="22624" y="8481"/>
                </a:cubicBezTo>
                <a:close/>
                <a:moveTo>
                  <a:pt x="50998" y="5829"/>
                </a:moveTo>
                <a:cubicBezTo>
                  <a:pt x="51694" y="5829"/>
                  <a:pt x="52338" y="5868"/>
                  <a:pt x="52960" y="5944"/>
                </a:cubicBezTo>
                <a:cubicBezTo>
                  <a:pt x="53681" y="6032"/>
                  <a:pt x="54331" y="6171"/>
                  <a:pt x="54945" y="6375"/>
                </a:cubicBezTo>
                <a:cubicBezTo>
                  <a:pt x="55327" y="6502"/>
                  <a:pt x="55686" y="6654"/>
                  <a:pt x="56009" y="6833"/>
                </a:cubicBezTo>
                <a:lnTo>
                  <a:pt x="56069" y="6865"/>
                </a:lnTo>
                <a:cubicBezTo>
                  <a:pt x="56084" y="6873"/>
                  <a:pt x="56092" y="6881"/>
                  <a:pt x="56104" y="6885"/>
                </a:cubicBezTo>
                <a:cubicBezTo>
                  <a:pt x="56164" y="6913"/>
                  <a:pt x="56228" y="6945"/>
                  <a:pt x="56288" y="6972"/>
                </a:cubicBezTo>
                <a:cubicBezTo>
                  <a:pt x="56459" y="7060"/>
                  <a:pt x="56638" y="7144"/>
                  <a:pt x="56818" y="7220"/>
                </a:cubicBezTo>
                <a:cubicBezTo>
                  <a:pt x="57344" y="7439"/>
                  <a:pt x="57942" y="7602"/>
                  <a:pt x="58639" y="7722"/>
                </a:cubicBezTo>
                <a:cubicBezTo>
                  <a:pt x="59301" y="7837"/>
                  <a:pt x="60030" y="7897"/>
                  <a:pt x="60871" y="7917"/>
                </a:cubicBezTo>
                <a:cubicBezTo>
                  <a:pt x="61046" y="7921"/>
                  <a:pt x="61223" y="7923"/>
                  <a:pt x="61402" y="7923"/>
                </a:cubicBezTo>
                <a:cubicBezTo>
                  <a:pt x="62359" y="7923"/>
                  <a:pt x="63391" y="7869"/>
                  <a:pt x="64609" y="7762"/>
                </a:cubicBezTo>
                <a:cubicBezTo>
                  <a:pt x="64900" y="7738"/>
                  <a:pt x="65199" y="7706"/>
                  <a:pt x="65466" y="7682"/>
                </a:cubicBezTo>
                <a:cubicBezTo>
                  <a:pt x="65597" y="7666"/>
                  <a:pt x="65733" y="7658"/>
                  <a:pt x="65868" y="7642"/>
                </a:cubicBezTo>
                <a:cubicBezTo>
                  <a:pt x="65876" y="7642"/>
                  <a:pt x="65884" y="7642"/>
                  <a:pt x="65892" y="7638"/>
                </a:cubicBezTo>
                <a:lnTo>
                  <a:pt x="65956" y="7626"/>
                </a:lnTo>
                <a:lnTo>
                  <a:pt x="65924" y="7662"/>
                </a:lnTo>
                <a:cubicBezTo>
                  <a:pt x="65864" y="7730"/>
                  <a:pt x="65797" y="7801"/>
                  <a:pt x="65737" y="7865"/>
                </a:cubicBezTo>
                <a:cubicBezTo>
                  <a:pt x="65633" y="7981"/>
                  <a:pt x="65534" y="8096"/>
                  <a:pt x="65430" y="8216"/>
                </a:cubicBezTo>
                <a:cubicBezTo>
                  <a:pt x="65398" y="8244"/>
                  <a:pt x="65374" y="8260"/>
                  <a:pt x="65334" y="8264"/>
                </a:cubicBezTo>
                <a:cubicBezTo>
                  <a:pt x="65310" y="8268"/>
                  <a:pt x="65290" y="8276"/>
                  <a:pt x="65263" y="8280"/>
                </a:cubicBezTo>
                <a:lnTo>
                  <a:pt x="65235" y="8284"/>
                </a:lnTo>
                <a:cubicBezTo>
                  <a:pt x="64198" y="8487"/>
                  <a:pt x="63114" y="8626"/>
                  <a:pt x="61903" y="8718"/>
                </a:cubicBezTo>
                <a:cubicBezTo>
                  <a:pt x="61281" y="8762"/>
                  <a:pt x="60735" y="8786"/>
                  <a:pt x="60245" y="8786"/>
                </a:cubicBezTo>
                <a:cubicBezTo>
                  <a:pt x="60010" y="8786"/>
                  <a:pt x="59791" y="8782"/>
                  <a:pt x="59572" y="8774"/>
                </a:cubicBezTo>
                <a:cubicBezTo>
                  <a:pt x="58703" y="8734"/>
                  <a:pt x="57946" y="8622"/>
                  <a:pt x="57256" y="8435"/>
                </a:cubicBezTo>
                <a:cubicBezTo>
                  <a:pt x="56383" y="8200"/>
                  <a:pt x="55674" y="7877"/>
                  <a:pt x="55088" y="7451"/>
                </a:cubicBezTo>
                <a:lnTo>
                  <a:pt x="55084" y="7447"/>
                </a:lnTo>
                <a:lnTo>
                  <a:pt x="55084" y="7439"/>
                </a:lnTo>
                <a:lnTo>
                  <a:pt x="55072" y="7427"/>
                </a:lnTo>
                <a:cubicBezTo>
                  <a:pt x="55056" y="7419"/>
                  <a:pt x="55036" y="7407"/>
                  <a:pt x="55024" y="7403"/>
                </a:cubicBezTo>
                <a:cubicBezTo>
                  <a:pt x="55012" y="7391"/>
                  <a:pt x="55004" y="7387"/>
                  <a:pt x="54993" y="7383"/>
                </a:cubicBezTo>
                <a:cubicBezTo>
                  <a:pt x="54973" y="7371"/>
                  <a:pt x="54953" y="7363"/>
                  <a:pt x="54933" y="7363"/>
                </a:cubicBezTo>
                <a:lnTo>
                  <a:pt x="54929" y="7363"/>
                </a:lnTo>
                <a:cubicBezTo>
                  <a:pt x="54909" y="7351"/>
                  <a:pt x="54885" y="7347"/>
                  <a:pt x="54865" y="7339"/>
                </a:cubicBezTo>
                <a:cubicBezTo>
                  <a:pt x="54837" y="7327"/>
                  <a:pt x="54817" y="7323"/>
                  <a:pt x="54797" y="7311"/>
                </a:cubicBezTo>
                <a:cubicBezTo>
                  <a:pt x="54096" y="7064"/>
                  <a:pt x="53319" y="6901"/>
                  <a:pt x="52434" y="6801"/>
                </a:cubicBezTo>
                <a:cubicBezTo>
                  <a:pt x="51768" y="6725"/>
                  <a:pt x="51063" y="6691"/>
                  <a:pt x="50335" y="6691"/>
                </a:cubicBezTo>
                <a:cubicBezTo>
                  <a:pt x="50222" y="6691"/>
                  <a:pt x="50109" y="6692"/>
                  <a:pt x="49995" y="6693"/>
                </a:cubicBezTo>
                <a:cubicBezTo>
                  <a:pt x="49449" y="6705"/>
                  <a:pt x="48891" y="6725"/>
                  <a:pt x="48357" y="6741"/>
                </a:cubicBezTo>
                <a:lnTo>
                  <a:pt x="48329" y="6741"/>
                </a:lnTo>
                <a:cubicBezTo>
                  <a:pt x="48038" y="6749"/>
                  <a:pt x="47751" y="6761"/>
                  <a:pt x="47464" y="6765"/>
                </a:cubicBezTo>
                <a:cubicBezTo>
                  <a:pt x="46807" y="6785"/>
                  <a:pt x="46149" y="6801"/>
                  <a:pt x="45528" y="6813"/>
                </a:cubicBezTo>
                <a:lnTo>
                  <a:pt x="45500" y="6813"/>
                </a:lnTo>
                <a:lnTo>
                  <a:pt x="45440" y="6821"/>
                </a:lnTo>
                <a:lnTo>
                  <a:pt x="45468" y="6785"/>
                </a:lnTo>
                <a:cubicBezTo>
                  <a:pt x="45484" y="6769"/>
                  <a:pt x="45492" y="6753"/>
                  <a:pt x="45508" y="6741"/>
                </a:cubicBezTo>
                <a:cubicBezTo>
                  <a:pt x="45559" y="6686"/>
                  <a:pt x="45607" y="6630"/>
                  <a:pt x="45659" y="6582"/>
                </a:cubicBezTo>
                <a:cubicBezTo>
                  <a:pt x="45767" y="6462"/>
                  <a:pt x="45882" y="6343"/>
                  <a:pt x="45998" y="6215"/>
                </a:cubicBezTo>
                <a:cubicBezTo>
                  <a:pt x="46058" y="6148"/>
                  <a:pt x="46121" y="6116"/>
                  <a:pt x="46221" y="6108"/>
                </a:cubicBezTo>
                <a:cubicBezTo>
                  <a:pt x="47676" y="5968"/>
                  <a:pt x="49106" y="5877"/>
                  <a:pt x="50465" y="5837"/>
                </a:cubicBezTo>
                <a:cubicBezTo>
                  <a:pt x="50646" y="5832"/>
                  <a:pt x="50823" y="5829"/>
                  <a:pt x="50998" y="5829"/>
                </a:cubicBezTo>
                <a:close/>
                <a:moveTo>
                  <a:pt x="18229" y="7562"/>
                </a:moveTo>
                <a:cubicBezTo>
                  <a:pt x="18878" y="7562"/>
                  <a:pt x="19536" y="7622"/>
                  <a:pt x="20181" y="7738"/>
                </a:cubicBezTo>
                <a:lnTo>
                  <a:pt x="20213" y="7742"/>
                </a:lnTo>
                <a:lnTo>
                  <a:pt x="20285" y="7758"/>
                </a:lnTo>
                <a:lnTo>
                  <a:pt x="20341" y="7770"/>
                </a:lnTo>
                <a:lnTo>
                  <a:pt x="20285" y="7797"/>
                </a:lnTo>
                <a:cubicBezTo>
                  <a:pt x="20237" y="7817"/>
                  <a:pt x="20193" y="7837"/>
                  <a:pt x="20145" y="7857"/>
                </a:cubicBezTo>
                <a:cubicBezTo>
                  <a:pt x="20058" y="7889"/>
                  <a:pt x="19966" y="7929"/>
                  <a:pt x="19878" y="7965"/>
                </a:cubicBezTo>
                <a:lnTo>
                  <a:pt x="19767" y="8009"/>
                </a:lnTo>
                <a:lnTo>
                  <a:pt x="19639" y="8001"/>
                </a:lnTo>
                <a:cubicBezTo>
                  <a:pt x="19548" y="7997"/>
                  <a:pt x="19456" y="7985"/>
                  <a:pt x="19364" y="7977"/>
                </a:cubicBezTo>
                <a:cubicBezTo>
                  <a:pt x="18927" y="7932"/>
                  <a:pt x="18485" y="7909"/>
                  <a:pt x="18040" y="7909"/>
                </a:cubicBezTo>
                <a:cubicBezTo>
                  <a:pt x="17024" y="7909"/>
                  <a:pt x="15988" y="8026"/>
                  <a:pt x="14941" y="8256"/>
                </a:cubicBezTo>
                <a:cubicBezTo>
                  <a:pt x="14219" y="8415"/>
                  <a:pt x="13526" y="8634"/>
                  <a:pt x="12944" y="8826"/>
                </a:cubicBezTo>
                <a:lnTo>
                  <a:pt x="12928" y="8794"/>
                </a:lnTo>
                <a:cubicBezTo>
                  <a:pt x="13008" y="8746"/>
                  <a:pt x="13100" y="8714"/>
                  <a:pt x="13203" y="8674"/>
                </a:cubicBezTo>
                <a:lnTo>
                  <a:pt x="13243" y="8658"/>
                </a:lnTo>
                <a:cubicBezTo>
                  <a:pt x="13861" y="8423"/>
                  <a:pt x="14498" y="8184"/>
                  <a:pt x="15140" y="8001"/>
                </a:cubicBezTo>
                <a:cubicBezTo>
                  <a:pt x="16156" y="7706"/>
                  <a:pt x="17192" y="7562"/>
                  <a:pt x="18229" y="7562"/>
                </a:cubicBezTo>
                <a:close/>
                <a:moveTo>
                  <a:pt x="40335" y="8169"/>
                </a:moveTo>
                <a:cubicBezTo>
                  <a:pt x="40356" y="8169"/>
                  <a:pt x="40378" y="8173"/>
                  <a:pt x="40403" y="8180"/>
                </a:cubicBezTo>
                <a:cubicBezTo>
                  <a:pt x="40570" y="8224"/>
                  <a:pt x="40745" y="8268"/>
                  <a:pt x="40913" y="8308"/>
                </a:cubicBezTo>
                <a:lnTo>
                  <a:pt x="41088" y="8347"/>
                </a:lnTo>
                <a:lnTo>
                  <a:pt x="41056" y="8375"/>
                </a:lnTo>
                <a:cubicBezTo>
                  <a:pt x="40829" y="8519"/>
                  <a:pt x="40610" y="8666"/>
                  <a:pt x="40387" y="8814"/>
                </a:cubicBezTo>
                <a:lnTo>
                  <a:pt x="40283" y="8881"/>
                </a:lnTo>
                <a:lnTo>
                  <a:pt x="40271" y="8881"/>
                </a:lnTo>
                <a:cubicBezTo>
                  <a:pt x="40167" y="8857"/>
                  <a:pt x="40068" y="8818"/>
                  <a:pt x="39972" y="8778"/>
                </a:cubicBezTo>
                <a:cubicBezTo>
                  <a:pt x="39936" y="8762"/>
                  <a:pt x="39904" y="8746"/>
                  <a:pt x="39869" y="8738"/>
                </a:cubicBezTo>
                <a:cubicBezTo>
                  <a:pt x="39757" y="8698"/>
                  <a:pt x="39645" y="8654"/>
                  <a:pt x="39518" y="8598"/>
                </a:cubicBezTo>
                <a:lnTo>
                  <a:pt x="39486" y="8583"/>
                </a:lnTo>
                <a:lnTo>
                  <a:pt x="39514" y="8563"/>
                </a:lnTo>
                <a:cubicBezTo>
                  <a:pt x="39538" y="8547"/>
                  <a:pt x="39558" y="8539"/>
                  <a:pt x="39578" y="8527"/>
                </a:cubicBezTo>
                <a:lnTo>
                  <a:pt x="39609" y="8515"/>
                </a:lnTo>
                <a:cubicBezTo>
                  <a:pt x="39689" y="8471"/>
                  <a:pt x="39773" y="8427"/>
                  <a:pt x="39853" y="8387"/>
                </a:cubicBezTo>
                <a:cubicBezTo>
                  <a:pt x="39972" y="8327"/>
                  <a:pt x="40096" y="8268"/>
                  <a:pt x="40215" y="8204"/>
                </a:cubicBezTo>
                <a:cubicBezTo>
                  <a:pt x="40259" y="8181"/>
                  <a:pt x="40296" y="8169"/>
                  <a:pt x="40335" y="8169"/>
                </a:cubicBezTo>
                <a:close/>
                <a:moveTo>
                  <a:pt x="66016" y="8300"/>
                </a:moveTo>
                <a:lnTo>
                  <a:pt x="65968" y="8343"/>
                </a:lnTo>
                <a:cubicBezTo>
                  <a:pt x="65844" y="8455"/>
                  <a:pt x="65717" y="8567"/>
                  <a:pt x="65585" y="8682"/>
                </a:cubicBezTo>
                <a:cubicBezTo>
                  <a:pt x="65549" y="8714"/>
                  <a:pt x="65514" y="8734"/>
                  <a:pt x="65478" y="8746"/>
                </a:cubicBezTo>
                <a:cubicBezTo>
                  <a:pt x="65354" y="8794"/>
                  <a:pt x="65227" y="8838"/>
                  <a:pt x="65099" y="8877"/>
                </a:cubicBezTo>
                <a:lnTo>
                  <a:pt x="65031" y="8901"/>
                </a:lnTo>
                <a:lnTo>
                  <a:pt x="65079" y="8846"/>
                </a:lnTo>
                <a:cubicBezTo>
                  <a:pt x="65119" y="8802"/>
                  <a:pt x="65159" y="8758"/>
                  <a:pt x="65207" y="8714"/>
                </a:cubicBezTo>
                <a:cubicBezTo>
                  <a:pt x="65274" y="8634"/>
                  <a:pt x="65350" y="8559"/>
                  <a:pt x="65418" y="8479"/>
                </a:cubicBezTo>
                <a:cubicBezTo>
                  <a:pt x="65470" y="8423"/>
                  <a:pt x="65518" y="8395"/>
                  <a:pt x="65585" y="8383"/>
                </a:cubicBezTo>
                <a:cubicBezTo>
                  <a:pt x="65693" y="8363"/>
                  <a:pt x="65805" y="8343"/>
                  <a:pt x="65924" y="8319"/>
                </a:cubicBezTo>
                <a:lnTo>
                  <a:pt x="66016" y="8300"/>
                </a:lnTo>
                <a:close/>
                <a:moveTo>
                  <a:pt x="38338" y="8280"/>
                </a:moveTo>
                <a:lnTo>
                  <a:pt x="38426" y="8319"/>
                </a:lnTo>
                <a:cubicBezTo>
                  <a:pt x="38625" y="8403"/>
                  <a:pt x="38828" y="8495"/>
                  <a:pt x="39028" y="8583"/>
                </a:cubicBezTo>
                <a:lnTo>
                  <a:pt x="39056" y="8598"/>
                </a:lnTo>
                <a:lnTo>
                  <a:pt x="39028" y="8618"/>
                </a:lnTo>
                <a:cubicBezTo>
                  <a:pt x="39012" y="8626"/>
                  <a:pt x="38992" y="8638"/>
                  <a:pt x="38976" y="8646"/>
                </a:cubicBezTo>
                <a:cubicBezTo>
                  <a:pt x="38824" y="8726"/>
                  <a:pt x="38665" y="8802"/>
                  <a:pt x="38506" y="8881"/>
                </a:cubicBezTo>
                <a:lnTo>
                  <a:pt x="38378" y="8941"/>
                </a:lnTo>
                <a:cubicBezTo>
                  <a:pt x="38354" y="8953"/>
                  <a:pt x="38334" y="8965"/>
                  <a:pt x="38310" y="8977"/>
                </a:cubicBezTo>
                <a:lnTo>
                  <a:pt x="38290" y="8985"/>
                </a:lnTo>
                <a:cubicBezTo>
                  <a:pt x="38274" y="8997"/>
                  <a:pt x="38258" y="8997"/>
                  <a:pt x="38247" y="8997"/>
                </a:cubicBezTo>
                <a:cubicBezTo>
                  <a:pt x="38231" y="8997"/>
                  <a:pt x="38215" y="8993"/>
                  <a:pt x="38207" y="8985"/>
                </a:cubicBezTo>
                <a:lnTo>
                  <a:pt x="38167" y="8961"/>
                </a:lnTo>
                <a:cubicBezTo>
                  <a:pt x="37968" y="8846"/>
                  <a:pt x="37772" y="8726"/>
                  <a:pt x="37573" y="8614"/>
                </a:cubicBezTo>
                <a:lnTo>
                  <a:pt x="37549" y="8598"/>
                </a:lnTo>
                <a:lnTo>
                  <a:pt x="37581" y="8575"/>
                </a:lnTo>
                <a:cubicBezTo>
                  <a:pt x="37697" y="8507"/>
                  <a:pt x="37908" y="8423"/>
                  <a:pt x="38334" y="8280"/>
                </a:cubicBezTo>
                <a:close/>
                <a:moveTo>
                  <a:pt x="23379" y="8854"/>
                </a:moveTo>
                <a:cubicBezTo>
                  <a:pt x="23476" y="8854"/>
                  <a:pt x="23567" y="8875"/>
                  <a:pt x="23645" y="8913"/>
                </a:cubicBezTo>
                <a:cubicBezTo>
                  <a:pt x="23672" y="8925"/>
                  <a:pt x="23700" y="8937"/>
                  <a:pt x="23728" y="8953"/>
                </a:cubicBezTo>
                <a:lnTo>
                  <a:pt x="23832" y="9001"/>
                </a:lnTo>
                <a:lnTo>
                  <a:pt x="23720" y="8985"/>
                </a:lnTo>
                <a:cubicBezTo>
                  <a:pt x="23593" y="8969"/>
                  <a:pt x="23465" y="8941"/>
                  <a:pt x="23306" y="8893"/>
                </a:cubicBezTo>
                <a:lnTo>
                  <a:pt x="23206" y="8861"/>
                </a:lnTo>
                <a:lnTo>
                  <a:pt x="23310" y="8857"/>
                </a:lnTo>
                <a:cubicBezTo>
                  <a:pt x="23333" y="8855"/>
                  <a:pt x="23356" y="8854"/>
                  <a:pt x="23379" y="8854"/>
                </a:cubicBezTo>
                <a:close/>
                <a:moveTo>
                  <a:pt x="24319" y="8831"/>
                </a:moveTo>
                <a:cubicBezTo>
                  <a:pt x="24356" y="8831"/>
                  <a:pt x="24382" y="8842"/>
                  <a:pt x="24410" y="8857"/>
                </a:cubicBezTo>
                <a:cubicBezTo>
                  <a:pt x="24521" y="8925"/>
                  <a:pt x="24629" y="8993"/>
                  <a:pt x="24740" y="9061"/>
                </a:cubicBezTo>
                <a:lnTo>
                  <a:pt x="24824" y="9117"/>
                </a:lnTo>
                <a:lnTo>
                  <a:pt x="24744" y="9097"/>
                </a:lnTo>
                <a:cubicBezTo>
                  <a:pt x="24605" y="9085"/>
                  <a:pt x="24497" y="9077"/>
                  <a:pt x="24398" y="9061"/>
                </a:cubicBezTo>
                <a:cubicBezTo>
                  <a:pt x="24346" y="9053"/>
                  <a:pt x="24290" y="9033"/>
                  <a:pt x="24242" y="9005"/>
                </a:cubicBezTo>
                <a:lnTo>
                  <a:pt x="24238" y="9005"/>
                </a:lnTo>
                <a:cubicBezTo>
                  <a:pt x="24222" y="8997"/>
                  <a:pt x="24206" y="8993"/>
                  <a:pt x="24187" y="8985"/>
                </a:cubicBezTo>
                <a:cubicBezTo>
                  <a:pt x="24107" y="8953"/>
                  <a:pt x="24027" y="8917"/>
                  <a:pt x="23951" y="8881"/>
                </a:cubicBezTo>
                <a:lnTo>
                  <a:pt x="23884" y="8854"/>
                </a:lnTo>
                <a:lnTo>
                  <a:pt x="24063" y="8842"/>
                </a:lnTo>
                <a:cubicBezTo>
                  <a:pt x="24139" y="8838"/>
                  <a:pt x="24210" y="8838"/>
                  <a:pt x="24286" y="8834"/>
                </a:cubicBezTo>
                <a:cubicBezTo>
                  <a:pt x="24298" y="8832"/>
                  <a:pt x="24309" y="8831"/>
                  <a:pt x="24319" y="8831"/>
                </a:cubicBezTo>
                <a:close/>
                <a:moveTo>
                  <a:pt x="34731" y="7187"/>
                </a:moveTo>
                <a:cubicBezTo>
                  <a:pt x="34813" y="7187"/>
                  <a:pt x="34874" y="7204"/>
                  <a:pt x="34939" y="7243"/>
                </a:cubicBezTo>
                <a:cubicBezTo>
                  <a:pt x="35018" y="7291"/>
                  <a:pt x="35102" y="7339"/>
                  <a:pt x="35182" y="7383"/>
                </a:cubicBezTo>
                <a:cubicBezTo>
                  <a:pt x="35230" y="7411"/>
                  <a:pt x="35281" y="7439"/>
                  <a:pt x="35325" y="7467"/>
                </a:cubicBezTo>
                <a:cubicBezTo>
                  <a:pt x="35329" y="7471"/>
                  <a:pt x="35337" y="7471"/>
                  <a:pt x="35341" y="7475"/>
                </a:cubicBezTo>
                <a:lnTo>
                  <a:pt x="35377" y="7502"/>
                </a:lnTo>
                <a:lnTo>
                  <a:pt x="35341" y="7506"/>
                </a:lnTo>
                <a:cubicBezTo>
                  <a:pt x="35329" y="7506"/>
                  <a:pt x="35321" y="7510"/>
                  <a:pt x="35309" y="7510"/>
                </a:cubicBezTo>
                <a:cubicBezTo>
                  <a:pt x="34433" y="7666"/>
                  <a:pt x="33556" y="7881"/>
                  <a:pt x="32735" y="8088"/>
                </a:cubicBezTo>
                <a:lnTo>
                  <a:pt x="32655" y="8108"/>
                </a:lnTo>
                <a:cubicBezTo>
                  <a:pt x="31870" y="8308"/>
                  <a:pt x="31057" y="8515"/>
                  <a:pt x="30260" y="8706"/>
                </a:cubicBezTo>
                <a:cubicBezTo>
                  <a:pt x="29423" y="8905"/>
                  <a:pt x="28586" y="9041"/>
                  <a:pt x="27761" y="9105"/>
                </a:cubicBezTo>
                <a:lnTo>
                  <a:pt x="27753" y="9105"/>
                </a:lnTo>
                <a:cubicBezTo>
                  <a:pt x="27737" y="9105"/>
                  <a:pt x="27721" y="9105"/>
                  <a:pt x="27710" y="9113"/>
                </a:cubicBezTo>
                <a:cubicBezTo>
                  <a:pt x="27690" y="9117"/>
                  <a:pt x="27674" y="9117"/>
                  <a:pt x="27654" y="9117"/>
                </a:cubicBezTo>
                <a:cubicBezTo>
                  <a:pt x="27594" y="9117"/>
                  <a:pt x="27550" y="9085"/>
                  <a:pt x="27494" y="9021"/>
                </a:cubicBezTo>
                <a:cubicBezTo>
                  <a:pt x="27411" y="8917"/>
                  <a:pt x="27315" y="8818"/>
                  <a:pt x="27223" y="8722"/>
                </a:cubicBezTo>
                <a:lnTo>
                  <a:pt x="27215" y="8714"/>
                </a:lnTo>
                <a:cubicBezTo>
                  <a:pt x="27175" y="8670"/>
                  <a:pt x="27136" y="8626"/>
                  <a:pt x="27100" y="8586"/>
                </a:cubicBezTo>
                <a:lnTo>
                  <a:pt x="27084" y="8571"/>
                </a:lnTo>
                <a:lnTo>
                  <a:pt x="27064" y="8547"/>
                </a:lnTo>
                <a:lnTo>
                  <a:pt x="27096" y="8543"/>
                </a:lnTo>
                <a:cubicBezTo>
                  <a:pt x="28132" y="8379"/>
                  <a:pt x="29172" y="8148"/>
                  <a:pt x="30180" y="7925"/>
                </a:cubicBezTo>
                <a:cubicBezTo>
                  <a:pt x="30415" y="7869"/>
                  <a:pt x="30647" y="7821"/>
                  <a:pt x="30886" y="7770"/>
                </a:cubicBezTo>
                <a:cubicBezTo>
                  <a:pt x="31571" y="7622"/>
                  <a:pt x="32340" y="7451"/>
                  <a:pt x="33114" y="7343"/>
                </a:cubicBezTo>
                <a:cubicBezTo>
                  <a:pt x="33632" y="7271"/>
                  <a:pt x="34166" y="7220"/>
                  <a:pt x="34704" y="7188"/>
                </a:cubicBezTo>
                <a:cubicBezTo>
                  <a:pt x="34713" y="7187"/>
                  <a:pt x="34722" y="7187"/>
                  <a:pt x="34731" y="7187"/>
                </a:cubicBezTo>
                <a:close/>
                <a:moveTo>
                  <a:pt x="25146" y="8765"/>
                </a:moveTo>
                <a:cubicBezTo>
                  <a:pt x="25189" y="8765"/>
                  <a:pt x="25222" y="8777"/>
                  <a:pt x="25247" y="8798"/>
                </a:cubicBezTo>
                <a:lnTo>
                  <a:pt x="25442" y="8953"/>
                </a:lnTo>
                <a:cubicBezTo>
                  <a:pt x="25514" y="9005"/>
                  <a:pt x="25581" y="9061"/>
                  <a:pt x="25657" y="9117"/>
                </a:cubicBezTo>
                <a:lnTo>
                  <a:pt x="25701" y="9152"/>
                </a:lnTo>
                <a:lnTo>
                  <a:pt x="25605" y="9144"/>
                </a:lnTo>
                <a:cubicBezTo>
                  <a:pt x="25470" y="9140"/>
                  <a:pt x="25346" y="9136"/>
                  <a:pt x="25223" y="9125"/>
                </a:cubicBezTo>
                <a:cubicBezTo>
                  <a:pt x="25199" y="9125"/>
                  <a:pt x="25167" y="9117"/>
                  <a:pt x="25143" y="9101"/>
                </a:cubicBezTo>
                <a:cubicBezTo>
                  <a:pt x="24984" y="9005"/>
                  <a:pt x="24828" y="8913"/>
                  <a:pt x="24693" y="8834"/>
                </a:cubicBezTo>
                <a:lnTo>
                  <a:pt x="24645" y="8802"/>
                </a:lnTo>
                <a:lnTo>
                  <a:pt x="24705" y="8798"/>
                </a:lnTo>
                <a:cubicBezTo>
                  <a:pt x="24748" y="8794"/>
                  <a:pt x="24800" y="8794"/>
                  <a:pt x="24844" y="8786"/>
                </a:cubicBezTo>
                <a:cubicBezTo>
                  <a:pt x="24940" y="8782"/>
                  <a:pt x="25035" y="8774"/>
                  <a:pt x="25127" y="8766"/>
                </a:cubicBezTo>
                <a:cubicBezTo>
                  <a:pt x="25134" y="8765"/>
                  <a:pt x="25140" y="8765"/>
                  <a:pt x="25146" y="8765"/>
                </a:cubicBezTo>
                <a:close/>
                <a:moveTo>
                  <a:pt x="26869" y="8579"/>
                </a:moveTo>
                <a:lnTo>
                  <a:pt x="27371" y="9125"/>
                </a:lnTo>
                <a:lnTo>
                  <a:pt x="27331" y="9132"/>
                </a:lnTo>
                <a:cubicBezTo>
                  <a:pt x="27140" y="9144"/>
                  <a:pt x="26976" y="9152"/>
                  <a:pt x="26833" y="9152"/>
                </a:cubicBezTo>
                <a:cubicBezTo>
                  <a:pt x="26813" y="9152"/>
                  <a:pt x="26781" y="9140"/>
                  <a:pt x="26761" y="9125"/>
                </a:cubicBezTo>
                <a:cubicBezTo>
                  <a:pt x="26602" y="8981"/>
                  <a:pt x="26442" y="8826"/>
                  <a:pt x="26291" y="8682"/>
                </a:cubicBezTo>
                <a:lnTo>
                  <a:pt x="26259" y="8658"/>
                </a:lnTo>
                <a:lnTo>
                  <a:pt x="26869" y="8579"/>
                </a:lnTo>
                <a:close/>
                <a:moveTo>
                  <a:pt x="26036" y="8682"/>
                </a:moveTo>
                <a:lnTo>
                  <a:pt x="26040" y="8686"/>
                </a:lnTo>
                <a:cubicBezTo>
                  <a:pt x="26215" y="8826"/>
                  <a:pt x="26402" y="9013"/>
                  <a:pt x="26506" y="9132"/>
                </a:cubicBezTo>
                <a:lnTo>
                  <a:pt x="26534" y="9160"/>
                </a:lnTo>
                <a:lnTo>
                  <a:pt x="26127" y="9160"/>
                </a:lnTo>
                <a:cubicBezTo>
                  <a:pt x="26076" y="9160"/>
                  <a:pt x="26028" y="9156"/>
                  <a:pt x="25984" y="9140"/>
                </a:cubicBezTo>
                <a:cubicBezTo>
                  <a:pt x="25928" y="9121"/>
                  <a:pt x="25880" y="9081"/>
                  <a:pt x="25828" y="9037"/>
                </a:cubicBezTo>
                <a:cubicBezTo>
                  <a:pt x="25809" y="9017"/>
                  <a:pt x="25785" y="9001"/>
                  <a:pt x="25765" y="8981"/>
                </a:cubicBezTo>
                <a:cubicBezTo>
                  <a:pt x="25673" y="8917"/>
                  <a:pt x="25577" y="8846"/>
                  <a:pt x="25486" y="8778"/>
                </a:cubicBezTo>
                <a:lnTo>
                  <a:pt x="25454" y="8746"/>
                </a:lnTo>
                <a:lnTo>
                  <a:pt x="25498" y="8742"/>
                </a:lnTo>
                <a:cubicBezTo>
                  <a:pt x="25661" y="8722"/>
                  <a:pt x="25832" y="8706"/>
                  <a:pt x="25988" y="8686"/>
                </a:cubicBezTo>
                <a:lnTo>
                  <a:pt x="26036" y="8682"/>
                </a:lnTo>
                <a:close/>
                <a:moveTo>
                  <a:pt x="41356" y="8409"/>
                </a:moveTo>
                <a:cubicBezTo>
                  <a:pt x="41368" y="8409"/>
                  <a:pt x="41381" y="8411"/>
                  <a:pt x="41395" y="8415"/>
                </a:cubicBezTo>
                <a:cubicBezTo>
                  <a:pt x="41546" y="8447"/>
                  <a:pt x="41706" y="8483"/>
                  <a:pt x="41861" y="8515"/>
                </a:cubicBezTo>
                <a:lnTo>
                  <a:pt x="41873" y="8515"/>
                </a:lnTo>
                <a:cubicBezTo>
                  <a:pt x="41957" y="8527"/>
                  <a:pt x="42036" y="8547"/>
                  <a:pt x="42120" y="8563"/>
                </a:cubicBezTo>
                <a:lnTo>
                  <a:pt x="42160" y="8571"/>
                </a:lnTo>
                <a:lnTo>
                  <a:pt x="42132" y="8598"/>
                </a:lnTo>
                <a:cubicBezTo>
                  <a:pt x="42052" y="8662"/>
                  <a:pt x="41965" y="8722"/>
                  <a:pt x="41885" y="8786"/>
                </a:cubicBezTo>
                <a:cubicBezTo>
                  <a:pt x="41702" y="8933"/>
                  <a:pt x="41514" y="9077"/>
                  <a:pt x="41323" y="9216"/>
                </a:cubicBezTo>
                <a:lnTo>
                  <a:pt x="41319" y="9220"/>
                </a:lnTo>
                <a:lnTo>
                  <a:pt x="41307" y="9220"/>
                </a:lnTo>
                <a:cubicBezTo>
                  <a:pt x="41020" y="9144"/>
                  <a:pt x="40749" y="9057"/>
                  <a:pt x="40506" y="8965"/>
                </a:cubicBezTo>
                <a:lnTo>
                  <a:pt x="40470" y="8953"/>
                </a:lnTo>
                <a:lnTo>
                  <a:pt x="40506" y="8933"/>
                </a:lnTo>
                <a:cubicBezTo>
                  <a:pt x="40590" y="8877"/>
                  <a:pt x="40681" y="8818"/>
                  <a:pt x="40765" y="8762"/>
                </a:cubicBezTo>
                <a:lnTo>
                  <a:pt x="40797" y="8742"/>
                </a:lnTo>
                <a:cubicBezTo>
                  <a:pt x="40945" y="8642"/>
                  <a:pt x="41100" y="8547"/>
                  <a:pt x="41247" y="8447"/>
                </a:cubicBezTo>
                <a:cubicBezTo>
                  <a:pt x="41286" y="8426"/>
                  <a:pt x="41319" y="8409"/>
                  <a:pt x="41356" y="8409"/>
                </a:cubicBezTo>
                <a:close/>
                <a:moveTo>
                  <a:pt x="24880" y="9272"/>
                </a:moveTo>
                <a:lnTo>
                  <a:pt x="25083" y="9284"/>
                </a:lnTo>
                <a:cubicBezTo>
                  <a:pt x="25099" y="9284"/>
                  <a:pt x="25115" y="9292"/>
                  <a:pt x="25123" y="9296"/>
                </a:cubicBezTo>
                <a:cubicBezTo>
                  <a:pt x="25147" y="9304"/>
                  <a:pt x="25243" y="9360"/>
                  <a:pt x="25322" y="9415"/>
                </a:cubicBezTo>
                <a:lnTo>
                  <a:pt x="25410" y="9475"/>
                </a:lnTo>
                <a:lnTo>
                  <a:pt x="25410" y="9475"/>
                </a:lnTo>
                <a:lnTo>
                  <a:pt x="25306" y="9443"/>
                </a:lnTo>
                <a:cubicBezTo>
                  <a:pt x="25195" y="9415"/>
                  <a:pt x="25079" y="9372"/>
                  <a:pt x="24960" y="9312"/>
                </a:cubicBezTo>
                <a:lnTo>
                  <a:pt x="24880" y="9272"/>
                </a:lnTo>
                <a:close/>
                <a:moveTo>
                  <a:pt x="18021" y="8068"/>
                </a:moveTo>
                <a:cubicBezTo>
                  <a:pt x="18428" y="8068"/>
                  <a:pt x="18842" y="8088"/>
                  <a:pt x="19245" y="8124"/>
                </a:cubicBezTo>
                <a:cubicBezTo>
                  <a:pt x="19261" y="8124"/>
                  <a:pt x="19281" y="8128"/>
                  <a:pt x="19297" y="8128"/>
                </a:cubicBezTo>
                <a:cubicBezTo>
                  <a:pt x="19317" y="8128"/>
                  <a:pt x="19336" y="8136"/>
                  <a:pt x="19348" y="8136"/>
                </a:cubicBezTo>
                <a:lnTo>
                  <a:pt x="19424" y="8140"/>
                </a:lnTo>
                <a:lnTo>
                  <a:pt x="19281" y="8200"/>
                </a:lnTo>
                <a:cubicBezTo>
                  <a:pt x="19185" y="8240"/>
                  <a:pt x="19085" y="8280"/>
                  <a:pt x="18990" y="8319"/>
                </a:cubicBezTo>
                <a:cubicBezTo>
                  <a:pt x="18925" y="8348"/>
                  <a:pt x="18854" y="8364"/>
                  <a:pt x="18774" y="8364"/>
                </a:cubicBezTo>
                <a:cubicBezTo>
                  <a:pt x="18765" y="8364"/>
                  <a:pt x="18756" y="8364"/>
                  <a:pt x="18747" y="8363"/>
                </a:cubicBezTo>
                <a:cubicBezTo>
                  <a:pt x="18563" y="8357"/>
                  <a:pt x="18376" y="8354"/>
                  <a:pt x="18187" y="8354"/>
                </a:cubicBezTo>
                <a:cubicBezTo>
                  <a:pt x="17554" y="8354"/>
                  <a:pt x="16897" y="8390"/>
                  <a:pt x="16228" y="8467"/>
                </a:cubicBezTo>
                <a:cubicBezTo>
                  <a:pt x="15224" y="8583"/>
                  <a:pt x="14207" y="8782"/>
                  <a:pt x="13131" y="9065"/>
                </a:cubicBezTo>
                <a:cubicBezTo>
                  <a:pt x="12805" y="9156"/>
                  <a:pt x="12474" y="9244"/>
                  <a:pt x="12143" y="9332"/>
                </a:cubicBezTo>
                <a:lnTo>
                  <a:pt x="11609" y="9475"/>
                </a:lnTo>
                <a:lnTo>
                  <a:pt x="11597" y="9439"/>
                </a:lnTo>
                <a:cubicBezTo>
                  <a:pt x="11792" y="9372"/>
                  <a:pt x="11992" y="9304"/>
                  <a:pt x="12187" y="9244"/>
                </a:cubicBezTo>
                <a:cubicBezTo>
                  <a:pt x="12279" y="9216"/>
                  <a:pt x="12378" y="9184"/>
                  <a:pt x="12474" y="9156"/>
                </a:cubicBezTo>
                <a:cubicBezTo>
                  <a:pt x="13072" y="8957"/>
                  <a:pt x="13689" y="8754"/>
                  <a:pt x="14319" y="8579"/>
                </a:cubicBezTo>
                <a:cubicBezTo>
                  <a:pt x="15551" y="8240"/>
                  <a:pt x="16794" y="8068"/>
                  <a:pt x="18021" y="8068"/>
                </a:cubicBezTo>
                <a:close/>
                <a:moveTo>
                  <a:pt x="65187" y="9021"/>
                </a:moveTo>
                <a:lnTo>
                  <a:pt x="65119" y="9077"/>
                </a:lnTo>
                <a:cubicBezTo>
                  <a:pt x="64932" y="9240"/>
                  <a:pt x="64752" y="9356"/>
                  <a:pt x="64569" y="9439"/>
                </a:cubicBezTo>
                <a:lnTo>
                  <a:pt x="64481" y="9479"/>
                </a:lnTo>
                <a:lnTo>
                  <a:pt x="64549" y="9411"/>
                </a:lnTo>
                <a:cubicBezTo>
                  <a:pt x="64613" y="9340"/>
                  <a:pt x="64681" y="9272"/>
                  <a:pt x="64752" y="9200"/>
                </a:cubicBezTo>
                <a:lnTo>
                  <a:pt x="64756" y="9196"/>
                </a:lnTo>
                <a:cubicBezTo>
                  <a:pt x="64780" y="9172"/>
                  <a:pt x="64800" y="9144"/>
                  <a:pt x="64828" y="9140"/>
                </a:cubicBezTo>
                <a:cubicBezTo>
                  <a:pt x="64912" y="9113"/>
                  <a:pt x="64999" y="9077"/>
                  <a:pt x="65099" y="9045"/>
                </a:cubicBezTo>
                <a:lnTo>
                  <a:pt x="65187" y="9021"/>
                </a:lnTo>
                <a:close/>
                <a:moveTo>
                  <a:pt x="42379" y="8618"/>
                </a:moveTo>
                <a:lnTo>
                  <a:pt x="42682" y="8666"/>
                </a:lnTo>
                <a:cubicBezTo>
                  <a:pt x="42730" y="8678"/>
                  <a:pt x="42774" y="8682"/>
                  <a:pt x="42818" y="8694"/>
                </a:cubicBezTo>
                <a:cubicBezTo>
                  <a:pt x="42842" y="8698"/>
                  <a:pt x="42873" y="8702"/>
                  <a:pt x="42901" y="8706"/>
                </a:cubicBezTo>
                <a:cubicBezTo>
                  <a:pt x="42953" y="8714"/>
                  <a:pt x="43001" y="8722"/>
                  <a:pt x="43053" y="8734"/>
                </a:cubicBezTo>
                <a:cubicBezTo>
                  <a:pt x="43077" y="8738"/>
                  <a:pt x="43101" y="8742"/>
                  <a:pt x="43128" y="8742"/>
                </a:cubicBezTo>
                <a:cubicBezTo>
                  <a:pt x="43152" y="8746"/>
                  <a:pt x="43176" y="8746"/>
                  <a:pt x="43200" y="8754"/>
                </a:cubicBezTo>
                <a:lnTo>
                  <a:pt x="43236" y="8758"/>
                </a:lnTo>
                <a:lnTo>
                  <a:pt x="43212" y="8782"/>
                </a:lnTo>
                <a:cubicBezTo>
                  <a:pt x="43033" y="8973"/>
                  <a:pt x="42559" y="9396"/>
                  <a:pt x="42415" y="9499"/>
                </a:cubicBezTo>
                <a:lnTo>
                  <a:pt x="42411" y="9503"/>
                </a:lnTo>
                <a:lnTo>
                  <a:pt x="42399" y="9503"/>
                </a:lnTo>
                <a:cubicBezTo>
                  <a:pt x="42092" y="9451"/>
                  <a:pt x="41754" y="9364"/>
                  <a:pt x="41574" y="9300"/>
                </a:cubicBezTo>
                <a:lnTo>
                  <a:pt x="41542" y="9292"/>
                </a:lnTo>
                <a:lnTo>
                  <a:pt x="41562" y="9264"/>
                </a:lnTo>
                <a:cubicBezTo>
                  <a:pt x="41702" y="9136"/>
                  <a:pt x="42100" y="8818"/>
                  <a:pt x="42375" y="8622"/>
                </a:cubicBezTo>
                <a:lnTo>
                  <a:pt x="42379" y="8618"/>
                </a:lnTo>
                <a:close/>
                <a:moveTo>
                  <a:pt x="39299" y="8699"/>
                </a:moveTo>
                <a:cubicBezTo>
                  <a:pt x="39313" y="8699"/>
                  <a:pt x="39328" y="8702"/>
                  <a:pt x="39342" y="8706"/>
                </a:cubicBezTo>
                <a:cubicBezTo>
                  <a:pt x="39466" y="8758"/>
                  <a:pt x="39594" y="8806"/>
                  <a:pt x="39721" y="8857"/>
                </a:cubicBezTo>
                <a:lnTo>
                  <a:pt x="39753" y="8873"/>
                </a:lnTo>
                <a:cubicBezTo>
                  <a:pt x="39853" y="8913"/>
                  <a:pt x="39952" y="8953"/>
                  <a:pt x="40048" y="8985"/>
                </a:cubicBezTo>
                <a:lnTo>
                  <a:pt x="40084" y="9001"/>
                </a:lnTo>
                <a:lnTo>
                  <a:pt x="40020" y="9041"/>
                </a:lnTo>
                <a:cubicBezTo>
                  <a:pt x="39869" y="9132"/>
                  <a:pt x="39725" y="9224"/>
                  <a:pt x="39574" y="9316"/>
                </a:cubicBezTo>
                <a:cubicBezTo>
                  <a:pt x="39490" y="9364"/>
                  <a:pt x="39406" y="9419"/>
                  <a:pt x="39327" y="9471"/>
                </a:cubicBezTo>
                <a:lnTo>
                  <a:pt x="39243" y="9519"/>
                </a:lnTo>
                <a:lnTo>
                  <a:pt x="39231" y="9515"/>
                </a:lnTo>
                <a:cubicBezTo>
                  <a:pt x="39075" y="9463"/>
                  <a:pt x="38657" y="9244"/>
                  <a:pt x="38466" y="9125"/>
                </a:cubicBezTo>
                <a:lnTo>
                  <a:pt x="38438" y="9113"/>
                </a:lnTo>
                <a:lnTo>
                  <a:pt x="38466" y="9093"/>
                </a:lnTo>
                <a:cubicBezTo>
                  <a:pt x="38478" y="9081"/>
                  <a:pt x="38490" y="9077"/>
                  <a:pt x="38506" y="9073"/>
                </a:cubicBezTo>
                <a:cubicBezTo>
                  <a:pt x="38597" y="9021"/>
                  <a:pt x="38693" y="8977"/>
                  <a:pt x="38789" y="8933"/>
                </a:cubicBezTo>
                <a:lnTo>
                  <a:pt x="38812" y="8921"/>
                </a:lnTo>
                <a:cubicBezTo>
                  <a:pt x="38948" y="8854"/>
                  <a:pt x="39087" y="8786"/>
                  <a:pt x="39223" y="8718"/>
                </a:cubicBezTo>
                <a:cubicBezTo>
                  <a:pt x="39250" y="8706"/>
                  <a:pt x="39275" y="8699"/>
                  <a:pt x="39299" y="8699"/>
                </a:cubicBezTo>
                <a:close/>
                <a:moveTo>
                  <a:pt x="25553" y="9316"/>
                </a:moveTo>
                <a:cubicBezTo>
                  <a:pt x="25657" y="9320"/>
                  <a:pt x="25761" y="9320"/>
                  <a:pt x="25868" y="9332"/>
                </a:cubicBezTo>
                <a:cubicBezTo>
                  <a:pt x="25904" y="9332"/>
                  <a:pt x="25940" y="9344"/>
                  <a:pt x="25960" y="9360"/>
                </a:cubicBezTo>
                <a:cubicBezTo>
                  <a:pt x="26064" y="9435"/>
                  <a:pt x="26167" y="9515"/>
                  <a:pt x="26267" y="9595"/>
                </a:cubicBezTo>
                <a:lnTo>
                  <a:pt x="26339" y="9651"/>
                </a:lnTo>
                <a:lnTo>
                  <a:pt x="26271" y="9635"/>
                </a:lnTo>
                <a:cubicBezTo>
                  <a:pt x="25940" y="9591"/>
                  <a:pt x="25832" y="9543"/>
                  <a:pt x="25542" y="9352"/>
                </a:cubicBezTo>
                <a:lnTo>
                  <a:pt x="25486" y="9316"/>
                </a:lnTo>
                <a:close/>
                <a:moveTo>
                  <a:pt x="26693" y="9336"/>
                </a:moveTo>
                <a:cubicBezTo>
                  <a:pt x="26717" y="9336"/>
                  <a:pt x="26749" y="9344"/>
                  <a:pt x="26761" y="9360"/>
                </a:cubicBezTo>
                <a:cubicBezTo>
                  <a:pt x="26877" y="9463"/>
                  <a:pt x="26992" y="9575"/>
                  <a:pt x="27100" y="9682"/>
                </a:cubicBezTo>
                <a:lnTo>
                  <a:pt x="27164" y="9742"/>
                </a:lnTo>
                <a:lnTo>
                  <a:pt x="27164" y="9742"/>
                </a:lnTo>
                <a:lnTo>
                  <a:pt x="27112" y="9738"/>
                </a:lnTo>
                <a:cubicBezTo>
                  <a:pt x="27000" y="9730"/>
                  <a:pt x="26881" y="9714"/>
                  <a:pt x="26761" y="9698"/>
                </a:cubicBezTo>
                <a:cubicBezTo>
                  <a:pt x="26725" y="9694"/>
                  <a:pt x="26693" y="9690"/>
                  <a:pt x="26665" y="9667"/>
                </a:cubicBezTo>
                <a:cubicBezTo>
                  <a:pt x="26550" y="9579"/>
                  <a:pt x="26430" y="9491"/>
                  <a:pt x="26315" y="9403"/>
                </a:cubicBezTo>
                <a:lnTo>
                  <a:pt x="26219" y="9336"/>
                </a:lnTo>
                <a:close/>
                <a:moveTo>
                  <a:pt x="27526" y="9300"/>
                </a:moveTo>
                <a:lnTo>
                  <a:pt x="27977" y="9798"/>
                </a:lnTo>
                <a:lnTo>
                  <a:pt x="27933" y="9798"/>
                </a:lnTo>
                <a:cubicBezTo>
                  <a:pt x="27857" y="9794"/>
                  <a:pt x="27785" y="9794"/>
                  <a:pt x="27706" y="9790"/>
                </a:cubicBezTo>
                <a:cubicBezTo>
                  <a:pt x="27638" y="9782"/>
                  <a:pt x="27574" y="9782"/>
                  <a:pt x="27514" y="9778"/>
                </a:cubicBezTo>
                <a:cubicBezTo>
                  <a:pt x="27474" y="9778"/>
                  <a:pt x="27439" y="9762"/>
                  <a:pt x="27415" y="9738"/>
                </a:cubicBezTo>
                <a:cubicBezTo>
                  <a:pt x="27347" y="9674"/>
                  <a:pt x="27279" y="9611"/>
                  <a:pt x="27211" y="9551"/>
                </a:cubicBezTo>
                <a:lnTo>
                  <a:pt x="27179" y="9519"/>
                </a:lnTo>
                <a:cubicBezTo>
                  <a:pt x="27120" y="9463"/>
                  <a:pt x="27068" y="9411"/>
                  <a:pt x="27012" y="9356"/>
                </a:cubicBezTo>
                <a:lnTo>
                  <a:pt x="26980" y="9324"/>
                </a:lnTo>
                <a:lnTo>
                  <a:pt x="27526" y="9300"/>
                </a:lnTo>
                <a:close/>
                <a:moveTo>
                  <a:pt x="35596" y="7655"/>
                </a:moveTo>
                <a:cubicBezTo>
                  <a:pt x="35651" y="7655"/>
                  <a:pt x="35694" y="7669"/>
                  <a:pt x="35740" y="7698"/>
                </a:cubicBezTo>
                <a:cubicBezTo>
                  <a:pt x="35839" y="7766"/>
                  <a:pt x="35943" y="7825"/>
                  <a:pt x="36043" y="7885"/>
                </a:cubicBezTo>
                <a:lnTo>
                  <a:pt x="36055" y="7889"/>
                </a:lnTo>
                <a:cubicBezTo>
                  <a:pt x="36102" y="7921"/>
                  <a:pt x="36146" y="7945"/>
                  <a:pt x="36198" y="7973"/>
                </a:cubicBezTo>
                <a:cubicBezTo>
                  <a:pt x="36206" y="7981"/>
                  <a:pt x="36214" y="7985"/>
                  <a:pt x="36222" y="7989"/>
                </a:cubicBezTo>
                <a:lnTo>
                  <a:pt x="36258" y="8017"/>
                </a:lnTo>
                <a:lnTo>
                  <a:pt x="36218" y="8025"/>
                </a:lnTo>
                <a:cubicBezTo>
                  <a:pt x="35596" y="8200"/>
                  <a:pt x="34971" y="8395"/>
                  <a:pt x="34369" y="8583"/>
                </a:cubicBezTo>
                <a:cubicBezTo>
                  <a:pt x="33986" y="8702"/>
                  <a:pt x="33588" y="8830"/>
                  <a:pt x="33189" y="8945"/>
                </a:cubicBezTo>
                <a:cubicBezTo>
                  <a:pt x="32468" y="9160"/>
                  <a:pt x="31511" y="9435"/>
                  <a:pt x="30503" y="9611"/>
                </a:cubicBezTo>
                <a:cubicBezTo>
                  <a:pt x="29786" y="9734"/>
                  <a:pt x="29072" y="9798"/>
                  <a:pt x="28387" y="9798"/>
                </a:cubicBezTo>
                <a:lnTo>
                  <a:pt x="28232" y="9798"/>
                </a:lnTo>
                <a:cubicBezTo>
                  <a:pt x="28228" y="9798"/>
                  <a:pt x="28224" y="9798"/>
                  <a:pt x="28224" y="9794"/>
                </a:cubicBezTo>
                <a:lnTo>
                  <a:pt x="28212" y="9790"/>
                </a:lnTo>
                <a:cubicBezTo>
                  <a:pt x="28080" y="9674"/>
                  <a:pt x="27869" y="9435"/>
                  <a:pt x="27769" y="9300"/>
                </a:cubicBezTo>
                <a:lnTo>
                  <a:pt x="27749" y="9276"/>
                </a:lnTo>
                <a:lnTo>
                  <a:pt x="27777" y="9272"/>
                </a:lnTo>
                <a:cubicBezTo>
                  <a:pt x="28793" y="9180"/>
                  <a:pt x="29866" y="8985"/>
                  <a:pt x="31252" y="8642"/>
                </a:cubicBezTo>
                <a:cubicBezTo>
                  <a:pt x="31615" y="8555"/>
                  <a:pt x="31994" y="8459"/>
                  <a:pt x="32328" y="8375"/>
                </a:cubicBezTo>
                <a:lnTo>
                  <a:pt x="32336" y="8375"/>
                </a:lnTo>
                <a:cubicBezTo>
                  <a:pt x="32719" y="8280"/>
                  <a:pt x="33114" y="8176"/>
                  <a:pt x="33504" y="8080"/>
                </a:cubicBezTo>
                <a:cubicBezTo>
                  <a:pt x="34122" y="7925"/>
                  <a:pt x="34783" y="7789"/>
                  <a:pt x="35525" y="7662"/>
                </a:cubicBezTo>
                <a:cubicBezTo>
                  <a:pt x="35551" y="7657"/>
                  <a:pt x="35574" y="7655"/>
                  <a:pt x="35596" y="7655"/>
                </a:cubicBezTo>
                <a:close/>
                <a:moveTo>
                  <a:pt x="50253" y="6870"/>
                </a:moveTo>
                <a:cubicBezTo>
                  <a:pt x="50952" y="6870"/>
                  <a:pt x="51571" y="6899"/>
                  <a:pt x="52163" y="6953"/>
                </a:cubicBezTo>
                <a:cubicBezTo>
                  <a:pt x="53255" y="7060"/>
                  <a:pt x="54128" y="7247"/>
                  <a:pt x="54909" y="7538"/>
                </a:cubicBezTo>
                <a:cubicBezTo>
                  <a:pt x="54913" y="7538"/>
                  <a:pt x="54917" y="7542"/>
                  <a:pt x="54925" y="7542"/>
                </a:cubicBezTo>
                <a:lnTo>
                  <a:pt x="54929" y="7546"/>
                </a:lnTo>
                <a:lnTo>
                  <a:pt x="54989" y="7590"/>
                </a:lnTo>
                <a:cubicBezTo>
                  <a:pt x="55323" y="7837"/>
                  <a:pt x="55698" y="8044"/>
                  <a:pt x="56112" y="8224"/>
                </a:cubicBezTo>
                <a:cubicBezTo>
                  <a:pt x="56698" y="8471"/>
                  <a:pt x="57328" y="8658"/>
                  <a:pt x="58061" y="8778"/>
                </a:cubicBezTo>
                <a:cubicBezTo>
                  <a:pt x="58779" y="8897"/>
                  <a:pt x="59544" y="8957"/>
                  <a:pt x="60412" y="8957"/>
                </a:cubicBezTo>
                <a:lnTo>
                  <a:pt x="60416" y="8957"/>
                </a:lnTo>
                <a:cubicBezTo>
                  <a:pt x="61465" y="8957"/>
                  <a:pt x="62561" y="8865"/>
                  <a:pt x="63776" y="8686"/>
                </a:cubicBezTo>
                <a:cubicBezTo>
                  <a:pt x="64043" y="8646"/>
                  <a:pt x="64318" y="8602"/>
                  <a:pt x="64581" y="8559"/>
                </a:cubicBezTo>
                <a:cubicBezTo>
                  <a:pt x="64760" y="8527"/>
                  <a:pt x="64936" y="8499"/>
                  <a:pt x="65103" y="8471"/>
                </a:cubicBezTo>
                <a:cubicBezTo>
                  <a:pt x="65115" y="8471"/>
                  <a:pt x="65131" y="8467"/>
                  <a:pt x="65143" y="8463"/>
                </a:cubicBezTo>
                <a:lnTo>
                  <a:pt x="65211" y="8443"/>
                </a:lnTo>
                <a:lnTo>
                  <a:pt x="65211" y="8443"/>
                </a:lnTo>
                <a:lnTo>
                  <a:pt x="65171" y="8487"/>
                </a:lnTo>
                <a:cubicBezTo>
                  <a:pt x="65167" y="8495"/>
                  <a:pt x="65159" y="8503"/>
                  <a:pt x="65151" y="8507"/>
                </a:cubicBezTo>
                <a:cubicBezTo>
                  <a:pt x="65103" y="8559"/>
                  <a:pt x="65059" y="8602"/>
                  <a:pt x="65019" y="8646"/>
                </a:cubicBezTo>
                <a:cubicBezTo>
                  <a:pt x="64940" y="8738"/>
                  <a:pt x="64856" y="8822"/>
                  <a:pt x="64776" y="8913"/>
                </a:cubicBezTo>
                <a:cubicBezTo>
                  <a:pt x="64721" y="8977"/>
                  <a:pt x="64657" y="9013"/>
                  <a:pt x="64581" y="9025"/>
                </a:cubicBezTo>
                <a:cubicBezTo>
                  <a:pt x="64557" y="9033"/>
                  <a:pt x="64533" y="9041"/>
                  <a:pt x="64505" y="9045"/>
                </a:cubicBezTo>
                <a:cubicBezTo>
                  <a:pt x="64493" y="9053"/>
                  <a:pt x="64481" y="9057"/>
                  <a:pt x="64465" y="9057"/>
                </a:cubicBezTo>
                <a:cubicBezTo>
                  <a:pt x="62959" y="9483"/>
                  <a:pt x="61349" y="9734"/>
                  <a:pt x="59683" y="9798"/>
                </a:cubicBezTo>
                <a:cubicBezTo>
                  <a:pt x="59532" y="9802"/>
                  <a:pt x="59372" y="9810"/>
                  <a:pt x="59217" y="9810"/>
                </a:cubicBezTo>
                <a:cubicBezTo>
                  <a:pt x="58583" y="9810"/>
                  <a:pt x="57977" y="9758"/>
                  <a:pt x="57392" y="9663"/>
                </a:cubicBezTo>
                <a:cubicBezTo>
                  <a:pt x="56630" y="9539"/>
                  <a:pt x="55965" y="9336"/>
                  <a:pt x="55347" y="9053"/>
                </a:cubicBezTo>
                <a:cubicBezTo>
                  <a:pt x="54793" y="8794"/>
                  <a:pt x="54335" y="8495"/>
                  <a:pt x="53952" y="8128"/>
                </a:cubicBezTo>
                <a:lnTo>
                  <a:pt x="53944" y="8124"/>
                </a:lnTo>
                <a:cubicBezTo>
                  <a:pt x="53936" y="8100"/>
                  <a:pt x="53917" y="8076"/>
                  <a:pt x="53897" y="8068"/>
                </a:cubicBezTo>
                <a:cubicBezTo>
                  <a:pt x="53893" y="8068"/>
                  <a:pt x="53885" y="8068"/>
                  <a:pt x="53885" y="8064"/>
                </a:cubicBezTo>
                <a:lnTo>
                  <a:pt x="53881" y="8060"/>
                </a:lnTo>
                <a:cubicBezTo>
                  <a:pt x="53865" y="8044"/>
                  <a:pt x="53853" y="8037"/>
                  <a:pt x="53837" y="8029"/>
                </a:cubicBezTo>
                <a:cubicBezTo>
                  <a:pt x="53827" y="8025"/>
                  <a:pt x="53816" y="8023"/>
                  <a:pt x="53804" y="8023"/>
                </a:cubicBezTo>
                <a:cubicBezTo>
                  <a:pt x="53792" y="8023"/>
                  <a:pt x="53779" y="8025"/>
                  <a:pt x="53765" y="8029"/>
                </a:cubicBezTo>
                <a:lnTo>
                  <a:pt x="53757" y="8029"/>
                </a:lnTo>
                <a:cubicBezTo>
                  <a:pt x="53741" y="8025"/>
                  <a:pt x="53733" y="8025"/>
                  <a:pt x="53717" y="8021"/>
                </a:cubicBezTo>
                <a:cubicBezTo>
                  <a:pt x="53008" y="7869"/>
                  <a:pt x="52239" y="7777"/>
                  <a:pt x="51362" y="7738"/>
                </a:cubicBezTo>
                <a:cubicBezTo>
                  <a:pt x="50918" y="7714"/>
                  <a:pt x="50474" y="7706"/>
                  <a:pt x="50038" y="7706"/>
                </a:cubicBezTo>
                <a:cubicBezTo>
                  <a:pt x="49601" y="7706"/>
                  <a:pt x="49172" y="7714"/>
                  <a:pt x="48756" y="7722"/>
                </a:cubicBezTo>
                <a:cubicBezTo>
                  <a:pt x="48548" y="7726"/>
                  <a:pt x="48337" y="7730"/>
                  <a:pt x="48134" y="7738"/>
                </a:cubicBezTo>
                <a:lnTo>
                  <a:pt x="48082" y="7738"/>
                </a:lnTo>
                <a:cubicBezTo>
                  <a:pt x="47504" y="7750"/>
                  <a:pt x="46914" y="7762"/>
                  <a:pt x="46321" y="7766"/>
                </a:cubicBezTo>
                <a:cubicBezTo>
                  <a:pt x="45934" y="7766"/>
                  <a:pt x="45544" y="7758"/>
                  <a:pt x="45161" y="7742"/>
                </a:cubicBezTo>
                <a:lnTo>
                  <a:pt x="45121" y="7742"/>
                </a:lnTo>
                <a:cubicBezTo>
                  <a:pt x="44966" y="7738"/>
                  <a:pt x="44806" y="7730"/>
                  <a:pt x="44651" y="7726"/>
                </a:cubicBezTo>
                <a:lnTo>
                  <a:pt x="44579" y="7726"/>
                </a:lnTo>
                <a:lnTo>
                  <a:pt x="44547" y="7722"/>
                </a:lnTo>
                <a:lnTo>
                  <a:pt x="44575" y="7702"/>
                </a:lnTo>
                <a:lnTo>
                  <a:pt x="44591" y="7686"/>
                </a:lnTo>
                <a:lnTo>
                  <a:pt x="44655" y="7622"/>
                </a:lnTo>
                <a:lnTo>
                  <a:pt x="45149" y="7112"/>
                </a:lnTo>
                <a:cubicBezTo>
                  <a:pt x="45169" y="7092"/>
                  <a:pt x="45185" y="7072"/>
                  <a:pt x="45197" y="7060"/>
                </a:cubicBezTo>
                <a:cubicBezTo>
                  <a:pt x="45265" y="6992"/>
                  <a:pt x="45265" y="6988"/>
                  <a:pt x="45368" y="6988"/>
                </a:cubicBezTo>
                <a:lnTo>
                  <a:pt x="45428" y="6988"/>
                </a:lnTo>
                <a:cubicBezTo>
                  <a:pt x="45607" y="6984"/>
                  <a:pt x="45787" y="6980"/>
                  <a:pt x="45966" y="6980"/>
                </a:cubicBezTo>
                <a:lnTo>
                  <a:pt x="45986" y="6980"/>
                </a:lnTo>
                <a:lnTo>
                  <a:pt x="46616" y="6964"/>
                </a:lnTo>
                <a:cubicBezTo>
                  <a:pt x="46986" y="6953"/>
                  <a:pt x="47365" y="6945"/>
                  <a:pt x="47739" y="6929"/>
                </a:cubicBezTo>
                <a:lnTo>
                  <a:pt x="47783" y="6929"/>
                </a:lnTo>
                <a:cubicBezTo>
                  <a:pt x="48349" y="6913"/>
                  <a:pt x="48927" y="6893"/>
                  <a:pt x="49497" y="6881"/>
                </a:cubicBezTo>
                <a:cubicBezTo>
                  <a:pt x="49760" y="6874"/>
                  <a:pt x="50012" y="6870"/>
                  <a:pt x="50253" y="6870"/>
                </a:cubicBezTo>
                <a:close/>
                <a:moveTo>
                  <a:pt x="40287" y="9073"/>
                </a:moveTo>
                <a:lnTo>
                  <a:pt x="41124" y="9352"/>
                </a:lnTo>
                <a:lnTo>
                  <a:pt x="41104" y="9372"/>
                </a:lnTo>
                <a:cubicBezTo>
                  <a:pt x="41100" y="9380"/>
                  <a:pt x="41088" y="9384"/>
                  <a:pt x="41084" y="9392"/>
                </a:cubicBezTo>
                <a:cubicBezTo>
                  <a:pt x="40980" y="9471"/>
                  <a:pt x="40873" y="9543"/>
                  <a:pt x="40773" y="9619"/>
                </a:cubicBezTo>
                <a:cubicBezTo>
                  <a:pt x="40630" y="9722"/>
                  <a:pt x="40486" y="9830"/>
                  <a:pt x="40343" y="9930"/>
                </a:cubicBezTo>
                <a:lnTo>
                  <a:pt x="40267" y="9973"/>
                </a:lnTo>
                <a:lnTo>
                  <a:pt x="40243" y="9989"/>
                </a:lnTo>
                <a:lnTo>
                  <a:pt x="40231" y="9989"/>
                </a:lnTo>
                <a:cubicBezTo>
                  <a:pt x="40048" y="9934"/>
                  <a:pt x="39605" y="9730"/>
                  <a:pt x="39426" y="9619"/>
                </a:cubicBezTo>
                <a:lnTo>
                  <a:pt x="39398" y="9603"/>
                </a:lnTo>
                <a:lnTo>
                  <a:pt x="39434" y="9591"/>
                </a:lnTo>
                <a:cubicBezTo>
                  <a:pt x="39701" y="9431"/>
                  <a:pt x="39960" y="9264"/>
                  <a:pt x="40223" y="9105"/>
                </a:cubicBezTo>
                <a:cubicBezTo>
                  <a:pt x="40235" y="9097"/>
                  <a:pt x="40251" y="9093"/>
                  <a:pt x="40267" y="9081"/>
                </a:cubicBezTo>
                <a:lnTo>
                  <a:pt x="40283" y="9073"/>
                </a:lnTo>
                <a:close/>
                <a:moveTo>
                  <a:pt x="26355" y="9814"/>
                </a:moveTo>
                <a:lnTo>
                  <a:pt x="26438" y="9822"/>
                </a:lnTo>
                <a:cubicBezTo>
                  <a:pt x="26598" y="9842"/>
                  <a:pt x="26633" y="9858"/>
                  <a:pt x="26789" y="9973"/>
                </a:cubicBezTo>
                <a:lnTo>
                  <a:pt x="26869" y="10033"/>
                </a:lnTo>
                <a:lnTo>
                  <a:pt x="26773" y="10009"/>
                </a:lnTo>
                <a:cubicBezTo>
                  <a:pt x="26653" y="9977"/>
                  <a:pt x="26542" y="9930"/>
                  <a:pt x="26430" y="9858"/>
                </a:cubicBezTo>
                <a:lnTo>
                  <a:pt x="26355" y="9814"/>
                </a:lnTo>
                <a:close/>
                <a:moveTo>
                  <a:pt x="26964" y="9910"/>
                </a:moveTo>
                <a:lnTo>
                  <a:pt x="27036" y="9914"/>
                </a:lnTo>
                <a:cubicBezTo>
                  <a:pt x="27052" y="9914"/>
                  <a:pt x="27064" y="9918"/>
                  <a:pt x="27080" y="9918"/>
                </a:cubicBezTo>
                <a:lnTo>
                  <a:pt x="27084" y="9918"/>
                </a:lnTo>
                <a:cubicBezTo>
                  <a:pt x="27096" y="9918"/>
                  <a:pt x="27112" y="9922"/>
                  <a:pt x="27120" y="9922"/>
                </a:cubicBezTo>
                <a:cubicBezTo>
                  <a:pt x="27148" y="9926"/>
                  <a:pt x="27171" y="9926"/>
                  <a:pt x="27195" y="9926"/>
                </a:cubicBezTo>
                <a:cubicBezTo>
                  <a:pt x="27271" y="9934"/>
                  <a:pt x="27335" y="9938"/>
                  <a:pt x="27391" y="9961"/>
                </a:cubicBezTo>
                <a:cubicBezTo>
                  <a:pt x="27446" y="9985"/>
                  <a:pt x="27490" y="10033"/>
                  <a:pt x="27538" y="10081"/>
                </a:cubicBezTo>
                <a:lnTo>
                  <a:pt x="27578" y="10121"/>
                </a:lnTo>
                <a:cubicBezTo>
                  <a:pt x="27598" y="10141"/>
                  <a:pt x="27622" y="10161"/>
                  <a:pt x="27642" y="10181"/>
                </a:cubicBezTo>
                <a:cubicBezTo>
                  <a:pt x="27658" y="10197"/>
                  <a:pt x="27678" y="10212"/>
                  <a:pt x="27694" y="10224"/>
                </a:cubicBezTo>
                <a:lnTo>
                  <a:pt x="27741" y="10272"/>
                </a:lnTo>
                <a:lnTo>
                  <a:pt x="27741" y="10272"/>
                </a:lnTo>
                <a:lnTo>
                  <a:pt x="27686" y="10256"/>
                </a:lnTo>
                <a:cubicBezTo>
                  <a:pt x="27670" y="10252"/>
                  <a:pt x="27650" y="10248"/>
                  <a:pt x="27634" y="10248"/>
                </a:cubicBezTo>
                <a:lnTo>
                  <a:pt x="27630" y="10248"/>
                </a:lnTo>
                <a:cubicBezTo>
                  <a:pt x="27598" y="10236"/>
                  <a:pt x="27566" y="10232"/>
                  <a:pt x="27530" y="10228"/>
                </a:cubicBezTo>
                <a:cubicBezTo>
                  <a:pt x="27415" y="10209"/>
                  <a:pt x="27307" y="10161"/>
                  <a:pt x="27199" y="10077"/>
                </a:cubicBezTo>
                <a:cubicBezTo>
                  <a:pt x="27164" y="10049"/>
                  <a:pt x="27132" y="10021"/>
                  <a:pt x="27092" y="9997"/>
                </a:cubicBezTo>
                <a:cubicBezTo>
                  <a:pt x="27064" y="9981"/>
                  <a:pt x="27048" y="9961"/>
                  <a:pt x="27020" y="9949"/>
                </a:cubicBezTo>
                <a:lnTo>
                  <a:pt x="26964" y="9910"/>
                </a:lnTo>
                <a:close/>
                <a:moveTo>
                  <a:pt x="27713" y="9961"/>
                </a:moveTo>
                <a:cubicBezTo>
                  <a:pt x="27757" y="9961"/>
                  <a:pt x="27809" y="9969"/>
                  <a:pt x="27853" y="9969"/>
                </a:cubicBezTo>
                <a:lnTo>
                  <a:pt x="27869" y="9969"/>
                </a:lnTo>
                <a:cubicBezTo>
                  <a:pt x="27937" y="9973"/>
                  <a:pt x="28004" y="9973"/>
                  <a:pt x="28072" y="9977"/>
                </a:cubicBezTo>
                <a:cubicBezTo>
                  <a:pt x="28124" y="9977"/>
                  <a:pt x="28156" y="9993"/>
                  <a:pt x="28184" y="10021"/>
                </a:cubicBezTo>
                <a:cubicBezTo>
                  <a:pt x="28271" y="10121"/>
                  <a:pt x="28367" y="10220"/>
                  <a:pt x="28463" y="10320"/>
                </a:cubicBezTo>
                <a:lnTo>
                  <a:pt x="28522" y="10388"/>
                </a:lnTo>
                <a:lnTo>
                  <a:pt x="28475" y="10388"/>
                </a:lnTo>
                <a:cubicBezTo>
                  <a:pt x="28347" y="10380"/>
                  <a:pt x="28224" y="10360"/>
                  <a:pt x="28124" y="10340"/>
                </a:cubicBezTo>
                <a:cubicBezTo>
                  <a:pt x="28096" y="10336"/>
                  <a:pt x="28076" y="10328"/>
                  <a:pt x="28064" y="10312"/>
                </a:cubicBezTo>
                <a:cubicBezTo>
                  <a:pt x="27957" y="10216"/>
                  <a:pt x="27849" y="10129"/>
                  <a:pt x="27745" y="10033"/>
                </a:cubicBezTo>
                <a:lnTo>
                  <a:pt x="27666" y="9961"/>
                </a:lnTo>
                <a:close/>
                <a:moveTo>
                  <a:pt x="41343" y="9415"/>
                </a:moveTo>
                <a:cubicBezTo>
                  <a:pt x="41443" y="9431"/>
                  <a:pt x="41542" y="9459"/>
                  <a:pt x="41642" y="9491"/>
                </a:cubicBezTo>
                <a:cubicBezTo>
                  <a:pt x="41702" y="9503"/>
                  <a:pt x="41746" y="9519"/>
                  <a:pt x="41797" y="9535"/>
                </a:cubicBezTo>
                <a:cubicBezTo>
                  <a:pt x="41845" y="9543"/>
                  <a:pt x="41897" y="9559"/>
                  <a:pt x="41945" y="9567"/>
                </a:cubicBezTo>
                <a:cubicBezTo>
                  <a:pt x="42036" y="9591"/>
                  <a:pt x="42132" y="9611"/>
                  <a:pt x="42220" y="9639"/>
                </a:cubicBezTo>
                <a:lnTo>
                  <a:pt x="42252" y="9647"/>
                </a:lnTo>
                <a:lnTo>
                  <a:pt x="42224" y="9667"/>
                </a:lnTo>
                <a:cubicBezTo>
                  <a:pt x="41997" y="9866"/>
                  <a:pt x="41761" y="10065"/>
                  <a:pt x="41534" y="10260"/>
                </a:cubicBezTo>
                <a:lnTo>
                  <a:pt x="41395" y="10392"/>
                </a:lnTo>
                <a:lnTo>
                  <a:pt x="41383" y="10392"/>
                </a:lnTo>
                <a:cubicBezTo>
                  <a:pt x="41204" y="10356"/>
                  <a:pt x="40877" y="10252"/>
                  <a:pt x="40526" y="10113"/>
                </a:cubicBezTo>
                <a:cubicBezTo>
                  <a:pt x="40506" y="10109"/>
                  <a:pt x="40490" y="10097"/>
                  <a:pt x="40466" y="10089"/>
                </a:cubicBezTo>
                <a:lnTo>
                  <a:pt x="40442" y="10073"/>
                </a:lnTo>
                <a:lnTo>
                  <a:pt x="40466" y="10053"/>
                </a:lnTo>
                <a:cubicBezTo>
                  <a:pt x="40602" y="9953"/>
                  <a:pt x="40733" y="9854"/>
                  <a:pt x="40869" y="9758"/>
                </a:cubicBezTo>
                <a:cubicBezTo>
                  <a:pt x="41024" y="9651"/>
                  <a:pt x="41180" y="9535"/>
                  <a:pt x="41327" y="9419"/>
                </a:cubicBezTo>
                <a:lnTo>
                  <a:pt x="41335" y="9415"/>
                </a:lnTo>
                <a:close/>
                <a:moveTo>
                  <a:pt x="17993" y="8537"/>
                </a:moveTo>
                <a:cubicBezTo>
                  <a:pt x="18108" y="8537"/>
                  <a:pt x="18226" y="8539"/>
                  <a:pt x="18340" y="8539"/>
                </a:cubicBezTo>
                <a:lnTo>
                  <a:pt x="18464" y="8539"/>
                </a:lnTo>
                <a:lnTo>
                  <a:pt x="18380" y="8575"/>
                </a:lnTo>
                <a:cubicBezTo>
                  <a:pt x="18268" y="8618"/>
                  <a:pt x="18153" y="8662"/>
                  <a:pt x="18045" y="8702"/>
                </a:cubicBezTo>
                <a:cubicBezTo>
                  <a:pt x="18005" y="8718"/>
                  <a:pt x="17958" y="8722"/>
                  <a:pt x="17926" y="8722"/>
                </a:cubicBezTo>
                <a:cubicBezTo>
                  <a:pt x="16555" y="8802"/>
                  <a:pt x="15096" y="9017"/>
                  <a:pt x="13466" y="9380"/>
                </a:cubicBezTo>
                <a:cubicBezTo>
                  <a:pt x="13064" y="9471"/>
                  <a:pt x="12661" y="9563"/>
                  <a:pt x="12267" y="9659"/>
                </a:cubicBezTo>
                <a:cubicBezTo>
                  <a:pt x="11948" y="9734"/>
                  <a:pt x="11613" y="9814"/>
                  <a:pt x="11286" y="9890"/>
                </a:cubicBezTo>
                <a:cubicBezTo>
                  <a:pt x="10262" y="10121"/>
                  <a:pt x="9421" y="10264"/>
                  <a:pt x="8624" y="10344"/>
                </a:cubicBezTo>
                <a:cubicBezTo>
                  <a:pt x="8409" y="10364"/>
                  <a:pt x="8190" y="10388"/>
                  <a:pt x="7979" y="10396"/>
                </a:cubicBezTo>
                <a:lnTo>
                  <a:pt x="7971" y="10360"/>
                </a:lnTo>
                <a:cubicBezTo>
                  <a:pt x="8457" y="10320"/>
                  <a:pt x="8959" y="10252"/>
                  <a:pt x="9477" y="10161"/>
                </a:cubicBezTo>
                <a:cubicBezTo>
                  <a:pt x="10278" y="10021"/>
                  <a:pt x="11147" y="9814"/>
                  <a:pt x="12207" y="9515"/>
                </a:cubicBezTo>
                <a:lnTo>
                  <a:pt x="12426" y="9455"/>
                </a:lnTo>
                <a:cubicBezTo>
                  <a:pt x="13012" y="9292"/>
                  <a:pt x="13618" y="9117"/>
                  <a:pt x="14223" y="8985"/>
                </a:cubicBezTo>
                <a:cubicBezTo>
                  <a:pt x="15519" y="8702"/>
                  <a:pt x="16694" y="8559"/>
                  <a:pt x="17822" y="8539"/>
                </a:cubicBezTo>
                <a:cubicBezTo>
                  <a:pt x="17878" y="8537"/>
                  <a:pt x="17935" y="8537"/>
                  <a:pt x="17993" y="8537"/>
                </a:cubicBezTo>
                <a:close/>
                <a:moveTo>
                  <a:pt x="36443" y="8143"/>
                </a:moveTo>
                <a:cubicBezTo>
                  <a:pt x="36460" y="8143"/>
                  <a:pt x="36476" y="8148"/>
                  <a:pt x="36493" y="8160"/>
                </a:cubicBezTo>
                <a:cubicBezTo>
                  <a:pt x="36640" y="8248"/>
                  <a:pt x="36792" y="8339"/>
                  <a:pt x="36935" y="8427"/>
                </a:cubicBezTo>
                <a:lnTo>
                  <a:pt x="37143" y="8555"/>
                </a:lnTo>
                <a:lnTo>
                  <a:pt x="37111" y="8567"/>
                </a:lnTo>
                <a:lnTo>
                  <a:pt x="36864" y="8666"/>
                </a:lnTo>
                <a:cubicBezTo>
                  <a:pt x="36625" y="8762"/>
                  <a:pt x="36377" y="8861"/>
                  <a:pt x="36134" y="8957"/>
                </a:cubicBezTo>
                <a:lnTo>
                  <a:pt x="35843" y="9065"/>
                </a:lnTo>
                <a:cubicBezTo>
                  <a:pt x="35401" y="9236"/>
                  <a:pt x="34947" y="9411"/>
                  <a:pt x="34492" y="9575"/>
                </a:cubicBezTo>
                <a:cubicBezTo>
                  <a:pt x="33484" y="9938"/>
                  <a:pt x="32572" y="10189"/>
                  <a:pt x="31703" y="10348"/>
                </a:cubicBezTo>
                <a:cubicBezTo>
                  <a:pt x="31081" y="10460"/>
                  <a:pt x="30467" y="10515"/>
                  <a:pt x="29870" y="10515"/>
                </a:cubicBezTo>
                <a:cubicBezTo>
                  <a:pt x="29587" y="10515"/>
                  <a:pt x="29312" y="10499"/>
                  <a:pt x="29041" y="10476"/>
                </a:cubicBezTo>
                <a:lnTo>
                  <a:pt x="28969" y="10472"/>
                </a:lnTo>
                <a:cubicBezTo>
                  <a:pt x="28821" y="10456"/>
                  <a:pt x="28813" y="10456"/>
                  <a:pt x="28722" y="10352"/>
                </a:cubicBezTo>
                <a:cubicBezTo>
                  <a:pt x="28630" y="10256"/>
                  <a:pt x="28550" y="10169"/>
                  <a:pt x="28463" y="10073"/>
                </a:cubicBezTo>
                <a:lnTo>
                  <a:pt x="28383" y="9981"/>
                </a:lnTo>
                <a:lnTo>
                  <a:pt x="28447" y="9981"/>
                </a:lnTo>
                <a:cubicBezTo>
                  <a:pt x="29328" y="9973"/>
                  <a:pt x="30260" y="9858"/>
                  <a:pt x="31296" y="9635"/>
                </a:cubicBezTo>
                <a:cubicBezTo>
                  <a:pt x="32193" y="9439"/>
                  <a:pt x="33058" y="9180"/>
                  <a:pt x="33711" y="8977"/>
                </a:cubicBezTo>
                <a:lnTo>
                  <a:pt x="34843" y="8626"/>
                </a:lnTo>
                <a:cubicBezTo>
                  <a:pt x="35289" y="8487"/>
                  <a:pt x="35740" y="8347"/>
                  <a:pt x="36182" y="8216"/>
                </a:cubicBezTo>
                <a:cubicBezTo>
                  <a:pt x="36218" y="8204"/>
                  <a:pt x="36258" y="8196"/>
                  <a:pt x="36294" y="8184"/>
                </a:cubicBezTo>
                <a:cubicBezTo>
                  <a:pt x="36334" y="8176"/>
                  <a:pt x="36373" y="8164"/>
                  <a:pt x="36405" y="8148"/>
                </a:cubicBezTo>
                <a:cubicBezTo>
                  <a:pt x="36419" y="8145"/>
                  <a:pt x="36431" y="8143"/>
                  <a:pt x="36443" y="8143"/>
                </a:cubicBezTo>
                <a:close/>
                <a:moveTo>
                  <a:pt x="17487" y="8933"/>
                </a:moveTo>
                <a:lnTo>
                  <a:pt x="17360" y="8977"/>
                </a:lnTo>
                <a:cubicBezTo>
                  <a:pt x="17200" y="9041"/>
                  <a:pt x="17061" y="9077"/>
                  <a:pt x="16933" y="9097"/>
                </a:cubicBezTo>
                <a:cubicBezTo>
                  <a:pt x="16539" y="9156"/>
                  <a:pt x="16144" y="9232"/>
                  <a:pt x="15782" y="9296"/>
                </a:cubicBezTo>
                <a:cubicBezTo>
                  <a:pt x="14702" y="9499"/>
                  <a:pt x="13606" y="9750"/>
                  <a:pt x="12550" y="9989"/>
                </a:cubicBezTo>
                <a:lnTo>
                  <a:pt x="12326" y="10037"/>
                </a:lnTo>
                <a:cubicBezTo>
                  <a:pt x="11553" y="10212"/>
                  <a:pt x="10720" y="10392"/>
                  <a:pt x="9887" y="10515"/>
                </a:cubicBezTo>
                <a:cubicBezTo>
                  <a:pt x="9063" y="10635"/>
                  <a:pt x="8285" y="10699"/>
                  <a:pt x="7536" y="10699"/>
                </a:cubicBezTo>
                <a:cubicBezTo>
                  <a:pt x="7193" y="10699"/>
                  <a:pt x="6855" y="10687"/>
                  <a:pt x="6524" y="10659"/>
                </a:cubicBezTo>
                <a:cubicBezTo>
                  <a:pt x="6066" y="10627"/>
                  <a:pt x="5591" y="10563"/>
                  <a:pt x="5121" y="10491"/>
                </a:cubicBezTo>
                <a:lnTo>
                  <a:pt x="5129" y="10456"/>
                </a:lnTo>
                <a:cubicBezTo>
                  <a:pt x="5615" y="10527"/>
                  <a:pt x="6109" y="10571"/>
                  <a:pt x="6596" y="10587"/>
                </a:cubicBezTo>
                <a:cubicBezTo>
                  <a:pt x="6771" y="10593"/>
                  <a:pt x="6947" y="10596"/>
                  <a:pt x="7124" y="10596"/>
                </a:cubicBezTo>
                <a:cubicBezTo>
                  <a:pt x="8087" y="10596"/>
                  <a:pt x="9079" y="10505"/>
                  <a:pt x="10143" y="10316"/>
                </a:cubicBezTo>
                <a:cubicBezTo>
                  <a:pt x="10892" y="10189"/>
                  <a:pt x="11617" y="10009"/>
                  <a:pt x="12362" y="9822"/>
                </a:cubicBezTo>
                <a:cubicBezTo>
                  <a:pt x="13558" y="9523"/>
                  <a:pt x="14634" y="9300"/>
                  <a:pt x="15638" y="9144"/>
                </a:cubicBezTo>
                <a:cubicBezTo>
                  <a:pt x="16248" y="9049"/>
                  <a:pt x="16810" y="8985"/>
                  <a:pt x="17360" y="8941"/>
                </a:cubicBezTo>
                <a:lnTo>
                  <a:pt x="17487" y="8933"/>
                </a:lnTo>
                <a:close/>
                <a:moveTo>
                  <a:pt x="27769" y="10456"/>
                </a:moveTo>
                <a:lnTo>
                  <a:pt x="27853" y="10472"/>
                </a:lnTo>
                <a:cubicBezTo>
                  <a:pt x="27977" y="10491"/>
                  <a:pt x="28072" y="10539"/>
                  <a:pt x="28176" y="10635"/>
                </a:cubicBezTo>
                <a:lnTo>
                  <a:pt x="28248" y="10699"/>
                </a:lnTo>
                <a:lnTo>
                  <a:pt x="28164" y="10667"/>
                </a:lnTo>
                <a:cubicBezTo>
                  <a:pt x="28052" y="10627"/>
                  <a:pt x="27949" y="10575"/>
                  <a:pt x="27845" y="10507"/>
                </a:cubicBezTo>
                <a:lnTo>
                  <a:pt x="27769" y="10456"/>
                </a:lnTo>
                <a:close/>
                <a:moveTo>
                  <a:pt x="44446" y="7904"/>
                </a:moveTo>
                <a:cubicBezTo>
                  <a:pt x="44452" y="7904"/>
                  <a:pt x="44457" y="7904"/>
                  <a:pt x="44463" y="7905"/>
                </a:cubicBezTo>
                <a:cubicBezTo>
                  <a:pt x="44487" y="7909"/>
                  <a:pt x="44511" y="7909"/>
                  <a:pt x="44535" y="7909"/>
                </a:cubicBezTo>
                <a:lnTo>
                  <a:pt x="44567" y="7909"/>
                </a:lnTo>
                <a:cubicBezTo>
                  <a:pt x="45261" y="7945"/>
                  <a:pt x="45958" y="7962"/>
                  <a:pt x="46650" y="7962"/>
                </a:cubicBezTo>
                <a:cubicBezTo>
                  <a:pt x="46948" y="7962"/>
                  <a:pt x="47245" y="7959"/>
                  <a:pt x="47540" y="7953"/>
                </a:cubicBezTo>
                <a:lnTo>
                  <a:pt x="47819" y="7949"/>
                </a:lnTo>
                <a:cubicBezTo>
                  <a:pt x="48489" y="7933"/>
                  <a:pt x="49170" y="7921"/>
                  <a:pt x="49844" y="7913"/>
                </a:cubicBezTo>
                <a:cubicBezTo>
                  <a:pt x="49896" y="7913"/>
                  <a:pt x="49949" y="7913"/>
                  <a:pt x="50002" y="7913"/>
                </a:cubicBezTo>
                <a:cubicBezTo>
                  <a:pt x="51146" y="7913"/>
                  <a:pt x="52472" y="7958"/>
                  <a:pt x="53805" y="8248"/>
                </a:cubicBezTo>
                <a:lnTo>
                  <a:pt x="53813" y="8248"/>
                </a:lnTo>
                <a:lnTo>
                  <a:pt x="53817" y="8252"/>
                </a:lnTo>
                <a:cubicBezTo>
                  <a:pt x="53853" y="8288"/>
                  <a:pt x="53877" y="8312"/>
                  <a:pt x="53905" y="8339"/>
                </a:cubicBezTo>
                <a:cubicBezTo>
                  <a:pt x="54399" y="8782"/>
                  <a:pt x="54981" y="9128"/>
                  <a:pt x="55678" y="9403"/>
                </a:cubicBezTo>
                <a:cubicBezTo>
                  <a:pt x="56355" y="9667"/>
                  <a:pt x="57101" y="9842"/>
                  <a:pt x="57942" y="9938"/>
                </a:cubicBezTo>
                <a:cubicBezTo>
                  <a:pt x="58405" y="9990"/>
                  <a:pt x="58880" y="10016"/>
                  <a:pt x="59372" y="10016"/>
                </a:cubicBezTo>
                <a:cubicBezTo>
                  <a:pt x="59883" y="10016"/>
                  <a:pt x="60412" y="9988"/>
                  <a:pt x="60966" y="9934"/>
                </a:cubicBezTo>
                <a:cubicBezTo>
                  <a:pt x="62030" y="9822"/>
                  <a:pt x="63150" y="9607"/>
                  <a:pt x="64394" y="9280"/>
                </a:cubicBezTo>
                <a:cubicBezTo>
                  <a:pt x="64406" y="9276"/>
                  <a:pt x="64418" y="9276"/>
                  <a:pt x="64434" y="9268"/>
                </a:cubicBezTo>
                <a:lnTo>
                  <a:pt x="64497" y="9256"/>
                </a:lnTo>
                <a:lnTo>
                  <a:pt x="64497" y="9256"/>
                </a:lnTo>
                <a:lnTo>
                  <a:pt x="64454" y="9300"/>
                </a:lnTo>
                <a:cubicBezTo>
                  <a:pt x="64302" y="9415"/>
                  <a:pt x="64194" y="9523"/>
                  <a:pt x="64079" y="9639"/>
                </a:cubicBezTo>
                <a:cubicBezTo>
                  <a:pt x="64059" y="9659"/>
                  <a:pt x="64031" y="9678"/>
                  <a:pt x="63991" y="9694"/>
                </a:cubicBezTo>
                <a:lnTo>
                  <a:pt x="63943" y="9714"/>
                </a:lnTo>
                <a:cubicBezTo>
                  <a:pt x="63780" y="9778"/>
                  <a:pt x="63617" y="9850"/>
                  <a:pt x="63445" y="9910"/>
                </a:cubicBezTo>
                <a:cubicBezTo>
                  <a:pt x="62254" y="10340"/>
                  <a:pt x="60986" y="10635"/>
                  <a:pt x="59675" y="10774"/>
                </a:cubicBezTo>
                <a:cubicBezTo>
                  <a:pt x="59165" y="10830"/>
                  <a:pt x="58691" y="10858"/>
                  <a:pt x="58225" y="10858"/>
                </a:cubicBezTo>
                <a:cubicBezTo>
                  <a:pt x="57842" y="10858"/>
                  <a:pt x="57475" y="10838"/>
                  <a:pt x="57117" y="10806"/>
                </a:cubicBezTo>
                <a:cubicBezTo>
                  <a:pt x="56264" y="10715"/>
                  <a:pt x="55515" y="10531"/>
                  <a:pt x="54829" y="10240"/>
                </a:cubicBezTo>
                <a:cubicBezTo>
                  <a:pt x="54211" y="9981"/>
                  <a:pt x="53697" y="9663"/>
                  <a:pt x="53255" y="9268"/>
                </a:cubicBezTo>
                <a:cubicBezTo>
                  <a:pt x="53108" y="9140"/>
                  <a:pt x="52968" y="9001"/>
                  <a:pt x="52840" y="8850"/>
                </a:cubicBezTo>
                <a:lnTo>
                  <a:pt x="52837" y="8846"/>
                </a:lnTo>
                <a:lnTo>
                  <a:pt x="52837" y="8838"/>
                </a:lnTo>
                <a:cubicBezTo>
                  <a:pt x="52837" y="8822"/>
                  <a:pt x="52833" y="8806"/>
                  <a:pt x="52825" y="8798"/>
                </a:cubicBezTo>
                <a:cubicBezTo>
                  <a:pt x="52817" y="8778"/>
                  <a:pt x="52797" y="8766"/>
                  <a:pt x="52765" y="8758"/>
                </a:cubicBezTo>
                <a:lnTo>
                  <a:pt x="52761" y="8758"/>
                </a:lnTo>
                <a:lnTo>
                  <a:pt x="52757" y="8750"/>
                </a:lnTo>
                <a:cubicBezTo>
                  <a:pt x="52732" y="8723"/>
                  <a:pt x="52706" y="8714"/>
                  <a:pt x="52682" y="8714"/>
                </a:cubicBezTo>
                <a:cubicBezTo>
                  <a:pt x="52667" y="8714"/>
                  <a:pt x="52653" y="8717"/>
                  <a:pt x="52641" y="8722"/>
                </a:cubicBezTo>
                <a:cubicBezTo>
                  <a:pt x="52633" y="8726"/>
                  <a:pt x="52625" y="8730"/>
                  <a:pt x="52621" y="8738"/>
                </a:cubicBezTo>
                <a:lnTo>
                  <a:pt x="52617" y="8742"/>
                </a:lnTo>
                <a:lnTo>
                  <a:pt x="52605" y="8742"/>
                </a:lnTo>
                <a:cubicBezTo>
                  <a:pt x="52097" y="8708"/>
                  <a:pt x="51621" y="8689"/>
                  <a:pt x="51158" y="8689"/>
                </a:cubicBezTo>
                <a:cubicBezTo>
                  <a:pt x="51019" y="8689"/>
                  <a:pt x="50881" y="8690"/>
                  <a:pt x="50744" y="8694"/>
                </a:cubicBezTo>
                <a:cubicBezTo>
                  <a:pt x="49776" y="8714"/>
                  <a:pt x="48835" y="8742"/>
                  <a:pt x="48038" y="8770"/>
                </a:cubicBezTo>
                <a:cubicBezTo>
                  <a:pt x="47523" y="8789"/>
                  <a:pt x="46983" y="8804"/>
                  <a:pt x="46433" y="8804"/>
                </a:cubicBezTo>
                <a:cubicBezTo>
                  <a:pt x="46072" y="8804"/>
                  <a:pt x="45706" y="8798"/>
                  <a:pt x="45340" y="8782"/>
                </a:cubicBezTo>
                <a:cubicBezTo>
                  <a:pt x="44754" y="8758"/>
                  <a:pt x="44216" y="8718"/>
                  <a:pt x="43694" y="8658"/>
                </a:cubicBezTo>
                <a:lnTo>
                  <a:pt x="43627" y="8658"/>
                </a:lnTo>
                <a:lnTo>
                  <a:pt x="43794" y="8491"/>
                </a:lnTo>
                <a:cubicBezTo>
                  <a:pt x="43977" y="8308"/>
                  <a:pt x="44169" y="8128"/>
                  <a:pt x="44352" y="7945"/>
                </a:cubicBezTo>
                <a:cubicBezTo>
                  <a:pt x="44382" y="7914"/>
                  <a:pt x="44413" y="7904"/>
                  <a:pt x="44446" y="7904"/>
                </a:cubicBezTo>
                <a:close/>
                <a:moveTo>
                  <a:pt x="28355" y="10563"/>
                </a:moveTo>
                <a:lnTo>
                  <a:pt x="28411" y="10571"/>
                </a:lnTo>
                <a:cubicBezTo>
                  <a:pt x="28491" y="10579"/>
                  <a:pt x="28566" y="10591"/>
                  <a:pt x="28634" y="10599"/>
                </a:cubicBezTo>
                <a:lnTo>
                  <a:pt x="28634" y="10619"/>
                </a:lnTo>
                <a:lnTo>
                  <a:pt x="28642" y="10599"/>
                </a:lnTo>
                <a:cubicBezTo>
                  <a:pt x="28666" y="10603"/>
                  <a:pt x="28694" y="10611"/>
                  <a:pt x="28722" y="10615"/>
                </a:cubicBezTo>
                <a:cubicBezTo>
                  <a:pt x="28730" y="10615"/>
                  <a:pt x="28750" y="10623"/>
                  <a:pt x="28762" y="10639"/>
                </a:cubicBezTo>
                <a:cubicBezTo>
                  <a:pt x="28845" y="10723"/>
                  <a:pt x="28925" y="10810"/>
                  <a:pt x="29009" y="10894"/>
                </a:cubicBezTo>
                <a:lnTo>
                  <a:pt x="29049" y="10934"/>
                </a:lnTo>
                <a:lnTo>
                  <a:pt x="29049" y="10934"/>
                </a:lnTo>
                <a:lnTo>
                  <a:pt x="29001" y="10930"/>
                </a:lnTo>
                <a:cubicBezTo>
                  <a:pt x="28793" y="10894"/>
                  <a:pt x="28610" y="10794"/>
                  <a:pt x="28403" y="10607"/>
                </a:cubicBezTo>
                <a:lnTo>
                  <a:pt x="28355" y="10563"/>
                </a:lnTo>
                <a:close/>
                <a:moveTo>
                  <a:pt x="16017" y="9415"/>
                </a:moveTo>
                <a:lnTo>
                  <a:pt x="16025" y="9447"/>
                </a:lnTo>
                <a:cubicBezTo>
                  <a:pt x="15937" y="9483"/>
                  <a:pt x="15841" y="9503"/>
                  <a:pt x="15750" y="9531"/>
                </a:cubicBezTo>
                <a:lnTo>
                  <a:pt x="15590" y="9571"/>
                </a:lnTo>
                <a:cubicBezTo>
                  <a:pt x="15272" y="9655"/>
                  <a:pt x="14957" y="9738"/>
                  <a:pt x="14638" y="9818"/>
                </a:cubicBezTo>
                <a:lnTo>
                  <a:pt x="14626" y="9822"/>
                </a:lnTo>
                <a:cubicBezTo>
                  <a:pt x="13873" y="10021"/>
                  <a:pt x="13100" y="10228"/>
                  <a:pt x="12330" y="10420"/>
                </a:cubicBezTo>
                <a:cubicBezTo>
                  <a:pt x="11434" y="10651"/>
                  <a:pt x="10621" y="10814"/>
                  <a:pt x="9848" y="10918"/>
                </a:cubicBezTo>
                <a:cubicBezTo>
                  <a:pt x="9158" y="11014"/>
                  <a:pt x="8489" y="11057"/>
                  <a:pt x="7843" y="11057"/>
                </a:cubicBezTo>
                <a:cubicBezTo>
                  <a:pt x="7305" y="11057"/>
                  <a:pt x="6779" y="11025"/>
                  <a:pt x="6261" y="10958"/>
                </a:cubicBezTo>
                <a:cubicBezTo>
                  <a:pt x="5404" y="10850"/>
                  <a:pt x="4543" y="10671"/>
                  <a:pt x="3623" y="10412"/>
                </a:cubicBezTo>
                <a:cubicBezTo>
                  <a:pt x="3224" y="10296"/>
                  <a:pt x="2810" y="10169"/>
                  <a:pt x="2391" y="10021"/>
                </a:cubicBezTo>
                <a:lnTo>
                  <a:pt x="2403" y="9989"/>
                </a:lnTo>
                <a:cubicBezTo>
                  <a:pt x="3260" y="10260"/>
                  <a:pt x="4117" y="10472"/>
                  <a:pt x="4958" y="10615"/>
                </a:cubicBezTo>
                <a:cubicBezTo>
                  <a:pt x="5874" y="10770"/>
                  <a:pt x="6789" y="10848"/>
                  <a:pt x="7696" y="10848"/>
                </a:cubicBezTo>
                <a:cubicBezTo>
                  <a:pt x="8632" y="10848"/>
                  <a:pt x="9559" y="10765"/>
                  <a:pt x="10469" y="10599"/>
                </a:cubicBezTo>
                <a:cubicBezTo>
                  <a:pt x="11390" y="10432"/>
                  <a:pt x="12307" y="10228"/>
                  <a:pt x="13243" y="10009"/>
                </a:cubicBezTo>
                <a:cubicBezTo>
                  <a:pt x="14088" y="9810"/>
                  <a:pt x="15056" y="9591"/>
                  <a:pt x="16017" y="9415"/>
                </a:cubicBezTo>
                <a:close/>
                <a:moveTo>
                  <a:pt x="37323" y="8668"/>
                </a:moveTo>
                <a:cubicBezTo>
                  <a:pt x="37344" y="8668"/>
                  <a:pt x="37365" y="8674"/>
                  <a:pt x="37390" y="8686"/>
                </a:cubicBezTo>
                <a:cubicBezTo>
                  <a:pt x="37529" y="8770"/>
                  <a:pt x="37661" y="8854"/>
                  <a:pt x="37800" y="8933"/>
                </a:cubicBezTo>
                <a:lnTo>
                  <a:pt x="37812" y="8937"/>
                </a:lnTo>
                <a:cubicBezTo>
                  <a:pt x="37888" y="8981"/>
                  <a:pt x="37960" y="9025"/>
                  <a:pt x="38039" y="9069"/>
                </a:cubicBezTo>
                <a:lnTo>
                  <a:pt x="38071" y="9093"/>
                </a:lnTo>
                <a:lnTo>
                  <a:pt x="37800" y="9220"/>
                </a:lnTo>
                <a:cubicBezTo>
                  <a:pt x="37569" y="9336"/>
                  <a:pt x="37322" y="9455"/>
                  <a:pt x="37083" y="9563"/>
                </a:cubicBezTo>
                <a:cubicBezTo>
                  <a:pt x="36744" y="9722"/>
                  <a:pt x="36453" y="9858"/>
                  <a:pt x="36174" y="9977"/>
                </a:cubicBezTo>
                <a:cubicBezTo>
                  <a:pt x="34911" y="10531"/>
                  <a:pt x="33835" y="10874"/>
                  <a:pt x="32791" y="11069"/>
                </a:cubicBezTo>
                <a:cubicBezTo>
                  <a:pt x="32241" y="11169"/>
                  <a:pt x="31703" y="11217"/>
                  <a:pt x="31177" y="11217"/>
                </a:cubicBezTo>
                <a:cubicBezTo>
                  <a:pt x="30635" y="11217"/>
                  <a:pt x="30101" y="11161"/>
                  <a:pt x="29583" y="11057"/>
                </a:cubicBezTo>
                <a:lnTo>
                  <a:pt x="29547" y="11057"/>
                </a:lnTo>
                <a:cubicBezTo>
                  <a:pt x="29519" y="11053"/>
                  <a:pt x="29487" y="11049"/>
                  <a:pt x="29459" y="11037"/>
                </a:cubicBezTo>
                <a:cubicBezTo>
                  <a:pt x="29431" y="11033"/>
                  <a:pt x="29407" y="11025"/>
                  <a:pt x="29391" y="11010"/>
                </a:cubicBezTo>
                <a:cubicBezTo>
                  <a:pt x="29347" y="10978"/>
                  <a:pt x="29152" y="10778"/>
                  <a:pt x="29061" y="10675"/>
                </a:cubicBezTo>
                <a:lnTo>
                  <a:pt x="29025" y="10635"/>
                </a:lnTo>
                <a:lnTo>
                  <a:pt x="29084" y="10647"/>
                </a:lnTo>
                <a:cubicBezTo>
                  <a:pt x="29092" y="10647"/>
                  <a:pt x="29108" y="10651"/>
                  <a:pt x="29120" y="10651"/>
                </a:cubicBezTo>
                <a:cubicBezTo>
                  <a:pt x="29344" y="10667"/>
                  <a:pt x="29572" y="10675"/>
                  <a:pt x="29803" y="10675"/>
                </a:cubicBezTo>
                <a:cubicBezTo>
                  <a:pt x="30195" y="10675"/>
                  <a:pt x="30597" y="10652"/>
                  <a:pt x="31005" y="10607"/>
                </a:cubicBezTo>
                <a:cubicBezTo>
                  <a:pt x="31759" y="10515"/>
                  <a:pt x="32540" y="10352"/>
                  <a:pt x="33408" y="10097"/>
                </a:cubicBezTo>
                <a:cubicBezTo>
                  <a:pt x="34050" y="9910"/>
                  <a:pt x="34732" y="9674"/>
                  <a:pt x="35489" y="9376"/>
                </a:cubicBezTo>
                <a:cubicBezTo>
                  <a:pt x="36098" y="9140"/>
                  <a:pt x="36692" y="8905"/>
                  <a:pt x="37258" y="8682"/>
                </a:cubicBezTo>
                <a:cubicBezTo>
                  <a:pt x="37283" y="8673"/>
                  <a:pt x="37303" y="8668"/>
                  <a:pt x="37323" y="8668"/>
                </a:cubicBezTo>
                <a:close/>
                <a:moveTo>
                  <a:pt x="29112" y="11153"/>
                </a:moveTo>
                <a:lnTo>
                  <a:pt x="29192" y="11169"/>
                </a:lnTo>
                <a:cubicBezTo>
                  <a:pt x="29224" y="11173"/>
                  <a:pt x="29300" y="11189"/>
                  <a:pt x="29324" y="11209"/>
                </a:cubicBezTo>
                <a:cubicBezTo>
                  <a:pt x="29363" y="11237"/>
                  <a:pt x="29403" y="11273"/>
                  <a:pt x="29447" y="11312"/>
                </a:cubicBezTo>
                <a:lnTo>
                  <a:pt x="29527" y="11388"/>
                </a:lnTo>
                <a:lnTo>
                  <a:pt x="29527" y="11388"/>
                </a:lnTo>
                <a:lnTo>
                  <a:pt x="29427" y="11344"/>
                </a:lnTo>
                <a:cubicBezTo>
                  <a:pt x="29347" y="11308"/>
                  <a:pt x="29268" y="11261"/>
                  <a:pt x="29180" y="11197"/>
                </a:cubicBezTo>
                <a:lnTo>
                  <a:pt x="29112" y="11153"/>
                </a:lnTo>
                <a:close/>
                <a:moveTo>
                  <a:pt x="43475" y="8790"/>
                </a:moveTo>
                <a:cubicBezTo>
                  <a:pt x="43495" y="8790"/>
                  <a:pt x="43519" y="8798"/>
                  <a:pt x="43539" y="8798"/>
                </a:cubicBezTo>
                <a:cubicBezTo>
                  <a:pt x="44420" y="8913"/>
                  <a:pt x="45314" y="8967"/>
                  <a:pt x="46260" y="8967"/>
                </a:cubicBezTo>
                <a:cubicBezTo>
                  <a:pt x="46491" y="8967"/>
                  <a:pt x="46725" y="8963"/>
                  <a:pt x="46962" y="8957"/>
                </a:cubicBezTo>
                <a:cubicBezTo>
                  <a:pt x="47480" y="8941"/>
                  <a:pt x="48014" y="8921"/>
                  <a:pt x="48489" y="8905"/>
                </a:cubicBezTo>
                <a:cubicBezTo>
                  <a:pt x="48911" y="8889"/>
                  <a:pt x="49329" y="8877"/>
                  <a:pt x="49752" y="8865"/>
                </a:cubicBezTo>
                <a:cubicBezTo>
                  <a:pt x="50120" y="8854"/>
                  <a:pt x="50543" y="8844"/>
                  <a:pt x="50994" y="8844"/>
                </a:cubicBezTo>
                <a:cubicBezTo>
                  <a:pt x="51524" y="8844"/>
                  <a:pt x="52093" y="8858"/>
                  <a:pt x="52661" y="8901"/>
                </a:cubicBezTo>
                <a:lnTo>
                  <a:pt x="52673" y="8901"/>
                </a:lnTo>
                <a:lnTo>
                  <a:pt x="52681" y="8909"/>
                </a:lnTo>
                <a:cubicBezTo>
                  <a:pt x="52717" y="8945"/>
                  <a:pt x="52753" y="8985"/>
                  <a:pt x="52785" y="9025"/>
                </a:cubicBezTo>
                <a:cubicBezTo>
                  <a:pt x="52876" y="9121"/>
                  <a:pt x="52964" y="9220"/>
                  <a:pt x="53064" y="9308"/>
                </a:cubicBezTo>
                <a:cubicBezTo>
                  <a:pt x="53558" y="9774"/>
                  <a:pt x="54148" y="10137"/>
                  <a:pt x="54865" y="10424"/>
                </a:cubicBezTo>
                <a:cubicBezTo>
                  <a:pt x="55515" y="10683"/>
                  <a:pt x="56208" y="10858"/>
                  <a:pt x="56989" y="10954"/>
                </a:cubicBezTo>
                <a:cubicBezTo>
                  <a:pt x="57423" y="11006"/>
                  <a:pt x="57861" y="11032"/>
                  <a:pt x="58309" y="11032"/>
                </a:cubicBezTo>
                <a:cubicBezTo>
                  <a:pt x="58857" y="11032"/>
                  <a:pt x="59420" y="10993"/>
                  <a:pt x="60010" y="10914"/>
                </a:cubicBezTo>
                <a:cubicBezTo>
                  <a:pt x="61202" y="10754"/>
                  <a:pt x="62385" y="10456"/>
                  <a:pt x="63633" y="9997"/>
                </a:cubicBezTo>
                <a:lnTo>
                  <a:pt x="63732" y="9957"/>
                </a:lnTo>
                <a:lnTo>
                  <a:pt x="63660" y="10021"/>
                </a:lnTo>
                <a:cubicBezTo>
                  <a:pt x="63621" y="10057"/>
                  <a:pt x="63581" y="10093"/>
                  <a:pt x="63541" y="10121"/>
                </a:cubicBezTo>
                <a:cubicBezTo>
                  <a:pt x="63521" y="10137"/>
                  <a:pt x="63505" y="10153"/>
                  <a:pt x="63485" y="10169"/>
                </a:cubicBezTo>
                <a:lnTo>
                  <a:pt x="63481" y="10173"/>
                </a:lnTo>
                <a:cubicBezTo>
                  <a:pt x="63433" y="10212"/>
                  <a:pt x="63385" y="10252"/>
                  <a:pt x="63334" y="10280"/>
                </a:cubicBezTo>
                <a:cubicBezTo>
                  <a:pt x="62839" y="10551"/>
                  <a:pt x="62325" y="10790"/>
                  <a:pt x="61807" y="10990"/>
                </a:cubicBezTo>
                <a:cubicBezTo>
                  <a:pt x="60612" y="11448"/>
                  <a:pt x="59372" y="11735"/>
                  <a:pt x="58121" y="11846"/>
                </a:cubicBezTo>
                <a:cubicBezTo>
                  <a:pt x="57798" y="11874"/>
                  <a:pt x="57479" y="11890"/>
                  <a:pt x="57168" y="11890"/>
                </a:cubicBezTo>
                <a:cubicBezTo>
                  <a:pt x="56551" y="11890"/>
                  <a:pt x="55965" y="11831"/>
                  <a:pt x="55387" y="11715"/>
                </a:cubicBezTo>
                <a:cubicBezTo>
                  <a:pt x="54526" y="11540"/>
                  <a:pt x="53781" y="11257"/>
                  <a:pt x="53119" y="10838"/>
                </a:cubicBezTo>
                <a:cubicBezTo>
                  <a:pt x="52526" y="10464"/>
                  <a:pt x="52063" y="10033"/>
                  <a:pt x="51709" y="9519"/>
                </a:cubicBezTo>
                <a:lnTo>
                  <a:pt x="51705" y="9515"/>
                </a:lnTo>
                <a:lnTo>
                  <a:pt x="51705" y="9503"/>
                </a:lnTo>
                <a:lnTo>
                  <a:pt x="51705" y="9483"/>
                </a:lnTo>
                <a:cubicBezTo>
                  <a:pt x="51701" y="9455"/>
                  <a:pt x="51669" y="9419"/>
                  <a:pt x="51641" y="9415"/>
                </a:cubicBezTo>
                <a:lnTo>
                  <a:pt x="51637" y="9415"/>
                </a:lnTo>
                <a:lnTo>
                  <a:pt x="51629" y="9407"/>
                </a:lnTo>
                <a:cubicBezTo>
                  <a:pt x="51609" y="9384"/>
                  <a:pt x="51581" y="9368"/>
                  <a:pt x="51557" y="9368"/>
                </a:cubicBezTo>
                <a:cubicBezTo>
                  <a:pt x="51537" y="9368"/>
                  <a:pt x="51517" y="9376"/>
                  <a:pt x="51501" y="9388"/>
                </a:cubicBezTo>
                <a:cubicBezTo>
                  <a:pt x="51497" y="9396"/>
                  <a:pt x="51489" y="9403"/>
                  <a:pt x="51486" y="9407"/>
                </a:cubicBezTo>
                <a:lnTo>
                  <a:pt x="51482" y="9419"/>
                </a:lnTo>
                <a:lnTo>
                  <a:pt x="51111" y="9443"/>
                </a:lnTo>
                <a:cubicBezTo>
                  <a:pt x="50764" y="9467"/>
                  <a:pt x="50406" y="9495"/>
                  <a:pt x="50051" y="9523"/>
                </a:cubicBezTo>
                <a:cubicBezTo>
                  <a:pt x="49688" y="9555"/>
                  <a:pt x="49326" y="9583"/>
                  <a:pt x="48959" y="9619"/>
                </a:cubicBezTo>
                <a:cubicBezTo>
                  <a:pt x="48469" y="9663"/>
                  <a:pt x="47959" y="9706"/>
                  <a:pt x="47456" y="9746"/>
                </a:cubicBezTo>
                <a:cubicBezTo>
                  <a:pt x="46799" y="9798"/>
                  <a:pt x="46197" y="9823"/>
                  <a:pt x="45633" y="9823"/>
                </a:cubicBezTo>
                <a:cubicBezTo>
                  <a:pt x="45365" y="9823"/>
                  <a:pt x="45106" y="9818"/>
                  <a:pt x="44854" y="9806"/>
                </a:cubicBezTo>
                <a:cubicBezTo>
                  <a:pt x="44109" y="9774"/>
                  <a:pt x="43419" y="9698"/>
                  <a:pt x="42754" y="9575"/>
                </a:cubicBezTo>
                <a:cubicBezTo>
                  <a:pt x="42738" y="9575"/>
                  <a:pt x="42730" y="9567"/>
                  <a:pt x="42714" y="9567"/>
                </a:cubicBezTo>
                <a:cubicBezTo>
                  <a:pt x="42698" y="9567"/>
                  <a:pt x="42682" y="9563"/>
                  <a:pt x="42670" y="9563"/>
                </a:cubicBezTo>
                <a:lnTo>
                  <a:pt x="42634" y="9559"/>
                </a:lnTo>
                <a:lnTo>
                  <a:pt x="42658" y="9535"/>
                </a:lnTo>
                <a:cubicBezTo>
                  <a:pt x="42822" y="9364"/>
                  <a:pt x="43308" y="8917"/>
                  <a:pt x="43455" y="8798"/>
                </a:cubicBezTo>
                <a:lnTo>
                  <a:pt x="43459" y="8790"/>
                </a:lnTo>
                <a:close/>
                <a:moveTo>
                  <a:pt x="38243" y="9202"/>
                </a:moveTo>
                <a:cubicBezTo>
                  <a:pt x="38265" y="9202"/>
                  <a:pt x="38288" y="9208"/>
                  <a:pt x="38314" y="9220"/>
                </a:cubicBezTo>
                <a:cubicBezTo>
                  <a:pt x="38470" y="9304"/>
                  <a:pt x="38629" y="9396"/>
                  <a:pt x="38769" y="9467"/>
                </a:cubicBezTo>
                <a:lnTo>
                  <a:pt x="38789" y="9479"/>
                </a:lnTo>
                <a:cubicBezTo>
                  <a:pt x="38856" y="9519"/>
                  <a:pt x="38932" y="9555"/>
                  <a:pt x="39000" y="9595"/>
                </a:cubicBezTo>
                <a:cubicBezTo>
                  <a:pt x="39008" y="9595"/>
                  <a:pt x="39008" y="9599"/>
                  <a:pt x="39012" y="9599"/>
                </a:cubicBezTo>
                <a:lnTo>
                  <a:pt x="39036" y="9615"/>
                </a:lnTo>
                <a:lnTo>
                  <a:pt x="39012" y="9631"/>
                </a:lnTo>
                <a:cubicBezTo>
                  <a:pt x="38988" y="9643"/>
                  <a:pt x="38960" y="9659"/>
                  <a:pt x="38940" y="9674"/>
                </a:cubicBezTo>
                <a:cubicBezTo>
                  <a:pt x="38816" y="9742"/>
                  <a:pt x="38693" y="9818"/>
                  <a:pt x="38569" y="9890"/>
                </a:cubicBezTo>
                <a:lnTo>
                  <a:pt x="38549" y="9898"/>
                </a:lnTo>
                <a:cubicBezTo>
                  <a:pt x="38254" y="10069"/>
                  <a:pt x="37952" y="10240"/>
                  <a:pt x="37645" y="10400"/>
                </a:cubicBezTo>
                <a:cubicBezTo>
                  <a:pt x="36481" y="11018"/>
                  <a:pt x="35421" y="11444"/>
                  <a:pt x="34389" y="11691"/>
                </a:cubicBezTo>
                <a:cubicBezTo>
                  <a:pt x="33923" y="11807"/>
                  <a:pt x="33448" y="11882"/>
                  <a:pt x="32978" y="11922"/>
                </a:cubicBezTo>
                <a:cubicBezTo>
                  <a:pt x="32779" y="11934"/>
                  <a:pt x="32579" y="11946"/>
                  <a:pt x="32380" y="11946"/>
                </a:cubicBezTo>
                <a:cubicBezTo>
                  <a:pt x="31619" y="11946"/>
                  <a:pt x="30850" y="11823"/>
                  <a:pt x="30097" y="11575"/>
                </a:cubicBezTo>
                <a:cubicBezTo>
                  <a:pt x="30017" y="11560"/>
                  <a:pt x="29961" y="11532"/>
                  <a:pt x="29917" y="11492"/>
                </a:cubicBezTo>
                <a:cubicBezTo>
                  <a:pt x="29870" y="11452"/>
                  <a:pt x="29830" y="11416"/>
                  <a:pt x="29786" y="11376"/>
                </a:cubicBezTo>
                <a:lnTo>
                  <a:pt x="29782" y="11372"/>
                </a:lnTo>
                <a:cubicBezTo>
                  <a:pt x="29754" y="11352"/>
                  <a:pt x="29730" y="11332"/>
                  <a:pt x="29710" y="11308"/>
                </a:cubicBezTo>
                <a:lnTo>
                  <a:pt x="29662" y="11261"/>
                </a:lnTo>
                <a:lnTo>
                  <a:pt x="29662" y="11261"/>
                </a:lnTo>
                <a:lnTo>
                  <a:pt x="29726" y="11273"/>
                </a:lnTo>
                <a:cubicBezTo>
                  <a:pt x="30180" y="11351"/>
                  <a:pt x="30642" y="11391"/>
                  <a:pt x="31117" y="11391"/>
                </a:cubicBezTo>
                <a:cubicBezTo>
                  <a:pt x="31847" y="11391"/>
                  <a:pt x="32606" y="11297"/>
                  <a:pt x="33412" y="11109"/>
                </a:cubicBezTo>
                <a:cubicBezTo>
                  <a:pt x="34114" y="10942"/>
                  <a:pt x="34831" y="10715"/>
                  <a:pt x="35604" y="10400"/>
                </a:cubicBezTo>
                <a:cubicBezTo>
                  <a:pt x="36126" y="10193"/>
                  <a:pt x="36676" y="9945"/>
                  <a:pt x="37282" y="9647"/>
                </a:cubicBezTo>
                <a:cubicBezTo>
                  <a:pt x="37382" y="9599"/>
                  <a:pt x="37489" y="9547"/>
                  <a:pt x="37589" y="9499"/>
                </a:cubicBezTo>
                <a:lnTo>
                  <a:pt x="37601" y="9495"/>
                </a:lnTo>
                <a:cubicBezTo>
                  <a:pt x="37788" y="9403"/>
                  <a:pt x="37979" y="9312"/>
                  <a:pt x="38171" y="9220"/>
                </a:cubicBezTo>
                <a:cubicBezTo>
                  <a:pt x="38197" y="9208"/>
                  <a:pt x="38220" y="9202"/>
                  <a:pt x="38243" y="9202"/>
                </a:cubicBezTo>
                <a:close/>
                <a:moveTo>
                  <a:pt x="39223" y="9722"/>
                </a:moveTo>
                <a:cubicBezTo>
                  <a:pt x="39287" y="9742"/>
                  <a:pt x="39342" y="9774"/>
                  <a:pt x="39402" y="9802"/>
                </a:cubicBezTo>
                <a:cubicBezTo>
                  <a:pt x="39434" y="9818"/>
                  <a:pt x="39466" y="9838"/>
                  <a:pt x="39502" y="9854"/>
                </a:cubicBezTo>
                <a:cubicBezTo>
                  <a:pt x="39609" y="9902"/>
                  <a:pt x="39709" y="9949"/>
                  <a:pt x="39805" y="9993"/>
                </a:cubicBezTo>
                <a:lnTo>
                  <a:pt x="39908" y="10037"/>
                </a:lnTo>
                <a:cubicBezTo>
                  <a:pt x="39960" y="10057"/>
                  <a:pt x="40008" y="10077"/>
                  <a:pt x="40052" y="10101"/>
                </a:cubicBezTo>
                <a:lnTo>
                  <a:pt x="40072" y="10113"/>
                </a:lnTo>
                <a:lnTo>
                  <a:pt x="40060" y="10129"/>
                </a:lnTo>
                <a:cubicBezTo>
                  <a:pt x="40032" y="10153"/>
                  <a:pt x="40008" y="10169"/>
                  <a:pt x="39984" y="10189"/>
                </a:cubicBezTo>
                <a:cubicBezTo>
                  <a:pt x="39972" y="10193"/>
                  <a:pt x="39968" y="10197"/>
                  <a:pt x="39960" y="10201"/>
                </a:cubicBezTo>
                <a:lnTo>
                  <a:pt x="39849" y="10276"/>
                </a:lnTo>
                <a:cubicBezTo>
                  <a:pt x="39402" y="10579"/>
                  <a:pt x="38932" y="10894"/>
                  <a:pt x="38454" y="11169"/>
                </a:cubicBezTo>
                <a:cubicBezTo>
                  <a:pt x="37533" y="11695"/>
                  <a:pt x="36692" y="12074"/>
                  <a:pt x="35879" y="12321"/>
                </a:cubicBezTo>
                <a:cubicBezTo>
                  <a:pt x="35381" y="12472"/>
                  <a:pt x="34871" y="12580"/>
                  <a:pt x="34369" y="12644"/>
                </a:cubicBezTo>
                <a:cubicBezTo>
                  <a:pt x="34090" y="12679"/>
                  <a:pt x="33811" y="12691"/>
                  <a:pt x="33532" y="12691"/>
                </a:cubicBezTo>
                <a:cubicBezTo>
                  <a:pt x="32651" y="12691"/>
                  <a:pt x="31778" y="12520"/>
                  <a:pt x="30938" y="12165"/>
                </a:cubicBezTo>
                <a:cubicBezTo>
                  <a:pt x="30822" y="12125"/>
                  <a:pt x="30718" y="12082"/>
                  <a:pt x="30615" y="12030"/>
                </a:cubicBezTo>
                <a:cubicBezTo>
                  <a:pt x="30559" y="12006"/>
                  <a:pt x="30499" y="11966"/>
                  <a:pt x="30443" y="11922"/>
                </a:cubicBezTo>
                <a:lnTo>
                  <a:pt x="30380" y="11866"/>
                </a:lnTo>
                <a:lnTo>
                  <a:pt x="30463" y="11886"/>
                </a:lnTo>
                <a:cubicBezTo>
                  <a:pt x="31064" y="12044"/>
                  <a:pt x="31678" y="12123"/>
                  <a:pt x="32317" y="12123"/>
                </a:cubicBezTo>
                <a:cubicBezTo>
                  <a:pt x="32759" y="12123"/>
                  <a:pt x="33214" y="12085"/>
                  <a:pt x="33683" y="12010"/>
                </a:cubicBezTo>
                <a:cubicBezTo>
                  <a:pt x="34393" y="11894"/>
                  <a:pt x="35110" y="11695"/>
                  <a:pt x="35875" y="11412"/>
                </a:cubicBezTo>
                <a:cubicBezTo>
                  <a:pt x="36525" y="11161"/>
                  <a:pt x="37174" y="10862"/>
                  <a:pt x="37796" y="10519"/>
                </a:cubicBezTo>
                <a:cubicBezTo>
                  <a:pt x="38115" y="10344"/>
                  <a:pt x="38434" y="10161"/>
                  <a:pt x="38749" y="9989"/>
                </a:cubicBezTo>
                <a:cubicBezTo>
                  <a:pt x="38876" y="9914"/>
                  <a:pt x="39008" y="9842"/>
                  <a:pt x="39135" y="9766"/>
                </a:cubicBezTo>
                <a:cubicBezTo>
                  <a:pt x="39155" y="9758"/>
                  <a:pt x="39175" y="9742"/>
                  <a:pt x="39195" y="9734"/>
                </a:cubicBezTo>
                <a:lnTo>
                  <a:pt x="39211" y="9722"/>
                </a:lnTo>
                <a:close/>
                <a:moveTo>
                  <a:pt x="51533" y="9579"/>
                </a:moveTo>
                <a:lnTo>
                  <a:pt x="51541" y="9591"/>
                </a:lnTo>
                <a:cubicBezTo>
                  <a:pt x="51701" y="9818"/>
                  <a:pt x="51884" y="10041"/>
                  <a:pt x="52099" y="10252"/>
                </a:cubicBezTo>
                <a:cubicBezTo>
                  <a:pt x="52589" y="10739"/>
                  <a:pt x="53175" y="11125"/>
                  <a:pt x="53881" y="11424"/>
                </a:cubicBezTo>
                <a:cubicBezTo>
                  <a:pt x="54662" y="11755"/>
                  <a:pt x="55499" y="11954"/>
                  <a:pt x="56431" y="12030"/>
                </a:cubicBezTo>
                <a:cubicBezTo>
                  <a:pt x="56689" y="12050"/>
                  <a:pt x="56949" y="12060"/>
                  <a:pt x="57211" y="12060"/>
                </a:cubicBezTo>
                <a:cubicBezTo>
                  <a:pt x="57999" y="12060"/>
                  <a:pt x="58807" y="11969"/>
                  <a:pt x="59659" y="11787"/>
                </a:cubicBezTo>
                <a:cubicBezTo>
                  <a:pt x="60612" y="11575"/>
                  <a:pt x="61568" y="11265"/>
                  <a:pt x="62501" y="10854"/>
                </a:cubicBezTo>
                <a:lnTo>
                  <a:pt x="62521" y="10890"/>
                </a:lnTo>
                <a:cubicBezTo>
                  <a:pt x="62445" y="10946"/>
                  <a:pt x="62377" y="10990"/>
                  <a:pt x="62309" y="11029"/>
                </a:cubicBezTo>
                <a:cubicBezTo>
                  <a:pt x="61600" y="11484"/>
                  <a:pt x="60827" y="11866"/>
                  <a:pt x="60018" y="12169"/>
                </a:cubicBezTo>
                <a:cubicBezTo>
                  <a:pt x="59069" y="12528"/>
                  <a:pt x="58101" y="12763"/>
                  <a:pt x="57145" y="12863"/>
                </a:cubicBezTo>
                <a:cubicBezTo>
                  <a:pt x="56786" y="12903"/>
                  <a:pt x="56435" y="12922"/>
                  <a:pt x="56096" y="12922"/>
                </a:cubicBezTo>
                <a:cubicBezTo>
                  <a:pt x="55399" y="12922"/>
                  <a:pt x="54737" y="12843"/>
                  <a:pt x="54092" y="12675"/>
                </a:cubicBezTo>
                <a:cubicBezTo>
                  <a:pt x="53339" y="12488"/>
                  <a:pt x="52657" y="12189"/>
                  <a:pt x="52067" y="11779"/>
                </a:cubicBezTo>
                <a:cubicBezTo>
                  <a:pt x="51446" y="11352"/>
                  <a:pt x="50944" y="10822"/>
                  <a:pt x="50577" y="10205"/>
                </a:cubicBezTo>
                <a:lnTo>
                  <a:pt x="50573" y="10197"/>
                </a:lnTo>
                <a:lnTo>
                  <a:pt x="50577" y="10189"/>
                </a:lnTo>
                <a:cubicBezTo>
                  <a:pt x="50585" y="10177"/>
                  <a:pt x="50589" y="10161"/>
                  <a:pt x="50585" y="10145"/>
                </a:cubicBezTo>
                <a:cubicBezTo>
                  <a:pt x="50577" y="10121"/>
                  <a:pt x="50545" y="10081"/>
                  <a:pt x="50513" y="10081"/>
                </a:cubicBezTo>
                <a:lnTo>
                  <a:pt x="50505" y="10081"/>
                </a:lnTo>
                <a:lnTo>
                  <a:pt x="50497" y="10077"/>
                </a:lnTo>
                <a:cubicBezTo>
                  <a:pt x="50489" y="10065"/>
                  <a:pt x="50477" y="10053"/>
                  <a:pt x="50469" y="10041"/>
                </a:cubicBezTo>
                <a:cubicBezTo>
                  <a:pt x="50453" y="10025"/>
                  <a:pt x="50445" y="10013"/>
                  <a:pt x="50433" y="9997"/>
                </a:cubicBezTo>
                <a:lnTo>
                  <a:pt x="50417" y="9973"/>
                </a:lnTo>
                <a:lnTo>
                  <a:pt x="50314" y="10037"/>
                </a:lnTo>
                <a:lnTo>
                  <a:pt x="50350" y="10101"/>
                </a:lnTo>
                <a:lnTo>
                  <a:pt x="50326" y="10109"/>
                </a:lnTo>
                <a:cubicBezTo>
                  <a:pt x="50095" y="10149"/>
                  <a:pt x="49871" y="10193"/>
                  <a:pt x="49648" y="10232"/>
                </a:cubicBezTo>
                <a:cubicBezTo>
                  <a:pt x="49258" y="10300"/>
                  <a:pt x="48871" y="10376"/>
                  <a:pt x="48481" y="10440"/>
                </a:cubicBezTo>
                <a:cubicBezTo>
                  <a:pt x="47425" y="10631"/>
                  <a:pt x="46604" y="10739"/>
                  <a:pt x="45822" y="10806"/>
                </a:cubicBezTo>
                <a:cubicBezTo>
                  <a:pt x="45394" y="10839"/>
                  <a:pt x="44988" y="10856"/>
                  <a:pt x="44598" y="10856"/>
                </a:cubicBezTo>
                <a:cubicBezTo>
                  <a:pt x="44174" y="10856"/>
                  <a:pt x="43769" y="10836"/>
                  <a:pt x="43376" y="10794"/>
                </a:cubicBezTo>
                <a:cubicBezTo>
                  <a:pt x="42798" y="10735"/>
                  <a:pt x="42232" y="10631"/>
                  <a:pt x="41694" y="10491"/>
                </a:cubicBezTo>
                <a:cubicBezTo>
                  <a:pt x="41682" y="10487"/>
                  <a:pt x="41674" y="10487"/>
                  <a:pt x="41662" y="10487"/>
                </a:cubicBezTo>
                <a:cubicBezTo>
                  <a:pt x="41642" y="10479"/>
                  <a:pt x="41634" y="10479"/>
                  <a:pt x="41618" y="10476"/>
                </a:cubicBezTo>
                <a:lnTo>
                  <a:pt x="41586" y="10468"/>
                </a:lnTo>
                <a:lnTo>
                  <a:pt x="41606" y="10448"/>
                </a:lnTo>
                <a:cubicBezTo>
                  <a:pt x="41634" y="10420"/>
                  <a:pt x="41658" y="10396"/>
                  <a:pt x="41686" y="10372"/>
                </a:cubicBezTo>
                <a:cubicBezTo>
                  <a:pt x="41758" y="10312"/>
                  <a:pt x="41833" y="10248"/>
                  <a:pt x="41901" y="10189"/>
                </a:cubicBezTo>
                <a:cubicBezTo>
                  <a:pt x="42060" y="10053"/>
                  <a:pt x="42224" y="9914"/>
                  <a:pt x="42379" y="9770"/>
                </a:cubicBezTo>
                <a:cubicBezTo>
                  <a:pt x="42429" y="9723"/>
                  <a:pt x="42467" y="9703"/>
                  <a:pt x="42510" y="9703"/>
                </a:cubicBezTo>
                <a:cubicBezTo>
                  <a:pt x="42529" y="9703"/>
                  <a:pt x="42548" y="9707"/>
                  <a:pt x="42571" y="9714"/>
                </a:cubicBezTo>
                <a:cubicBezTo>
                  <a:pt x="42582" y="9718"/>
                  <a:pt x="42594" y="9718"/>
                  <a:pt x="42606" y="9722"/>
                </a:cubicBezTo>
                <a:lnTo>
                  <a:pt x="42622" y="9722"/>
                </a:lnTo>
                <a:cubicBezTo>
                  <a:pt x="43459" y="9890"/>
                  <a:pt x="44308" y="9981"/>
                  <a:pt x="45149" y="9993"/>
                </a:cubicBezTo>
                <a:cubicBezTo>
                  <a:pt x="45276" y="9996"/>
                  <a:pt x="45405" y="9997"/>
                  <a:pt x="45535" y="9997"/>
                </a:cubicBezTo>
                <a:cubicBezTo>
                  <a:pt x="46255" y="9997"/>
                  <a:pt x="47024" y="9959"/>
                  <a:pt x="47919" y="9882"/>
                </a:cubicBezTo>
                <a:cubicBezTo>
                  <a:pt x="48365" y="9842"/>
                  <a:pt x="48819" y="9802"/>
                  <a:pt x="49270" y="9762"/>
                </a:cubicBezTo>
                <a:lnTo>
                  <a:pt x="49302" y="9758"/>
                </a:lnTo>
                <a:cubicBezTo>
                  <a:pt x="49708" y="9722"/>
                  <a:pt x="50107" y="9690"/>
                  <a:pt x="50509" y="9655"/>
                </a:cubicBezTo>
                <a:cubicBezTo>
                  <a:pt x="50732" y="9635"/>
                  <a:pt x="50963" y="9619"/>
                  <a:pt x="51167" y="9603"/>
                </a:cubicBezTo>
                <a:cubicBezTo>
                  <a:pt x="51282" y="9595"/>
                  <a:pt x="51390" y="9591"/>
                  <a:pt x="51505" y="9579"/>
                </a:cubicBezTo>
                <a:close/>
                <a:moveTo>
                  <a:pt x="40271" y="10197"/>
                </a:moveTo>
                <a:lnTo>
                  <a:pt x="41208" y="10535"/>
                </a:lnTo>
                <a:lnTo>
                  <a:pt x="41184" y="10555"/>
                </a:lnTo>
                <a:cubicBezTo>
                  <a:pt x="40438" y="11161"/>
                  <a:pt x="39789" y="11619"/>
                  <a:pt x="39151" y="12010"/>
                </a:cubicBezTo>
                <a:cubicBezTo>
                  <a:pt x="38350" y="12500"/>
                  <a:pt x="37569" y="12851"/>
                  <a:pt x="36764" y="13102"/>
                </a:cubicBezTo>
                <a:cubicBezTo>
                  <a:pt x="36198" y="13273"/>
                  <a:pt x="35624" y="13385"/>
                  <a:pt x="35070" y="13425"/>
                </a:cubicBezTo>
                <a:cubicBezTo>
                  <a:pt x="34911" y="13433"/>
                  <a:pt x="34759" y="13445"/>
                  <a:pt x="34600" y="13445"/>
                </a:cubicBezTo>
                <a:cubicBezTo>
                  <a:pt x="33536" y="13445"/>
                  <a:pt x="32508" y="13174"/>
                  <a:pt x="31539" y="12644"/>
                </a:cubicBezTo>
                <a:cubicBezTo>
                  <a:pt x="31519" y="12632"/>
                  <a:pt x="31495" y="12616"/>
                  <a:pt x="31476" y="12608"/>
                </a:cubicBezTo>
                <a:lnTo>
                  <a:pt x="31324" y="12524"/>
                </a:lnTo>
                <a:lnTo>
                  <a:pt x="31492" y="12572"/>
                </a:lnTo>
                <a:cubicBezTo>
                  <a:pt x="32128" y="12769"/>
                  <a:pt x="32779" y="12868"/>
                  <a:pt x="33457" y="12868"/>
                </a:cubicBezTo>
                <a:cubicBezTo>
                  <a:pt x="34010" y="12868"/>
                  <a:pt x="34582" y="12802"/>
                  <a:pt x="35178" y="12671"/>
                </a:cubicBezTo>
                <a:cubicBezTo>
                  <a:pt x="35788" y="12536"/>
                  <a:pt x="36401" y="12337"/>
                  <a:pt x="37051" y="12066"/>
                </a:cubicBezTo>
                <a:cubicBezTo>
                  <a:pt x="37712" y="11779"/>
                  <a:pt x="38374" y="11432"/>
                  <a:pt x="39067" y="10982"/>
                </a:cubicBezTo>
                <a:cubicBezTo>
                  <a:pt x="39334" y="10810"/>
                  <a:pt x="39605" y="10631"/>
                  <a:pt x="39865" y="10456"/>
                </a:cubicBezTo>
                <a:lnTo>
                  <a:pt x="39880" y="10444"/>
                </a:lnTo>
                <a:cubicBezTo>
                  <a:pt x="39992" y="10372"/>
                  <a:pt x="40108" y="10292"/>
                  <a:pt x="40223" y="10216"/>
                </a:cubicBezTo>
                <a:cubicBezTo>
                  <a:pt x="40231" y="10212"/>
                  <a:pt x="40239" y="10209"/>
                  <a:pt x="40247" y="10201"/>
                </a:cubicBezTo>
                <a:lnTo>
                  <a:pt x="40259" y="10197"/>
                </a:lnTo>
                <a:close/>
                <a:moveTo>
                  <a:pt x="77566" y="1"/>
                </a:moveTo>
                <a:cubicBezTo>
                  <a:pt x="77289" y="1"/>
                  <a:pt x="77008" y="17"/>
                  <a:pt x="76724" y="50"/>
                </a:cubicBezTo>
                <a:cubicBezTo>
                  <a:pt x="75672" y="170"/>
                  <a:pt x="74632" y="512"/>
                  <a:pt x="73524" y="1094"/>
                </a:cubicBezTo>
                <a:cubicBezTo>
                  <a:pt x="73022" y="1357"/>
                  <a:pt x="72532" y="1664"/>
                  <a:pt x="72069" y="1991"/>
                </a:cubicBezTo>
                <a:cubicBezTo>
                  <a:pt x="71818" y="2166"/>
                  <a:pt x="71571" y="2354"/>
                  <a:pt x="71336" y="2541"/>
                </a:cubicBezTo>
                <a:lnTo>
                  <a:pt x="71332" y="2545"/>
                </a:lnTo>
                <a:cubicBezTo>
                  <a:pt x="71248" y="2609"/>
                  <a:pt x="71169" y="2668"/>
                  <a:pt x="71081" y="2732"/>
                </a:cubicBezTo>
                <a:cubicBezTo>
                  <a:pt x="71005" y="2792"/>
                  <a:pt x="70922" y="2860"/>
                  <a:pt x="70838" y="2923"/>
                </a:cubicBezTo>
                <a:cubicBezTo>
                  <a:pt x="70810" y="2947"/>
                  <a:pt x="70778" y="2971"/>
                  <a:pt x="70742" y="2999"/>
                </a:cubicBezTo>
                <a:lnTo>
                  <a:pt x="70734" y="3003"/>
                </a:lnTo>
                <a:lnTo>
                  <a:pt x="70714" y="2999"/>
                </a:lnTo>
                <a:cubicBezTo>
                  <a:pt x="70690" y="2987"/>
                  <a:pt x="70671" y="2983"/>
                  <a:pt x="70651" y="2979"/>
                </a:cubicBezTo>
                <a:cubicBezTo>
                  <a:pt x="69686" y="2699"/>
                  <a:pt x="68683" y="2565"/>
                  <a:pt x="67599" y="2565"/>
                </a:cubicBezTo>
                <a:cubicBezTo>
                  <a:pt x="67496" y="2565"/>
                  <a:pt x="67392" y="2566"/>
                  <a:pt x="67287" y="2569"/>
                </a:cubicBezTo>
                <a:cubicBezTo>
                  <a:pt x="66430" y="2589"/>
                  <a:pt x="65557" y="2672"/>
                  <a:pt x="64693" y="2820"/>
                </a:cubicBezTo>
                <a:cubicBezTo>
                  <a:pt x="63995" y="2935"/>
                  <a:pt x="63286" y="3059"/>
                  <a:pt x="62604" y="3182"/>
                </a:cubicBezTo>
                <a:lnTo>
                  <a:pt x="62600" y="3182"/>
                </a:lnTo>
                <a:cubicBezTo>
                  <a:pt x="62321" y="3234"/>
                  <a:pt x="62046" y="3282"/>
                  <a:pt x="61767" y="3334"/>
                </a:cubicBezTo>
                <a:lnTo>
                  <a:pt x="61752" y="3334"/>
                </a:lnTo>
                <a:lnTo>
                  <a:pt x="61508" y="2939"/>
                </a:lnTo>
                <a:lnTo>
                  <a:pt x="61477" y="2907"/>
                </a:lnTo>
                <a:lnTo>
                  <a:pt x="61417" y="2848"/>
                </a:lnTo>
                <a:cubicBezTo>
                  <a:pt x="61285" y="2664"/>
                  <a:pt x="61126" y="2485"/>
                  <a:pt x="60931" y="2298"/>
                </a:cubicBezTo>
                <a:cubicBezTo>
                  <a:pt x="60397" y="1772"/>
                  <a:pt x="59771" y="1369"/>
                  <a:pt x="59014" y="1062"/>
                </a:cubicBezTo>
                <a:cubicBezTo>
                  <a:pt x="58101" y="688"/>
                  <a:pt x="57101" y="504"/>
                  <a:pt x="56033" y="504"/>
                </a:cubicBezTo>
                <a:lnTo>
                  <a:pt x="55997" y="504"/>
                </a:lnTo>
                <a:cubicBezTo>
                  <a:pt x="54997" y="508"/>
                  <a:pt x="53996" y="668"/>
                  <a:pt x="52936" y="991"/>
                </a:cubicBezTo>
                <a:cubicBezTo>
                  <a:pt x="52330" y="1174"/>
                  <a:pt x="51725" y="1413"/>
                  <a:pt x="51127" y="1692"/>
                </a:cubicBezTo>
                <a:cubicBezTo>
                  <a:pt x="50673" y="1907"/>
                  <a:pt x="50298" y="2102"/>
                  <a:pt x="49955" y="2306"/>
                </a:cubicBezTo>
                <a:cubicBezTo>
                  <a:pt x="49573" y="2537"/>
                  <a:pt x="49190" y="2800"/>
                  <a:pt x="48791" y="3119"/>
                </a:cubicBezTo>
                <a:cubicBezTo>
                  <a:pt x="48700" y="3186"/>
                  <a:pt x="48600" y="3254"/>
                  <a:pt x="48516" y="3302"/>
                </a:cubicBezTo>
                <a:lnTo>
                  <a:pt x="48437" y="3354"/>
                </a:lnTo>
                <a:cubicBezTo>
                  <a:pt x="48174" y="3513"/>
                  <a:pt x="47899" y="3677"/>
                  <a:pt x="47640" y="3856"/>
                </a:cubicBezTo>
                <a:cubicBezTo>
                  <a:pt x="47600" y="3884"/>
                  <a:pt x="47564" y="3912"/>
                  <a:pt x="47524" y="3940"/>
                </a:cubicBezTo>
                <a:lnTo>
                  <a:pt x="47516" y="3952"/>
                </a:lnTo>
                <a:cubicBezTo>
                  <a:pt x="47325" y="4091"/>
                  <a:pt x="47126" y="4235"/>
                  <a:pt x="46902" y="4330"/>
                </a:cubicBezTo>
                <a:cubicBezTo>
                  <a:pt x="46887" y="4334"/>
                  <a:pt x="46871" y="4342"/>
                  <a:pt x="46863" y="4354"/>
                </a:cubicBezTo>
                <a:cubicBezTo>
                  <a:pt x="46851" y="4358"/>
                  <a:pt x="46847" y="4362"/>
                  <a:pt x="46843" y="4362"/>
                </a:cubicBezTo>
                <a:cubicBezTo>
                  <a:pt x="46488" y="4557"/>
                  <a:pt x="46145" y="4765"/>
                  <a:pt x="45826" y="4980"/>
                </a:cubicBezTo>
                <a:cubicBezTo>
                  <a:pt x="45771" y="5020"/>
                  <a:pt x="45707" y="5056"/>
                  <a:pt x="45643" y="5083"/>
                </a:cubicBezTo>
                <a:cubicBezTo>
                  <a:pt x="45205" y="5275"/>
                  <a:pt x="44750" y="5506"/>
                  <a:pt x="44252" y="5781"/>
                </a:cubicBezTo>
                <a:cubicBezTo>
                  <a:pt x="44157" y="5837"/>
                  <a:pt x="44061" y="5877"/>
                  <a:pt x="43969" y="5912"/>
                </a:cubicBezTo>
                <a:cubicBezTo>
                  <a:pt x="43435" y="6096"/>
                  <a:pt x="42905" y="6311"/>
                  <a:pt x="42455" y="6494"/>
                </a:cubicBezTo>
                <a:cubicBezTo>
                  <a:pt x="42355" y="6534"/>
                  <a:pt x="42248" y="6578"/>
                  <a:pt x="42144" y="6606"/>
                </a:cubicBezTo>
                <a:cubicBezTo>
                  <a:pt x="41578" y="6733"/>
                  <a:pt x="41012" y="6857"/>
                  <a:pt x="40466" y="6984"/>
                </a:cubicBezTo>
                <a:cubicBezTo>
                  <a:pt x="40387" y="6996"/>
                  <a:pt x="40311" y="7012"/>
                  <a:pt x="40243" y="7016"/>
                </a:cubicBezTo>
                <a:cubicBezTo>
                  <a:pt x="39677" y="7056"/>
                  <a:pt x="39151" y="7096"/>
                  <a:pt x="38629" y="7132"/>
                </a:cubicBezTo>
                <a:cubicBezTo>
                  <a:pt x="38589" y="7134"/>
                  <a:pt x="38546" y="7135"/>
                  <a:pt x="38502" y="7135"/>
                </a:cubicBezTo>
                <a:cubicBezTo>
                  <a:pt x="38457" y="7135"/>
                  <a:pt x="38410" y="7134"/>
                  <a:pt x="38362" y="7132"/>
                </a:cubicBezTo>
                <a:cubicBezTo>
                  <a:pt x="37776" y="7092"/>
                  <a:pt x="37234" y="7056"/>
                  <a:pt x="36700" y="7016"/>
                </a:cubicBezTo>
                <a:cubicBezTo>
                  <a:pt x="36597" y="7012"/>
                  <a:pt x="36489" y="6996"/>
                  <a:pt x="36389" y="6976"/>
                </a:cubicBezTo>
                <a:cubicBezTo>
                  <a:pt x="35951" y="6897"/>
                  <a:pt x="35501" y="6813"/>
                  <a:pt x="35010" y="6717"/>
                </a:cubicBezTo>
                <a:cubicBezTo>
                  <a:pt x="34895" y="6697"/>
                  <a:pt x="34803" y="6674"/>
                  <a:pt x="34708" y="6646"/>
                </a:cubicBezTo>
                <a:cubicBezTo>
                  <a:pt x="34233" y="6490"/>
                  <a:pt x="33795" y="6367"/>
                  <a:pt x="33373" y="6267"/>
                </a:cubicBezTo>
                <a:cubicBezTo>
                  <a:pt x="33301" y="6251"/>
                  <a:pt x="33229" y="6227"/>
                  <a:pt x="33137" y="6187"/>
                </a:cubicBezTo>
                <a:cubicBezTo>
                  <a:pt x="32703" y="6008"/>
                  <a:pt x="32312" y="5869"/>
                  <a:pt x="31922" y="5757"/>
                </a:cubicBezTo>
                <a:cubicBezTo>
                  <a:pt x="31002" y="5494"/>
                  <a:pt x="30047" y="5363"/>
                  <a:pt x="29069" y="5363"/>
                </a:cubicBezTo>
                <a:cubicBezTo>
                  <a:pt x="28653" y="5363"/>
                  <a:pt x="28233" y="5387"/>
                  <a:pt x="27809" y="5434"/>
                </a:cubicBezTo>
                <a:cubicBezTo>
                  <a:pt x="26900" y="5534"/>
                  <a:pt x="25976" y="5733"/>
                  <a:pt x="24964" y="6032"/>
                </a:cubicBezTo>
                <a:cubicBezTo>
                  <a:pt x="24808" y="6076"/>
                  <a:pt x="24649" y="6128"/>
                  <a:pt x="24493" y="6175"/>
                </a:cubicBezTo>
                <a:lnTo>
                  <a:pt x="24274" y="6247"/>
                </a:lnTo>
                <a:lnTo>
                  <a:pt x="24222" y="6215"/>
                </a:lnTo>
                <a:cubicBezTo>
                  <a:pt x="24183" y="6195"/>
                  <a:pt x="24147" y="6175"/>
                  <a:pt x="24111" y="6155"/>
                </a:cubicBezTo>
                <a:cubicBezTo>
                  <a:pt x="23294" y="5717"/>
                  <a:pt x="22441" y="5426"/>
                  <a:pt x="21572" y="5279"/>
                </a:cubicBezTo>
                <a:cubicBezTo>
                  <a:pt x="21188" y="5216"/>
                  <a:pt x="20807" y="5185"/>
                  <a:pt x="20430" y="5185"/>
                </a:cubicBezTo>
                <a:cubicBezTo>
                  <a:pt x="19850" y="5185"/>
                  <a:pt x="19280" y="5259"/>
                  <a:pt x="18727" y="5406"/>
                </a:cubicBezTo>
                <a:cubicBezTo>
                  <a:pt x="18133" y="5558"/>
                  <a:pt x="17515" y="5817"/>
                  <a:pt x="16842" y="6191"/>
                </a:cubicBezTo>
                <a:cubicBezTo>
                  <a:pt x="16495" y="6387"/>
                  <a:pt x="16124" y="6606"/>
                  <a:pt x="15678" y="6881"/>
                </a:cubicBezTo>
                <a:lnTo>
                  <a:pt x="15582" y="6941"/>
                </a:lnTo>
                <a:cubicBezTo>
                  <a:pt x="15327" y="7092"/>
                  <a:pt x="15068" y="7251"/>
                  <a:pt x="14805" y="7403"/>
                </a:cubicBezTo>
                <a:cubicBezTo>
                  <a:pt x="14566" y="7530"/>
                  <a:pt x="14327" y="7670"/>
                  <a:pt x="14100" y="7805"/>
                </a:cubicBezTo>
                <a:lnTo>
                  <a:pt x="14092" y="7809"/>
                </a:lnTo>
                <a:lnTo>
                  <a:pt x="13749" y="8005"/>
                </a:lnTo>
                <a:cubicBezTo>
                  <a:pt x="13709" y="8025"/>
                  <a:pt x="13669" y="8044"/>
                  <a:pt x="13634" y="8064"/>
                </a:cubicBezTo>
                <a:cubicBezTo>
                  <a:pt x="13546" y="8108"/>
                  <a:pt x="13462" y="8148"/>
                  <a:pt x="13375" y="8196"/>
                </a:cubicBezTo>
                <a:lnTo>
                  <a:pt x="13371" y="8200"/>
                </a:lnTo>
                <a:cubicBezTo>
                  <a:pt x="13163" y="8304"/>
                  <a:pt x="12944" y="8415"/>
                  <a:pt x="12725" y="8519"/>
                </a:cubicBezTo>
                <a:cubicBezTo>
                  <a:pt x="12673" y="8543"/>
                  <a:pt x="12617" y="8567"/>
                  <a:pt x="12570" y="8594"/>
                </a:cubicBezTo>
                <a:lnTo>
                  <a:pt x="12558" y="8598"/>
                </a:lnTo>
                <a:cubicBezTo>
                  <a:pt x="12326" y="8714"/>
                  <a:pt x="12087" y="8826"/>
                  <a:pt x="11848" y="8925"/>
                </a:cubicBezTo>
                <a:cubicBezTo>
                  <a:pt x="11234" y="9184"/>
                  <a:pt x="10673" y="9392"/>
                  <a:pt x="10127" y="9559"/>
                </a:cubicBezTo>
                <a:cubicBezTo>
                  <a:pt x="9266" y="9822"/>
                  <a:pt x="8473" y="9985"/>
                  <a:pt x="7704" y="10053"/>
                </a:cubicBezTo>
                <a:cubicBezTo>
                  <a:pt x="7648" y="10058"/>
                  <a:pt x="7597" y="10060"/>
                  <a:pt x="7549" y="10060"/>
                </a:cubicBezTo>
                <a:cubicBezTo>
                  <a:pt x="7468" y="10060"/>
                  <a:pt x="7396" y="10054"/>
                  <a:pt x="7329" y="10041"/>
                </a:cubicBezTo>
                <a:lnTo>
                  <a:pt x="7130" y="10009"/>
                </a:lnTo>
                <a:cubicBezTo>
                  <a:pt x="6986" y="9981"/>
                  <a:pt x="6835" y="9957"/>
                  <a:pt x="6691" y="9934"/>
                </a:cubicBezTo>
                <a:lnTo>
                  <a:pt x="6679" y="9934"/>
                </a:lnTo>
                <a:cubicBezTo>
                  <a:pt x="6655" y="9928"/>
                  <a:pt x="6631" y="9923"/>
                  <a:pt x="6608" y="9923"/>
                </a:cubicBezTo>
                <a:cubicBezTo>
                  <a:pt x="6586" y="9923"/>
                  <a:pt x="6566" y="9928"/>
                  <a:pt x="6552" y="9941"/>
                </a:cubicBezTo>
                <a:cubicBezTo>
                  <a:pt x="6531" y="9964"/>
                  <a:pt x="6511" y="9973"/>
                  <a:pt x="6488" y="9973"/>
                </a:cubicBezTo>
                <a:cubicBezTo>
                  <a:pt x="6471" y="9973"/>
                  <a:pt x="6453" y="9968"/>
                  <a:pt x="6432" y="9961"/>
                </a:cubicBezTo>
                <a:lnTo>
                  <a:pt x="6412" y="9957"/>
                </a:lnTo>
                <a:cubicBezTo>
                  <a:pt x="6349" y="9941"/>
                  <a:pt x="6277" y="9930"/>
                  <a:pt x="6213" y="9918"/>
                </a:cubicBezTo>
                <a:lnTo>
                  <a:pt x="6197" y="9914"/>
                </a:lnTo>
                <a:cubicBezTo>
                  <a:pt x="6141" y="9902"/>
                  <a:pt x="6094" y="9890"/>
                  <a:pt x="6038" y="9878"/>
                </a:cubicBezTo>
                <a:cubicBezTo>
                  <a:pt x="6014" y="9874"/>
                  <a:pt x="5994" y="9870"/>
                  <a:pt x="5970" y="9870"/>
                </a:cubicBezTo>
                <a:lnTo>
                  <a:pt x="5930" y="9862"/>
                </a:lnTo>
                <a:lnTo>
                  <a:pt x="5854" y="9934"/>
                </a:lnTo>
                <a:lnTo>
                  <a:pt x="5281" y="9810"/>
                </a:lnTo>
                <a:lnTo>
                  <a:pt x="5205" y="9894"/>
                </a:lnTo>
                <a:lnTo>
                  <a:pt x="4619" y="9754"/>
                </a:lnTo>
                <a:lnTo>
                  <a:pt x="4567" y="9858"/>
                </a:lnTo>
                <a:lnTo>
                  <a:pt x="4161" y="9750"/>
                </a:lnTo>
                <a:cubicBezTo>
                  <a:pt x="4149" y="9742"/>
                  <a:pt x="4137" y="9742"/>
                  <a:pt x="4125" y="9738"/>
                </a:cubicBezTo>
                <a:cubicBezTo>
                  <a:pt x="4097" y="9730"/>
                  <a:pt x="4061" y="9718"/>
                  <a:pt x="4025" y="9714"/>
                </a:cubicBezTo>
                <a:cubicBezTo>
                  <a:pt x="4019" y="9714"/>
                  <a:pt x="4013" y="9713"/>
                  <a:pt x="4008" y="9713"/>
                </a:cubicBezTo>
                <a:cubicBezTo>
                  <a:pt x="3983" y="9713"/>
                  <a:pt x="3968" y="9721"/>
                  <a:pt x="3961" y="9734"/>
                </a:cubicBezTo>
                <a:cubicBezTo>
                  <a:pt x="3949" y="9742"/>
                  <a:pt x="3937" y="9762"/>
                  <a:pt x="3937" y="9794"/>
                </a:cubicBezTo>
                <a:lnTo>
                  <a:pt x="3937" y="9818"/>
                </a:lnTo>
                <a:lnTo>
                  <a:pt x="3846" y="9794"/>
                </a:lnTo>
                <a:cubicBezTo>
                  <a:pt x="3730" y="9762"/>
                  <a:pt x="3623" y="9730"/>
                  <a:pt x="3511" y="9698"/>
                </a:cubicBezTo>
                <a:lnTo>
                  <a:pt x="3487" y="9694"/>
                </a:lnTo>
                <a:cubicBezTo>
                  <a:pt x="3451" y="9682"/>
                  <a:pt x="3419" y="9674"/>
                  <a:pt x="3380" y="9670"/>
                </a:cubicBezTo>
                <a:cubicBezTo>
                  <a:pt x="3376" y="9670"/>
                  <a:pt x="3373" y="9669"/>
                  <a:pt x="3369" y="9669"/>
                </a:cubicBezTo>
                <a:cubicBezTo>
                  <a:pt x="3340" y="9669"/>
                  <a:pt x="3307" y="9697"/>
                  <a:pt x="3300" y="9722"/>
                </a:cubicBezTo>
                <a:cubicBezTo>
                  <a:pt x="3292" y="9734"/>
                  <a:pt x="3292" y="9742"/>
                  <a:pt x="3300" y="9754"/>
                </a:cubicBezTo>
                <a:lnTo>
                  <a:pt x="3304" y="9782"/>
                </a:lnTo>
                <a:lnTo>
                  <a:pt x="3304" y="9782"/>
                </a:lnTo>
                <a:lnTo>
                  <a:pt x="2842" y="9643"/>
                </a:lnTo>
                <a:cubicBezTo>
                  <a:pt x="2806" y="9635"/>
                  <a:pt x="2774" y="9623"/>
                  <a:pt x="2734" y="9619"/>
                </a:cubicBezTo>
                <a:cubicBezTo>
                  <a:pt x="2732" y="9618"/>
                  <a:pt x="2730" y="9618"/>
                  <a:pt x="2728" y="9618"/>
                </a:cubicBezTo>
                <a:cubicBezTo>
                  <a:pt x="2700" y="9618"/>
                  <a:pt x="2661" y="9641"/>
                  <a:pt x="2650" y="9667"/>
                </a:cubicBezTo>
                <a:cubicBezTo>
                  <a:pt x="2646" y="9682"/>
                  <a:pt x="2646" y="9698"/>
                  <a:pt x="2654" y="9718"/>
                </a:cubicBezTo>
                <a:lnTo>
                  <a:pt x="2666" y="9754"/>
                </a:lnTo>
                <a:lnTo>
                  <a:pt x="2666" y="9754"/>
                </a:lnTo>
                <a:lnTo>
                  <a:pt x="2447" y="9682"/>
                </a:lnTo>
                <a:cubicBezTo>
                  <a:pt x="2367" y="9659"/>
                  <a:pt x="2284" y="9627"/>
                  <a:pt x="2196" y="9603"/>
                </a:cubicBezTo>
                <a:cubicBezTo>
                  <a:pt x="2164" y="9595"/>
                  <a:pt x="2124" y="9579"/>
                  <a:pt x="2084" y="9575"/>
                </a:cubicBezTo>
                <a:cubicBezTo>
                  <a:pt x="2081" y="9574"/>
                  <a:pt x="2077" y="9573"/>
                  <a:pt x="2073" y="9573"/>
                </a:cubicBezTo>
                <a:cubicBezTo>
                  <a:pt x="2046" y="9573"/>
                  <a:pt x="2012" y="9594"/>
                  <a:pt x="2009" y="9619"/>
                </a:cubicBezTo>
                <a:cubicBezTo>
                  <a:pt x="2005" y="9635"/>
                  <a:pt x="2005" y="9663"/>
                  <a:pt x="2013" y="9690"/>
                </a:cubicBezTo>
                <a:lnTo>
                  <a:pt x="2033" y="9730"/>
                </a:lnTo>
                <a:lnTo>
                  <a:pt x="1849" y="9663"/>
                </a:lnTo>
                <a:cubicBezTo>
                  <a:pt x="1754" y="9631"/>
                  <a:pt x="1658" y="9595"/>
                  <a:pt x="1566" y="9563"/>
                </a:cubicBezTo>
                <a:cubicBezTo>
                  <a:pt x="1554" y="9559"/>
                  <a:pt x="1538" y="9555"/>
                  <a:pt x="1530" y="9547"/>
                </a:cubicBezTo>
                <a:cubicBezTo>
                  <a:pt x="1502" y="9533"/>
                  <a:pt x="1468" y="9519"/>
                  <a:pt x="1432" y="9519"/>
                </a:cubicBezTo>
                <a:cubicBezTo>
                  <a:pt x="1417" y="9519"/>
                  <a:pt x="1402" y="9521"/>
                  <a:pt x="1387" y="9527"/>
                </a:cubicBezTo>
                <a:lnTo>
                  <a:pt x="1375" y="9535"/>
                </a:lnTo>
                <a:lnTo>
                  <a:pt x="1371" y="9543"/>
                </a:lnTo>
                <a:cubicBezTo>
                  <a:pt x="1351" y="9575"/>
                  <a:pt x="1347" y="9599"/>
                  <a:pt x="1351" y="9623"/>
                </a:cubicBezTo>
                <a:cubicBezTo>
                  <a:pt x="1355" y="9635"/>
                  <a:pt x="1359" y="9647"/>
                  <a:pt x="1371" y="9659"/>
                </a:cubicBezTo>
                <a:lnTo>
                  <a:pt x="1431" y="9718"/>
                </a:lnTo>
                <a:lnTo>
                  <a:pt x="1431" y="9718"/>
                </a:lnTo>
                <a:lnTo>
                  <a:pt x="1351" y="9686"/>
                </a:lnTo>
                <a:cubicBezTo>
                  <a:pt x="1220" y="9639"/>
                  <a:pt x="1088" y="9583"/>
                  <a:pt x="953" y="9527"/>
                </a:cubicBezTo>
                <a:cubicBezTo>
                  <a:pt x="909" y="9507"/>
                  <a:pt x="857" y="9495"/>
                  <a:pt x="809" y="9475"/>
                </a:cubicBezTo>
                <a:cubicBezTo>
                  <a:pt x="803" y="9471"/>
                  <a:pt x="792" y="9468"/>
                  <a:pt x="781" y="9468"/>
                </a:cubicBezTo>
                <a:cubicBezTo>
                  <a:pt x="772" y="9468"/>
                  <a:pt x="762" y="9470"/>
                  <a:pt x="753" y="9475"/>
                </a:cubicBezTo>
                <a:cubicBezTo>
                  <a:pt x="721" y="9487"/>
                  <a:pt x="713" y="9523"/>
                  <a:pt x="701" y="9567"/>
                </a:cubicBezTo>
                <a:lnTo>
                  <a:pt x="697" y="9595"/>
                </a:lnTo>
                <a:lnTo>
                  <a:pt x="721" y="9603"/>
                </a:lnTo>
                <a:cubicBezTo>
                  <a:pt x="737" y="9607"/>
                  <a:pt x="753" y="9619"/>
                  <a:pt x="761" y="9623"/>
                </a:cubicBezTo>
                <a:cubicBezTo>
                  <a:pt x="793" y="9639"/>
                  <a:pt x="821" y="9655"/>
                  <a:pt x="857" y="9663"/>
                </a:cubicBezTo>
                <a:cubicBezTo>
                  <a:pt x="1518" y="9926"/>
                  <a:pt x="2136" y="10157"/>
                  <a:pt x="2754" y="10352"/>
                </a:cubicBezTo>
                <a:cubicBezTo>
                  <a:pt x="3977" y="10743"/>
                  <a:pt x="5101" y="11006"/>
                  <a:pt x="6209" y="11141"/>
                </a:cubicBezTo>
                <a:cubicBezTo>
                  <a:pt x="6817" y="11220"/>
                  <a:pt x="7422" y="11259"/>
                  <a:pt x="8019" y="11259"/>
                </a:cubicBezTo>
                <a:cubicBezTo>
                  <a:pt x="8751" y="11259"/>
                  <a:pt x="9472" y="11200"/>
                  <a:pt x="10174" y="11081"/>
                </a:cubicBezTo>
                <a:cubicBezTo>
                  <a:pt x="10924" y="10958"/>
                  <a:pt x="11653" y="10802"/>
                  <a:pt x="12346" y="10623"/>
                </a:cubicBezTo>
                <a:cubicBezTo>
                  <a:pt x="12904" y="10479"/>
                  <a:pt x="13470" y="10332"/>
                  <a:pt x="14020" y="10185"/>
                </a:cubicBezTo>
                <a:lnTo>
                  <a:pt x="14247" y="10125"/>
                </a:lnTo>
                <a:lnTo>
                  <a:pt x="14259" y="10161"/>
                </a:lnTo>
                <a:cubicBezTo>
                  <a:pt x="13642" y="10376"/>
                  <a:pt x="13056" y="10571"/>
                  <a:pt x="12474" y="10750"/>
                </a:cubicBezTo>
                <a:cubicBezTo>
                  <a:pt x="11581" y="11021"/>
                  <a:pt x="10780" y="11221"/>
                  <a:pt x="10019" y="11352"/>
                </a:cubicBezTo>
                <a:cubicBezTo>
                  <a:pt x="9327" y="11472"/>
                  <a:pt x="8633" y="11531"/>
                  <a:pt x="7944" y="11531"/>
                </a:cubicBezTo>
                <a:cubicBezTo>
                  <a:pt x="7023" y="11531"/>
                  <a:pt x="6109" y="11425"/>
                  <a:pt x="5213" y="11213"/>
                </a:cubicBezTo>
                <a:cubicBezTo>
                  <a:pt x="4499" y="11045"/>
                  <a:pt x="3778" y="10834"/>
                  <a:pt x="3069" y="10587"/>
                </a:cubicBezTo>
                <a:cubicBezTo>
                  <a:pt x="2128" y="10256"/>
                  <a:pt x="1212" y="9874"/>
                  <a:pt x="359" y="9503"/>
                </a:cubicBezTo>
                <a:lnTo>
                  <a:pt x="211" y="9443"/>
                </a:lnTo>
                <a:cubicBezTo>
                  <a:pt x="183" y="9435"/>
                  <a:pt x="163" y="9423"/>
                  <a:pt x="140" y="9419"/>
                </a:cubicBezTo>
                <a:lnTo>
                  <a:pt x="124" y="9415"/>
                </a:lnTo>
                <a:lnTo>
                  <a:pt x="0" y="9491"/>
                </a:lnTo>
                <a:lnTo>
                  <a:pt x="64" y="9595"/>
                </a:lnTo>
                <a:lnTo>
                  <a:pt x="84" y="9591"/>
                </a:lnTo>
                <a:cubicBezTo>
                  <a:pt x="92" y="9588"/>
                  <a:pt x="100" y="9587"/>
                  <a:pt x="108" y="9587"/>
                </a:cubicBezTo>
                <a:cubicBezTo>
                  <a:pt x="137" y="9587"/>
                  <a:pt x="164" y="9603"/>
                  <a:pt x="195" y="9619"/>
                </a:cubicBezTo>
                <a:cubicBezTo>
                  <a:pt x="211" y="9631"/>
                  <a:pt x="223" y="9635"/>
                  <a:pt x="239" y="9639"/>
                </a:cubicBezTo>
                <a:cubicBezTo>
                  <a:pt x="961" y="9949"/>
                  <a:pt x="1746" y="10276"/>
                  <a:pt x="2531" y="10571"/>
                </a:cubicBezTo>
                <a:cubicBezTo>
                  <a:pt x="3507" y="10934"/>
                  <a:pt x="4384" y="11205"/>
                  <a:pt x="5201" y="11388"/>
                </a:cubicBezTo>
                <a:cubicBezTo>
                  <a:pt x="6142" y="11600"/>
                  <a:pt x="7085" y="11705"/>
                  <a:pt x="8019" y="11705"/>
                </a:cubicBezTo>
                <a:cubicBezTo>
                  <a:pt x="8686" y="11705"/>
                  <a:pt x="9349" y="11652"/>
                  <a:pt x="10003" y="11544"/>
                </a:cubicBezTo>
                <a:cubicBezTo>
                  <a:pt x="10820" y="11408"/>
                  <a:pt x="11693" y="11189"/>
                  <a:pt x="12745" y="10858"/>
                </a:cubicBezTo>
                <a:cubicBezTo>
                  <a:pt x="13729" y="10551"/>
                  <a:pt x="14718" y="10181"/>
                  <a:pt x="15666" y="9830"/>
                </a:cubicBezTo>
                <a:lnTo>
                  <a:pt x="15798" y="9778"/>
                </a:lnTo>
                <a:cubicBezTo>
                  <a:pt x="15833" y="9762"/>
                  <a:pt x="15865" y="9754"/>
                  <a:pt x="15901" y="9738"/>
                </a:cubicBezTo>
                <a:lnTo>
                  <a:pt x="15921" y="9734"/>
                </a:lnTo>
                <a:cubicBezTo>
                  <a:pt x="16116" y="9659"/>
                  <a:pt x="16316" y="9583"/>
                  <a:pt x="16519" y="9535"/>
                </a:cubicBezTo>
                <a:cubicBezTo>
                  <a:pt x="16802" y="9463"/>
                  <a:pt x="17089" y="9392"/>
                  <a:pt x="17368" y="9320"/>
                </a:cubicBezTo>
                <a:lnTo>
                  <a:pt x="17372" y="9320"/>
                </a:lnTo>
                <a:cubicBezTo>
                  <a:pt x="17575" y="9272"/>
                  <a:pt x="17774" y="9216"/>
                  <a:pt x="17974" y="9164"/>
                </a:cubicBezTo>
                <a:cubicBezTo>
                  <a:pt x="18057" y="9144"/>
                  <a:pt x="18153" y="9125"/>
                  <a:pt x="18249" y="9117"/>
                </a:cubicBezTo>
                <a:cubicBezTo>
                  <a:pt x="18775" y="9045"/>
                  <a:pt x="19301" y="8977"/>
                  <a:pt x="19803" y="8913"/>
                </a:cubicBezTo>
                <a:cubicBezTo>
                  <a:pt x="19882" y="8901"/>
                  <a:pt x="19970" y="8897"/>
                  <a:pt x="20066" y="8897"/>
                </a:cubicBezTo>
                <a:cubicBezTo>
                  <a:pt x="20620" y="8897"/>
                  <a:pt x="21126" y="8901"/>
                  <a:pt x="21620" y="8905"/>
                </a:cubicBezTo>
                <a:cubicBezTo>
                  <a:pt x="21716" y="8905"/>
                  <a:pt x="21803" y="8917"/>
                  <a:pt x="21899" y="8925"/>
                </a:cubicBezTo>
                <a:cubicBezTo>
                  <a:pt x="22369" y="8993"/>
                  <a:pt x="22840" y="9065"/>
                  <a:pt x="23354" y="9140"/>
                </a:cubicBezTo>
                <a:cubicBezTo>
                  <a:pt x="23429" y="9152"/>
                  <a:pt x="23513" y="9172"/>
                  <a:pt x="23613" y="9196"/>
                </a:cubicBezTo>
                <a:cubicBezTo>
                  <a:pt x="24051" y="9316"/>
                  <a:pt x="24505" y="9435"/>
                  <a:pt x="24948" y="9559"/>
                </a:cubicBezTo>
                <a:cubicBezTo>
                  <a:pt x="25043" y="9583"/>
                  <a:pt x="25119" y="9611"/>
                  <a:pt x="25183" y="9639"/>
                </a:cubicBezTo>
                <a:cubicBezTo>
                  <a:pt x="25649" y="9834"/>
                  <a:pt x="26076" y="9993"/>
                  <a:pt x="26462" y="10129"/>
                </a:cubicBezTo>
                <a:cubicBezTo>
                  <a:pt x="26526" y="10149"/>
                  <a:pt x="26594" y="10177"/>
                  <a:pt x="26657" y="10212"/>
                </a:cubicBezTo>
                <a:cubicBezTo>
                  <a:pt x="27084" y="10436"/>
                  <a:pt x="27482" y="10619"/>
                  <a:pt x="27869" y="10774"/>
                </a:cubicBezTo>
                <a:cubicBezTo>
                  <a:pt x="27921" y="10798"/>
                  <a:pt x="27980" y="10830"/>
                  <a:pt x="28056" y="10870"/>
                </a:cubicBezTo>
                <a:cubicBezTo>
                  <a:pt x="28427" y="11089"/>
                  <a:pt x="28797" y="11292"/>
                  <a:pt x="29176" y="11468"/>
                </a:cubicBezTo>
                <a:cubicBezTo>
                  <a:pt x="29232" y="11492"/>
                  <a:pt x="29292" y="11528"/>
                  <a:pt x="29363" y="11571"/>
                </a:cubicBezTo>
                <a:cubicBezTo>
                  <a:pt x="29722" y="11807"/>
                  <a:pt x="30049" y="12002"/>
                  <a:pt x="30372" y="12161"/>
                </a:cubicBezTo>
                <a:cubicBezTo>
                  <a:pt x="30439" y="12189"/>
                  <a:pt x="30499" y="12229"/>
                  <a:pt x="30567" y="12281"/>
                </a:cubicBezTo>
                <a:cubicBezTo>
                  <a:pt x="31097" y="12651"/>
                  <a:pt x="31603" y="12938"/>
                  <a:pt x="32113" y="13146"/>
                </a:cubicBezTo>
                <a:cubicBezTo>
                  <a:pt x="32894" y="13464"/>
                  <a:pt x="33727" y="13624"/>
                  <a:pt x="34592" y="13624"/>
                </a:cubicBezTo>
                <a:cubicBezTo>
                  <a:pt x="34867" y="13624"/>
                  <a:pt x="35150" y="13608"/>
                  <a:pt x="35433" y="13576"/>
                </a:cubicBezTo>
                <a:cubicBezTo>
                  <a:pt x="36485" y="13457"/>
                  <a:pt x="37525" y="13110"/>
                  <a:pt x="38633" y="12528"/>
                </a:cubicBezTo>
                <a:cubicBezTo>
                  <a:pt x="39135" y="12265"/>
                  <a:pt x="39625" y="11962"/>
                  <a:pt x="40088" y="11631"/>
                </a:cubicBezTo>
                <a:cubicBezTo>
                  <a:pt x="40335" y="11452"/>
                  <a:pt x="40586" y="11265"/>
                  <a:pt x="40829" y="11077"/>
                </a:cubicBezTo>
                <a:cubicBezTo>
                  <a:pt x="40913" y="11014"/>
                  <a:pt x="40992" y="10954"/>
                  <a:pt x="41080" y="10890"/>
                </a:cubicBezTo>
                <a:cubicBezTo>
                  <a:pt x="41160" y="10830"/>
                  <a:pt x="41239" y="10770"/>
                  <a:pt x="41319" y="10699"/>
                </a:cubicBezTo>
                <a:lnTo>
                  <a:pt x="41323" y="10695"/>
                </a:lnTo>
                <a:cubicBezTo>
                  <a:pt x="41351" y="10671"/>
                  <a:pt x="41383" y="10643"/>
                  <a:pt x="41419" y="10619"/>
                </a:cubicBezTo>
                <a:lnTo>
                  <a:pt x="41427" y="10615"/>
                </a:lnTo>
                <a:lnTo>
                  <a:pt x="41447" y="10619"/>
                </a:lnTo>
                <a:cubicBezTo>
                  <a:pt x="41471" y="10631"/>
                  <a:pt x="41491" y="10635"/>
                  <a:pt x="41510" y="10639"/>
                </a:cubicBezTo>
                <a:cubicBezTo>
                  <a:pt x="42482" y="10919"/>
                  <a:pt x="43480" y="11053"/>
                  <a:pt x="44562" y="11053"/>
                </a:cubicBezTo>
                <a:cubicBezTo>
                  <a:pt x="44665" y="11053"/>
                  <a:pt x="44769" y="11052"/>
                  <a:pt x="44874" y="11049"/>
                </a:cubicBezTo>
                <a:cubicBezTo>
                  <a:pt x="45731" y="11029"/>
                  <a:pt x="46604" y="10942"/>
                  <a:pt x="47468" y="10798"/>
                </a:cubicBezTo>
                <a:cubicBezTo>
                  <a:pt x="48166" y="10683"/>
                  <a:pt x="48875" y="10559"/>
                  <a:pt x="49561" y="10436"/>
                </a:cubicBezTo>
                <a:cubicBezTo>
                  <a:pt x="49840" y="10384"/>
                  <a:pt x="50119" y="10336"/>
                  <a:pt x="50394" y="10284"/>
                </a:cubicBezTo>
                <a:lnTo>
                  <a:pt x="50409" y="10284"/>
                </a:lnTo>
                <a:lnTo>
                  <a:pt x="50653" y="10679"/>
                </a:lnTo>
                <a:lnTo>
                  <a:pt x="50684" y="10711"/>
                </a:lnTo>
                <a:lnTo>
                  <a:pt x="50744" y="10770"/>
                </a:lnTo>
                <a:cubicBezTo>
                  <a:pt x="50876" y="10954"/>
                  <a:pt x="51035" y="11133"/>
                  <a:pt x="51230" y="11320"/>
                </a:cubicBezTo>
                <a:cubicBezTo>
                  <a:pt x="51764" y="11846"/>
                  <a:pt x="52390" y="12249"/>
                  <a:pt x="53147" y="12556"/>
                </a:cubicBezTo>
                <a:cubicBezTo>
                  <a:pt x="54060" y="12930"/>
                  <a:pt x="55060" y="13114"/>
                  <a:pt x="56128" y="13114"/>
                </a:cubicBezTo>
                <a:lnTo>
                  <a:pt x="56164" y="13114"/>
                </a:lnTo>
                <a:cubicBezTo>
                  <a:pt x="57164" y="13110"/>
                  <a:pt x="58165" y="12950"/>
                  <a:pt x="59225" y="12628"/>
                </a:cubicBezTo>
                <a:cubicBezTo>
                  <a:pt x="59831" y="12444"/>
                  <a:pt x="60436" y="12205"/>
                  <a:pt x="61034" y="11926"/>
                </a:cubicBezTo>
                <a:cubicBezTo>
                  <a:pt x="61488" y="11711"/>
                  <a:pt x="61863" y="11516"/>
                  <a:pt x="62206" y="11312"/>
                </a:cubicBezTo>
                <a:cubicBezTo>
                  <a:pt x="62588" y="11081"/>
                  <a:pt x="62971" y="10818"/>
                  <a:pt x="63370" y="10499"/>
                </a:cubicBezTo>
                <a:cubicBezTo>
                  <a:pt x="63461" y="10432"/>
                  <a:pt x="63561" y="10364"/>
                  <a:pt x="63645" y="10316"/>
                </a:cubicBezTo>
                <a:lnTo>
                  <a:pt x="63724" y="10264"/>
                </a:lnTo>
                <a:cubicBezTo>
                  <a:pt x="63995" y="10105"/>
                  <a:pt x="64266" y="9941"/>
                  <a:pt x="64521" y="9758"/>
                </a:cubicBezTo>
                <a:cubicBezTo>
                  <a:pt x="64561" y="9734"/>
                  <a:pt x="64597" y="9702"/>
                  <a:pt x="64637" y="9674"/>
                </a:cubicBezTo>
                <a:lnTo>
                  <a:pt x="64653" y="9663"/>
                </a:lnTo>
                <a:cubicBezTo>
                  <a:pt x="64840" y="9523"/>
                  <a:pt x="65039" y="9380"/>
                  <a:pt x="65263" y="9284"/>
                </a:cubicBezTo>
                <a:cubicBezTo>
                  <a:pt x="65278" y="9280"/>
                  <a:pt x="65294" y="9268"/>
                  <a:pt x="65302" y="9260"/>
                </a:cubicBezTo>
                <a:cubicBezTo>
                  <a:pt x="65310" y="9256"/>
                  <a:pt x="65318" y="9248"/>
                  <a:pt x="65322" y="9248"/>
                </a:cubicBezTo>
                <a:cubicBezTo>
                  <a:pt x="65677" y="9057"/>
                  <a:pt x="66020" y="8846"/>
                  <a:pt x="66339" y="8630"/>
                </a:cubicBezTo>
                <a:cubicBezTo>
                  <a:pt x="66394" y="8590"/>
                  <a:pt x="66458" y="8559"/>
                  <a:pt x="66526" y="8527"/>
                </a:cubicBezTo>
                <a:cubicBezTo>
                  <a:pt x="66964" y="8339"/>
                  <a:pt x="67415" y="8108"/>
                  <a:pt x="67913" y="7829"/>
                </a:cubicBezTo>
                <a:cubicBezTo>
                  <a:pt x="68008" y="7773"/>
                  <a:pt x="68104" y="7734"/>
                  <a:pt x="68200" y="7702"/>
                </a:cubicBezTo>
                <a:cubicBezTo>
                  <a:pt x="68730" y="7518"/>
                  <a:pt x="69260" y="7303"/>
                  <a:pt x="69714" y="7120"/>
                </a:cubicBezTo>
                <a:cubicBezTo>
                  <a:pt x="69814" y="7076"/>
                  <a:pt x="69917" y="7032"/>
                  <a:pt x="70021" y="7008"/>
                </a:cubicBezTo>
                <a:cubicBezTo>
                  <a:pt x="70571" y="6881"/>
                  <a:pt x="71133" y="6753"/>
                  <a:pt x="71675" y="6634"/>
                </a:cubicBezTo>
                <a:lnTo>
                  <a:pt x="71699" y="6630"/>
                </a:lnTo>
                <a:cubicBezTo>
                  <a:pt x="71774" y="6614"/>
                  <a:pt x="71854" y="6602"/>
                  <a:pt x="71926" y="6594"/>
                </a:cubicBezTo>
                <a:cubicBezTo>
                  <a:pt x="72504" y="6554"/>
                  <a:pt x="73030" y="6514"/>
                  <a:pt x="73540" y="6482"/>
                </a:cubicBezTo>
                <a:cubicBezTo>
                  <a:pt x="73580" y="6478"/>
                  <a:pt x="73622" y="6476"/>
                  <a:pt x="73665" y="6476"/>
                </a:cubicBezTo>
                <a:cubicBezTo>
                  <a:pt x="73709" y="6476"/>
                  <a:pt x="73755" y="6478"/>
                  <a:pt x="73803" y="6482"/>
                </a:cubicBezTo>
                <a:cubicBezTo>
                  <a:pt x="74401" y="6522"/>
                  <a:pt x="74943" y="6554"/>
                  <a:pt x="75465" y="6594"/>
                </a:cubicBezTo>
                <a:cubicBezTo>
                  <a:pt x="75572" y="6602"/>
                  <a:pt x="75676" y="6614"/>
                  <a:pt x="75776" y="6634"/>
                </a:cubicBezTo>
                <a:cubicBezTo>
                  <a:pt x="76214" y="6713"/>
                  <a:pt x="76668" y="6801"/>
                  <a:pt x="77155" y="6893"/>
                </a:cubicBezTo>
                <a:cubicBezTo>
                  <a:pt x="77270" y="6913"/>
                  <a:pt x="77366" y="6941"/>
                  <a:pt x="77457" y="6968"/>
                </a:cubicBezTo>
                <a:cubicBezTo>
                  <a:pt x="77932" y="7124"/>
                  <a:pt x="78370" y="7247"/>
                  <a:pt x="78792" y="7347"/>
                </a:cubicBezTo>
                <a:cubicBezTo>
                  <a:pt x="78864" y="7363"/>
                  <a:pt x="78940" y="7387"/>
                  <a:pt x="79028" y="7427"/>
                </a:cubicBezTo>
                <a:cubicBezTo>
                  <a:pt x="79462" y="7606"/>
                  <a:pt x="79857" y="7746"/>
                  <a:pt x="80243" y="7857"/>
                </a:cubicBezTo>
                <a:cubicBezTo>
                  <a:pt x="81166" y="8118"/>
                  <a:pt x="82125" y="8251"/>
                  <a:pt x="83108" y="8251"/>
                </a:cubicBezTo>
                <a:cubicBezTo>
                  <a:pt x="83521" y="8251"/>
                  <a:pt x="83939" y="8227"/>
                  <a:pt x="84360" y="8180"/>
                </a:cubicBezTo>
                <a:cubicBezTo>
                  <a:pt x="85264" y="8080"/>
                  <a:pt x="86193" y="7881"/>
                  <a:pt x="87201" y="7582"/>
                </a:cubicBezTo>
                <a:cubicBezTo>
                  <a:pt x="87361" y="7530"/>
                  <a:pt x="87520" y="7487"/>
                  <a:pt x="87680" y="7439"/>
                </a:cubicBezTo>
                <a:lnTo>
                  <a:pt x="87891" y="7371"/>
                </a:lnTo>
                <a:lnTo>
                  <a:pt x="87939" y="7399"/>
                </a:lnTo>
                <a:cubicBezTo>
                  <a:pt x="87978" y="7419"/>
                  <a:pt x="88018" y="7439"/>
                  <a:pt x="88058" y="7463"/>
                </a:cubicBezTo>
                <a:cubicBezTo>
                  <a:pt x="88875" y="7901"/>
                  <a:pt x="89728" y="8196"/>
                  <a:pt x="90601" y="8339"/>
                </a:cubicBezTo>
                <a:cubicBezTo>
                  <a:pt x="90987" y="8402"/>
                  <a:pt x="91369" y="8434"/>
                  <a:pt x="91748" y="8434"/>
                </a:cubicBezTo>
                <a:cubicBezTo>
                  <a:pt x="92326" y="8434"/>
                  <a:pt x="92894" y="8360"/>
                  <a:pt x="93446" y="8216"/>
                </a:cubicBezTo>
                <a:cubicBezTo>
                  <a:pt x="94036" y="8060"/>
                  <a:pt x="94654" y="7801"/>
                  <a:pt x="95327" y="7427"/>
                </a:cubicBezTo>
                <a:cubicBezTo>
                  <a:pt x="95678" y="7231"/>
                  <a:pt x="96049" y="7012"/>
                  <a:pt x="96495" y="6737"/>
                </a:cubicBezTo>
                <a:lnTo>
                  <a:pt x="96587" y="6686"/>
                </a:lnTo>
                <a:cubicBezTo>
                  <a:pt x="96842" y="6530"/>
                  <a:pt x="97109" y="6367"/>
                  <a:pt x="97372" y="6219"/>
                </a:cubicBezTo>
                <a:cubicBezTo>
                  <a:pt x="97611" y="6088"/>
                  <a:pt x="97854" y="5948"/>
                  <a:pt x="98089" y="5817"/>
                </a:cubicBezTo>
                <a:lnTo>
                  <a:pt x="98113" y="5801"/>
                </a:lnTo>
                <a:cubicBezTo>
                  <a:pt x="98217" y="5741"/>
                  <a:pt x="98328" y="5681"/>
                  <a:pt x="98432" y="5621"/>
                </a:cubicBezTo>
                <a:cubicBezTo>
                  <a:pt x="98472" y="5602"/>
                  <a:pt x="98511" y="5582"/>
                  <a:pt x="98547" y="5562"/>
                </a:cubicBezTo>
                <a:cubicBezTo>
                  <a:pt x="98631" y="5518"/>
                  <a:pt x="98715" y="5478"/>
                  <a:pt x="98806" y="5434"/>
                </a:cubicBezTo>
                <a:cubicBezTo>
                  <a:pt x="99010" y="5335"/>
                  <a:pt x="99237" y="5219"/>
                  <a:pt x="99464" y="5111"/>
                </a:cubicBezTo>
                <a:cubicBezTo>
                  <a:pt x="99512" y="5083"/>
                  <a:pt x="99564" y="5064"/>
                  <a:pt x="99607" y="5040"/>
                </a:cubicBezTo>
                <a:lnTo>
                  <a:pt x="99623" y="5032"/>
                </a:lnTo>
                <a:cubicBezTo>
                  <a:pt x="99854" y="4916"/>
                  <a:pt x="100098" y="4800"/>
                  <a:pt x="100337" y="4701"/>
                </a:cubicBezTo>
                <a:cubicBezTo>
                  <a:pt x="100946" y="4442"/>
                  <a:pt x="101512" y="4239"/>
                  <a:pt x="102054" y="4071"/>
                </a:cubicBezTo>
                <a:cubicBezTo>
                  <a:pt x="102915" y="3804"/>
                  <a:pt x="103708" y="3641"/>
                  <a:pt x="104481" y="3577"/>
                </a:cubicBezTo>
                <a:cubicBezTo>
                  <a:pt x="104541" y="3570"/>
                  <a:pt x="104597" y="3567"/>
                  <a:pt x="104649" y="3567"/>
                </a:cubicBezTo>
                <a:cubicBezTo>
                  <a:pt x="104723" y="3567"/>
                  <a:pt x="104789" y="3573"/>
                  <a:pt x="104852" y="3585"/>
                </a:cubicBezTo>
                <a:lnTo>
                  <a:pt x="105067" y="3625"/>
                </a:lnTo>
                <a:cubicBezTo>
                  <a:pt x="105211" y="3653"/>
                  <a:pt x="105350" y="3677"/>
                  <a:pt x="105498" y="3701"/>
                </a:cubicBezTo>
                <a:lnTo>
                  <a:pt x="105506" y="3701"/>
                </a:lnTo>
                <a:cubicBezTo>
                  <a:pt x="105529" y="3707"/>
                  <a:pt x="105554" y="3711"/>
                  <a:pt x="105577" y="3711"/>
                </a:cubicBezTo>
                <a:cubicBezTo>
                  <a:pt x="105599" y="3711"/>
                  <a:pt x="105619" y="3707"/>
                  <a:pt x="105633" y="3693"/>
                </a:cubicBezTo>
                <a:cubicBezTo>
                  <a:pt x="105654" y="3670"/>
                  <a:pt x="105674" y="3661"/>
                  <a:pt x="105697" y="3661"/>
                </a:cubicBezTo>
                <a:cubicBezTo>
                  <a:pt x="105714" y="3661"/>
                  <a:pt x="105732" y="3666"/>
                  <a:pt x="105753" y="3673"/>
                </a:cubicBezTo>
                <a:lnTo>
                  <a:pt x="105777" y="3677"/>
                </a:lnTo>
                <a:cubicBezTo>
                  <a:pt x="105844" y="3693"/>
                  <a:pt x="105916" y="3705"/>
                  <a:pt x="105988" y="3720"/>
                </a:cubicBezTo>
                <a:cubicBezTo>
                  <a:pt x="106044" y="3732"/>
                  <a:pt x="106099" y="3744"/>
                  <a:pt x="106155" y="3756"/>
                </a:cubicBezTo>
                <a:cubicBezTo>
                  <a:pt x="106179" y="3760"/>
                  <a:pt x="106199" y="3764"/>
                  <a:pt x="106223" y="3764"/>
                </a:cubicBezTo>
                <a:lnTo>
                  <a:pt x="106263" y="3768"/>
                </a:lnTo>
                <a:lnTo>
                  <a:pt x="106338" y="3701"/>
                </a:lnTo>
                <a:lnTo>
                  <a:pt x="106912" y="3824"/>
                </a:lnTo>
                <a:lnTo>
                  <a:pt x="106984" y="3740"/>
                </a:lnTo>
                <a:lnTo>
                  <a:pt x="107574" y="3880"/>
                </a:lnTo>
                <a:lnTo>
                  <a:pt x="107622" y="3776"/>
                </a:lnTo>
                <a:lnTo>
                  <a:pt x="108032" y="3884"/>
                </a:lnTo>
                <a:cubicBezTo>
                  <a:pt x="108040" y="3888"/>
                  <a:pt x="108052" y="3888"/>
                  <a:pt x="108060" y="3896"/>
                </a:cubicBezTo>
                <a:lnTo>
                  <a:pt x="108068" y="3896"/>
                </a:lnTo>
                <a:cubicBezTo>
                  <a:pt x="108096" y="3904"/>
                  <a:pt x="108132" y="3916"/>
                  <a:pt x="108168" y="3920"/>
                </a:cubicBezTo>
                <a:cubicBezTo>
                  <a:pt x="108173" y="3920"/>
                  <a:pt x="108178" y="3921"/>
                  <a:pt x="108183" y="3921"/>
                </a:cubicBezTo>
                <a:cubicBezTo>
                  <a:pt x="108206" y="3921"/>
                  <a:pt x="108222" y="3913"/>
                  <a:pt x="108231" y="3900"/>
                </a:cubicBezTo>
                <a:cubicBezTo>
                  <a:pt x="108239" y="3888"/>
                  <a:pt x="108255" y="3868"/>
                  <a:pt x="108255" y="3840"/>
                </a:cubicBezTo>
                <a:lnTo>
                  <a:pt x="108255" y="3816"/>
                </a:lnTo>
                <a:lnTo>
                  <a:pt x="108339" y="3840"/>
                </a:lnTo>
                <a:cubicBezTo>
                  <a:pt x="108455" y="3876"/>
                  <a:pt x="108566" y="3904"/>
                  <a:pt x="108678" y="3936"/>
                </a:cubicBezTo>
                <a:lnTo>
                  <a:pt x="108706" y="3940"/>
                </a:lnTo>
                <a:cubicBezTo>
                  <a:pt x="108738" y="3948"/>
                  <a:pt x="108773" y="3960"/>
                  <a:pt x="108813" y="3964"/>
                </a:cubicBezTo>
                <a:cubicBezTo>
                  <a:pt x="108816" y="3964"/>
                  <a:pt x="108818" y="3964"/>
                  <a:pt x="108820" y="3964"/>
                </a:cubicBezTo>
                <a:cubicBezTo>
                  <a:pt x="108854" y="3964"/>
                  <a:pt x="108886" y="3938"/>
                  <a:pt x="108893" y="3912"/>
                </a:cubicBezTo>
                <a:cubicBezTo>
                  <a:pt x="108897" y="3900"/>
                  <a:pt x="108897" y="3888"/>
                  <a:pt x="108893" y="3880"/>
                </a:cubicBezTo>
                <a:lnTo>
                  <a:pt x="108889" y="3852"/>
                </a:lnTo>
                <a:lnTo>
                  <a:pt x="109351" y="3991"/>
                </a:lnTo>
                <a:cubicBezTo>
                  <a:pt x="109387" y="3999"/>
                  <a:pt x="109415" y="4011"/>
                  <a:pt x="109451" y="4015"/>
                </a:cubicBezTo>
                <a:cubicBezTo>
                  <a:pt x="109453" y="4016"/>
                  <a:pt x="109456" y="4016"/>
                  <a:pt x="109458" y="4016"/>
                </a:cubicBezTo>
                <a:cubicBezTo>
                  <a:pt x="109489" y="4016"/>
                  <a:pt x="109527" y="3993"/>
                  <a:pt x="109535" y="3964"/>
                </a:cubicBezTo>
                <a:cubicBezTo>
                  <a:pt x="109543" y="3952"/>
                  <a:pt x="109543" y="3936"/>
                  <a:pt x="109535" y="3916"/>
                </a:cubicBezTo>
                <a:lnTo>
                  <a:pt x="109527" y="3880"/>
                </a:lnTo>
                <a:lnTo>
                  <a:pt x="109754" y="3956"/>
                </a:lnTo>
                <a:cubicBezTo>
                  <a:pt x="109834" y="3980"/>
                  <a:pt x="109913" y="4003"/>
                  <a:pt x="110001" y="4035"/>
                </a:cubicBezTo>
                <a:cubicBezTo>
                  <a:pt x="110033" y="4043"/>
                  <a:pt x="110073" y="4059"/>
                  <a:pt x="110113" y="4063"/>
                </a:cubicBezTo>
                <a:cubicBezTo>
                  <a:pt x="110117" y="4064"/>
                  <a:pt x="110121" y="4065"/>
                  <a:pt x="110126" y="4065"/>
                </a:cubicBezTo>
                <a:cubicBezTo>
                  <a:pt x="110153" y="4065"/>
                  <a:pt x="110185" y="4046"/>
                  <a:pt x="110188" y="4019"/>
                </a:cubicBezTo>
                <a:cubicBezTo>
                  <a:pt x="110192" y="4003"/>
                  <a:pt x="110192" y="3976"/>
                  <a:pt x="110184" y="3952"/>
                </a:cubicBezTo>
                <a:lnTo>
                  <a:pt x="110164" y="3912"/>
                </a:lnTo>
                <a:lnTo>
                  <a:pt x="110164" y="3912"/>
                </a:lnTo>
                <a:lnTo>
                  <a:pt x="110352" y="3976"/>
                </a:lnTo>
                <a:cubicBezTo>
                  <a:pt x="110447" y="4011"/>
                  <a:pt x="110539" y="4039"/>
                  <a:pt x="110631" y="4075"/>
                </a:cubicBezTo>
                <a:cubicBezTo>
                  <a:pt x="110643" y="4079"/>
                  <a:pt x="110651" y="4083"/>
                  <a:pt x="110666" y="4091"/>
                </a:cubicBezTo>
                <a:cubicBezTo>
                  <a:pt x="110697" y="4105"/>
                  <a:pt x="110730" y="4119"/>
                  <a:pt x="110765" y="4119"/>
                </a:cubicBezTo>
                <a:cubicBezTo>
                  <a:pt x="110780" y="4119"/>
                  <a:pt x="110795" y="4117"/>
                  <a:pt x="110810" y="4111"/>
                </a:cubicBezTo>
                <a:lnTo>
                  <a:pt x="110822" y="4103"/>
                </a:lnTo>
                <a:lnTo>
                  <a:pt x="110826" y="4095"/>
                </a:lnTo>
                <a:cubicBezTo>
                  <a:pt x="110846" y="4063"/>
                  <a:pt x="110850" y="4039"/>
                  <a:pt x="110846" y="4015"/>
                </a:cubicBezTo>
                <a:cubicBezTo>
                  <a:pt x="110842" y="4003"/>
                  <a:pt x="110838" y="3991"/>
                  <a:pt x="110826" y="3980"/>
                </a:cubicBezTo>
                <a:lnTo>
                  <a:pt x="110766" y="3920"/>
                </a:lnTo>
                <a:lnTo>
                  <a:pt x="110846" y="3952"/>
                </a:lnTo>
                <a:cubicBezTo>
                  <a:pt x="110977" y="3999"/>
                  <a:pt x="111109" y="4055"/>
                  <a:pt x="111244" y="4111"/>
                </a:cubicBezTo>
                <a:cubicBezTo>
                  <a:pt x="111300" y="4131"/>
                  <a:pt x="111340" y="4151"/>
                  <a:pt x="111388" y="4159"/>
                </a:cubicBezTo>
                <a:cubicBezTo>
                  <a:pt x="111395" y="4161"/>
                  <a:pt x="111407" y="4165"/>
                  <a:pt x="111419" y="4165"/>
                </a:cubicBezTo>
                <a:cubicBezTo>
                  <a:pt x="111427" y="4165"/>
                  <a:pt x="111436" y="4164"/>
                  <a:pt x="111444" y="4159"/>
                </a:cubicBezTo>
                <a:cubicBezTo>
                  <a:pt x="111475" y="4143"/>
                  <a:pt x="111483" y="4111"/>
                  <a:pt x="111495" y="4063"/>
                </a:cubicBezTo>
                <a:lnTo>
                  <a:pt x="111499" y="4039"/>
                </a:lnTo>
                <a:lnTo>
                  <a:pt x="111436" y="4011"/>
                </a:lnTo>
                <a:cubicBezTo>
                  <a:pt x="111404" y="3995"/>
                  <a:pt x="111368" y="3980"/>
                  <a:pt x="111340" y="3972"/>
                </a:cubicBezTo>
                <a:cubicBezTo>
                  <a:pt x="110678" y="3705"/>
                  <a:pt x="110061" y="3477"/>
                  <a:pt x="109443" y="3282"/>
                </a:cubicBezTo>
                <a:cubicBezTo>
                  <a:pt x="108220" y="2888"/>
                  <a:pt x="107092" y="2628"/>
                  <a:pt x="105988" y="2489"/>
                </a:cubicBezTo>
                <a:cubicBezTo>
                  <a:pt x="105381" y="2412"/>
                  <a:pt x="104778" y="2374"/>
                  <a:pt x="104183" y="2374"/>
                </a:cubicBezTo>
                <a:cubicBezTo>
                  <a:pt x="103449" y="2374"/>
                  <a:pt x="102727" y="2432"/>
                  <a:pt x="102022" y="2549"/>
                </a:cubicBezTo>
                <a:cubicBezTo>
                  <a:pt x="101273" y="2676"/>
                  <a:pt x="100540" y="2828"/>
                  <a:pt x="99851" y="3007"/>
                </a:cubicBezTo>
                <a:cubicBezTo>
                  <a:pt x="99289" y="3155"/>
                  <a:pt x="98715" y="3306"/>
                  <a:pt x="98165" y="3453"/>
                </a:cubicBezTo>
                <a:lnTo>
                  <a:pt x="97946" y="3513"/>
                </a:lnTo>
                <a:lnTo>
                  <a:pt x="97934" y="3477"/>
                </a:lnTo>
                <a:cubicBezTo>
                  <a:pt x="98551" y="3262"/>
                  <a:pt x="99133" y="3067"/>
                  <a:pt x="99719" y="2888"/>
                </a:cubicBezTo>
                <a:cubicBezTo>
                  <a:pt x="100608" y="2617"/>
                  <a:pt x="101413" y="2417"/>
                  <a:pt x="102174" y="2286"/>
                </a:cubicBezTo>
                <a:cubicBezTo>
                  <a:pt x="102863" y="2167"/>
                  <a:pt x="103553" y="2108"/>
                  <a:pt x="104238" y="2108"/>
                </a:cubicBezTo>
                <a:cubicBezTo>
                  <a:pt x="105162" y="2108"/>
                  <a:pt x="106079" y="2215"/>
                  <a:pt x="106980" y="2425"/>
                </a:cubicBezTo>
                <a:cubicBezTo>
                  <a:pt x="107693" y="2597"/>
                  <a:pt x="108411" y="2804"/>
                  <a:pt x="109124" y="3055"/>
                </a:cubicBezTo>
                <a:cubicBezTo>
                  <a:pt x="110065" y="3382"/>
                  <a:pt x="110981" y="3764"/>
                  <a:pt x="111834" y="4135"/>
                </a:cubicBezTo>
                <a:lnTo>
                  <a:pt x="111982" y="4195"/>
                </a:lnTo>
                <a:lnTo>
                  <a:pt x="111986" y="4195"/>
                </a:lnTo>
                <a:cubicBezTo>
                  <a:pt x="112006" y="4203"/>
                  <a:pt x="112033" y="4211"/>
                  <a:pt x="112053" y="4219"/>
                </a:cubicBezTo>
                <a:lnTo>
                  <a:pt x="112065" y="4223"/>
                </a:lnTo>
                <a:lnTo>
                  <a:pt x="112193" y="4147"/>
                </a:lnTo>
                <a:lnTo>
                  <a:pt x="112093" y="4031"/>
                </a:lnTo>
                <a:lnTo>
                  <a:pt x="112073" y="4035"/>
                </a:lnTo>
                <a:cubicBezTo>
                  <a:pt x="112066" y="4037"/>
                  <a:pt x="112059" y="4038"/>
                  <a:pt x="112052" y="4038"/>
                </a:cubicBezTo>
                <a:cubicBezTo>
                  <a:pt x="112024" y="4038"/>
                  <a:pt x="111997" y="4026"/>
                  <a:pt x="111962" y="4003"/>
                </a:cubicBezTo>
                <a:cubicBezTo>
                  <a:pt x="111946" y="3995"/>
                  <a:pt x="111934" y="3987"/>
                  <a:pt x="111918" y="3983"/>
                </a:cubicBezTo>
                <a:cubicBezTo>
                  <a:pt x="111197" y="3677"/>
                  <a:pt x="110411" y="3346"/>
                  <a:pt x="109626" y="3055"/>
                </a:cubicBezTo>
                <a:cubicBezTo>
                  <a:pt x="108650" y="2688"/>
                  <a:pt x="107773" y="2421"/>
                  <a:pt x="106956" y="2238"/>
                </a:cubicBezTo>
                <a:cubicBezTo>
                  <a:pt x="106018" y="2025"/>
                  <a:pt x="105078" y="1919"/>
                  <a:pt x="104147" y="1919"/>
                </a:cubicBezTo>
                <a:cubicBezTo>
                  <a:pt x="103477" y="1919"/>
                  <a:pt x="102811" y="1974"/>
                  <a:pt x="102154" y="2083"/>
                </a:cubicBezTo>
                <a:cubicBezTo>
                  <a:pt x="101337" y="2218"/>
                  <a:pt x="100464" y="2437"/>
                  <a:pt x="99412" y="2764"/>
                </a:cubicBezTo>
                <a:cubicBezTo>
                  <a:pt x="98428" y="3079"/>
                  <a:pt x="97435" y="3441"/>
                  <a:pt x="96483" y="3796"/>
                </a:cubicBezTo>
                <a:lnTo>
                  <a:pt x="96359" y="3840"/>
                </a:lnTo>
                <a:cubicBezTo>
                  <a:pt x="96320" y="3856"/>
                  <a:pt x="96276" y="3868"/>
                  <a:pt x="96236" y="3888"/>
                </a:cubicBezTo>
                <a:cubicBezTo>
                  <a:pt x="96041" y="3964"/>
                  <a:pt x="95841" y="4039"/>
                  <a:pt x="95638" y="4087"/>
                </a:cubicBezTo>
                <a:cubicBezTo>
                  <a:pt x="95355" y="4159"/>
                  <a:pt x="95068" y="4235"/>
                  <a:pt x="94789" y="4302"/>
                </a:cubicBezTo>
                <a:lnTo>
                  <a:pt x="94781" y="4310"/>
                </a:lnTo>
                <a:cubicBezTo>
                  <a:pt x="94582" y="4358"/>
                  <a:pt x="94383" y="4414"/>
                  <a:pt x="94183" y="4462"/>
                </a:cubicBezTo>
                <a:cubicBezTo>
                  <a:pt x="94100" y="4482"/>
                  <a:pt x="94004" y="4502"/>
                  <a:pt x="93909" y="4514"/>
                </a:cubicBezTo>
                <a:cubicBezTo>
                  <a:pt x="93370" y="4581"/>
                  <a:pt x="92848" y="4653"/>
                  <a:pt x="92354" y="4717"/>
                </a:cubicBezTo>
                <a:cubicBezTo>
                  <a:pt x="92271" y="4725"/>
                  <a:pt x="92179" y="4733"/>
                  <a:pt x="92091" y="4733"/>
                </a:cubicBezTo>
                <a:cubicBezTo>
                  <a:pt x="91549" y="4733"/>
                  <a:pt x="91039" y="4729"/>
                  <a:pt x="90537" y="4721"/>
                </a:cubicBezTo>
                <a:cubicBezTo>
                  <a:pt x="90441" y="4721"/>
                  <a:pt x="90354" y="4713"/>
                  <a:pt x="90258" y="4701"/>
                </a:cubicBezTo>
                <a:cubicBezTo>
                  <a:pt x="89796" y="4637"/>
                  <a:pt x="89306" y="4561"/>
                  <a:pt x="88803" y="4486"/>
                </a:cubicBezTo>
                <a:cubicBezTo>
                  <a:pt x="88724" y="4478"/>
                  <a:pt x="88644" y="4458"/>
                  <a:pt x="88544" y="4434"/>
                </a:cubicBezTo>
                <a:cubicBezTo>
                  <a:pt x="88110" y="4318"/>
                  <a:pt x="87664" y="4195"/>
                  <a:pt x="87209" y="4067"/>
                </a:cubicBezTo>
                <a:cubicBezTo>
                  <a:pt x="87114" y="4043"/>
                  <a:pt x="87038" y="4019"/>
                  <a:pt x="86974" y="3987"/>
                </a:cubicBezTo>
                <a:cubicBezTo>
                  <a:pt x="86508" y="3796"/>
                  <a:pt x="86089" y="3637"/>
                  <a:pt x="85695" y="3501"/>
                </a:cubicBezTo>
                <a:cubicBezTo>
                  <a:pt x="85631" y="3481"/>
                  <a:pt x="85563" y="3449"/>
                  <a:pt x="85500" y="3418"/>
                </a:cubicBezTo>
                <a:cubicBezTo>
                  <a:pt x="85073" y="3190"/>
                  <a:pt x="84675" y="3007"/>
                  <a:pt x="84288" y="2852"/>
                </a:cubicBezTo>
                <a:cubicBezTo>
                  <a:pt x="84228" y="2828"/>
                  <a:pt x="84169" y="2800"/>
                  <a:pt x="84101" y="2760"/>
                </a:cubicBezTo>
                <a:cubicBezTo>
                  <a:pt x="83730" y="2533"/>
                  <a:pt x="83352" y="2334"/>
                  <a:pt x="82981" y="2162"/>
                </a:cubicBezTo>
                <a:cubicBezTo>
                  <a:pt x="82925" y="2134"/>
                  <a:pt x="82865" y="2102"/>
                  <a:pt x="82794" y="2055"/>
                </a:cubicBezTo>
                <a:cubicBezTo>
                  <a:pt x="82435" y="1823"/>
                  <a:pt x="82108" y="1628"/>
                  <a:pt x="81785" y="1469"/>
                </a:cubicBezTo>
                <a:cubicBezTo>
                  <a:pt x="81718" y="1437"/>
                  <a:pt x="81658" y="1397"/>
                  <a:pt x="81590" y="1349"/>
                </a:cubicBezTo>
                <a:cubicBezTo>
                  <a:pt x="81060" y="975"/>
                  <a:pt x="80554" y="692"/>
                  <a:pt x="80044" y="480"/>
                </a:cubicBezTo>
                <a:cubicBezTo>
                  <a:pt x="79265" y="161"/>
                  <a:pt x="78432" y="1"/>
                  <a:pt x="77566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5" name="Google Shape;135;p6"/>
          <p:cNvSpPr/>
          <p:nvPr/>
        </p:nvSpPr>
        <p:spPr>
          <a:xfrm rot="-5269141">
            <a:off x="7588467" y="2901552"/>
            <a:ext cx="8687039" cy="1054899"/>
          </a:xfrm>
          <a:custGeom>
            <a:avLst/>
            <a:gdLst/>
            <a:ahLst/>
            <a:cxnLst/>
            <a:rect l="l" t="t" r="r" b="b"/>
            <a:pathLst>
              <a:path w="112193" h="13624" extrusionOk="0">
                <a:moveTo>
                  <a:pt x="82646" y="2206"/>
                </a:moveTo>
                <a:lnTo>
                  <a:pt x="82746" y="2250"/>
                </a:lnTo>
                <a:cubicBezTo>
                  <a:pt x="82826" y="2286"/>
                  <a:pt x="82905" y="2330"/>
                  <a:pt x="82993" y="2397"/>
                </a:cubicBezTo>
                <a:lnTo>
                  <a:pt x="83061" y="2441"/>
                </a:lnTo>
                <a:lnTo>
                  <a:pt x="82981" y="2425"/>
                </a:lnTo>
                <a:cubicBezTo>
                  <a:pt x="82949" y="2421"/>
                  <a:pt x="82873" y="2405"/>
                  <a:pt x="82849" y="2385"/>
                </a:cubicBezTo>
                <a:cubicBezTo>
                  <a:pt x="82810" y="2357"/>
                  <a:pt x="82770" y="2322"/>
                  <a:pt x="82726" y="2282"/>
                </a:cubicBezTo>
                <a:lnTo>
                  <a:pt x="82646" y="2206"/>
                </a:lnTo>
                <a:close/>
                <a:moveTo>
                  <a:pt x="83128" y="2660"/>
                </a:moveTo>
                <a:lnTo>
                  <a:pt x="83172" y="2664"/>
                </a:lnTo>
                <a:cubicBezTo>
                  <a:pt x="83379" y="2700"/>
                  <a:pt x="83563" y="2800"/>
                  <a:pt x="83770" y="2987"/>
                </a:cubicBezTo>
                <a:lnTo>
                  <a:pt x="83818" y="3027"/>
                </a:lnTo>
                <a:lnTo>
                  <a:pt x="83762" y="3023"/>
                </a:lnTo>
                <a:cubicBezTo>
                  <a:pt x="83682" y="3015"/>
                  <a:pt x="83607" y="3003"/>
                  <a:pt x="83539" y="2995"/>
                </a:cubicBezTo>
                <a:cubicBezTo>
                  <a:pt x="83511" y="2987"/>
                  <a:pt x="83483" y="2983"/>
                  <a:pt x="83459" y="2979"/>
                </a:cubicBezTo>
                <a:cubicBezTo>
                  <a:pt x="83447" y="2979"/>
                  <a:pt x="83431" y="2967"/>
                  <a:pt x="83419" y="2955"/>
                </a:cubicBezTo>
                <a:cubicBezTo>
                  <a:pt x="83332" y="2868"/>
                  <a:pt x="83252" y="2788"/>
                  <a:pt x="83168" y="2700"/>
                </a:cubicBezTo>
                <a:lnTo>
                  <a:pt x="83128" y="2660"/>
                </a:lnTo>
                <a:close/>
                <a:moveTo>
                  <a:pt x="83925" y="2892"/>
                </a:moveTo>
                <a:lnTo>
                  <a:pt x="84009" y="2927"/>
                </a:lnTo>
                <a:cubicBezTo>
                  <a:pt x="84121" y="2967"/>
                  <a:pt x="84224" y="3019"/>
                  <a:pt x="84328" y="3087"/>
                </a:cubicBezTo>
                <a:lnTo>
                  <a:pt x="84404" y="3139"/>
                </a:lnTo>
                <a:lnTo>
                  <a:pt x="84404" y="3139"/>
                </a:lnTo>
                <a:lnTo>
                  <a:pt x="84320" y="3123"/>
                </a:lnTo>
                <a:cubicBezTo>
                  <a:pt x="84196" y="3103"/>
                  <a:pt x="84101" y="3051"/>
                  <a:pt x="83997" y="2959"/>
                </a:cubicBezTo>
                <a:lnTo>
                  <a:pt x="83925" y="2892"/>
                </a:lnTo>
                <a:close/>
                <a:moveTo>
                  <a:pt x="77573" y="152"/>
                </a:moveTo>
                <a:cubicBezTo>
                  <a:pt x="78634" y="152"/>
                  <a:pt x="79664" y="423"/>
                  <a:pt x="80634" y="951"/>
                </a:cubicBezTo>
                <a:cubicBezTo>
                  <a:pt x="80654" y="963"/>
                  <a:pt x="80677" y="975"/>
                  <a:pt x="80697" y="987"/>
                </a:cubicBezTo>
                <a:lnTo>
                  <a:pt x="80849" y="1070"/>
                </a:lnTo>
                <a:lnTo>
                  <a:pt x="80681" y="1022"/>
                </a:lnTo>
                <a:cubicBezTo>
                  <a:pt x="80045" y="825"/>
                  <a:pt x="79394" y="727"/>
                  <a:pt x="78716" y="727"/>
                </a:cubicBezTo>
                <a:cubicBezTo>
                  <a:pt x="78163" y="727"/>
                  <a:pt x="77591" y="792"/>
                  <a:pt x="76995" y="923"/>
                </a:cubicBezTo>
                <a:cubicBezTo>
                  <a:pt x="76385" y="1054"/>
                  <a:pt x="75772" y="1254"/>
                  <a:pt x="75122" y="1529"/>
                </a:cubicBezTo>
                <a:cubicBezTo>
                  <a:pt x="74460" y="1812"/>
                  <a:pt x="73799" y="2162"/>
                  <a:pt x="73105" y="2609"/>
                </a:cubicBezTo>
                <a:cubicBezTo>
                  <a:pt x="72838" y="2780"/>
                  <a:pt x="72571" y="2959"/>
                  <a:pt x="72312" y="3131"/>
                </a:cubicBezTo>
                <a:lnTo>
                  <a:pt x="72304" y="3139"/>
                </a:lnTo>
                <a:cubicBezTo>
                  <a:pt x="72185" y="3218"/>
                  <a:pt x="72069" y="3298"/>
                  <a:pt x="71950" y="3378"/>
                </a:cubicBezTo>
                <a:cubicBezTo>
                  <a:pt x="71942" y="3382"/>
                  <a:pt x="71930" y="3386"/>
                  <a:pt x="71922" y="3398"/>
                </a:cubicBezTo>
                <a:lnTo>
                  <a:pt x="71910" y="3402"/>
                </a:lnTo>
                <a:lnTo>
                  <a:pt x="71902" y="3402"/>
                </a:lnTo>
                <a:lnTo>
                  <a:pt x="70965" y="3063"/>
                </a:lnTo>
                <a:lnTo>
                  <a:pt x="70989" y="3039"/>
                </a:lnTo>
                <a:cubicBezTo>
                  <a:pt x="71735" y="2429"/>
                  <a:pt x="72384" y="1971"/>
                  <a:pt x="73022" y="1584"/>
                </a:cubicBezTo>
                <a:cubicBezTo>
                  <a:pt x="73823" y="1094"/>
                  <a:pt x="74604" y="743"/>
                  <a:pt x="75409" y="492"/>
                </a:cubicBezTo>
                <a:cubicBezTo>
                  <a:pt x="75975" y="317"/>
                  <a:pt x="76549" y="209"/>
                  <a:pt x="77103" y="170"/>
                </a:cubicBezTo>
                <a:cubicBezTo>
                  <a:pt x="77260" y="158"/>
                  <a:pt x="77417" y="152"/>
                  <a:pt x="77573" y="152"/>
                </a:cubicBezTo>
                <a:close/>
                <a:moveTo>
                  <a:pt x="83702" y="3202"/>
                </a:moveTo>
                <a:cubicBezTo>
                  <a:pt x="83830" y="3206"/>
                  <a:pt x="83957" y="3226"/>
                  <a:pt x="84057" y="3246"/>
                </a:cubicBezTo>
                <a:cubicBezTo>
                  <a:pt x="84081" y="3254"/>
                  <a:pt x="84101" y="3262"/>
                  <a:pt x="84117" y="3278"/>
                </a:cubicBezTo>
                <a:cubicBezTo>
                  <a:pt x="84224" y="3374"/>
                  <a:pt x="84328" y="3465"/>
                  <a:pt x="84436" y="3557"/>
                </a:cubicBezTo>
                <a:lnTo>
                  <a:pt x="84515" y="3625"/>
                </a:lnTo>
                <a:lnTo>
                  <a:pt x="84459" y="3625"/>
                </a:lnTo>
                <a:cubicBezTo>
                  <a:pt x="84408" y="3625"/>
                  <a:pt x="84360" y="3621"/>
                  <a:pt x="84308" y="3621"/>
                </a:cubicBezTo>
                <a:cubicBezTo>
                  <a:pt x="84240" y="3617"/>
                  <a:pt x="84169" y="3617"/>
                  <a:pt x="84101" y="3613"/>
                </a:cubicBezTo>
                <a:cubicBezTo>
                  <a:pt x="84049" y="3613"/>
                  <a:pt x="84017" y="3597"/>
                  <a:pt x="83989" y="3565"/>
                </a:cubicBezTo>
                <a:cubicBezTo>
                  <a:pt x="83906" y="3473"/>
                  <a:pt x="83818" y="3378"/>
                  <a:pt x="83730" y="3282"/>
                </a:cubicBezTo>
                <a:lnTo>
                  <a:pt x="83658" y="3202"/>
                </a:lnTo>
                <a:close/>
                <a:moveTo>
                  <a:pt x="84428" y="3326"/>
                </a:moveTo>
                <a:lnTo>
                  <a:pt x="84487" y="3338"/>
                </a:lnTo>
                <a:cubicBezTo>
                  <a:pt x="84507" y="3342"/>
                  <a:pt x="84523" y="3346"/>
                  <a:pt x="84543" y="3354"/>
                </a:cubicBezTo>
                <a:cubicBezTo>
                  <a:pt x="84579" y="3362"/>
                  <a:pt x="84607" y="3366"/>
                  <a:pt x="84643" y="3374"/>
                </a:cubicBezTo>
                <a:cubicBezTo>
                  <a:pt x="84758" y="3394"/>
                  <a:pt x="84866" y="3438"/>
                  <a:pt x="84970" y="3521"/>
                </a:cubicBezTo>
                <a:cubicBezTo>
                  <a:pt x="85005" y="3553"/>
                  <a:pt x="85045" y="3577"/>
                  <a:pt x="85085" y="3605"/>
                </a:cubicBezTo>
                <a:lnTo>
                  <a:pt x="85097" y="3613"/>
                </a:lnTo>
                <a:cubicBezTo>
                  <a:pt x="85117" y="3625"/>
                  <a:pt x="85137" y="3637"/>
                  <a:pt x="85157" y="3653"/>
                </a:cubicBezTo>
                <a:lnTo>
                  <a:pt x="85209" y="3693"/>
                </a:lnTo>
                <a:lnTo>
                  <a:pt x="85141" y="3685"/>
                </a:lnTo>
                <a:cubicBezTo>
                  <a:pt x="85125" y="3685"/>
                  <a:pt x="85109" y="3681"/>
                  <a:pt x="85097" y="3681"/>
                </a:cubicBezTo>
                <a:lnTo>
                  <a:pt x="85089" y="3661"/>
                </a:lnTo>
                <a:lnTo>
                  <a:pt x="85089" y="3681"/>
                </a:lnTo>
                <a:cubicBezTo>
                  <a:pt x="85077" y="3681"/>
                  <a:pt x="85065" y="3677"/>
                  <a:pt x="85049" y="3677"/>
                </a:cubicBezTo>
                <a:cubicBezTo>
                  <a:pt x="85025" y="3673"/>
                  <a:pt x="85001" y="3673"/>
                  <a:pt x="84970" y="3673"/>
                </a:cubicBezTo>
                <a:cubicBezTo>
                  <a:pt x="84902" y="3665"/>
                  <a:pt x="84838" y="3661"/>
                  <a:pt x="84782" y="3637"/>
                </a:cubicBezTo>
                <a:cubicBezTo>
                  <a:pt x="84726" y="3613"/>
                  <a:pt x="84683" y="3565"/>
                  <a:pt x="84631" y="3517"/>
                </a:cubicBezTo>
                <a:lnTo>
                  <a:pt x="84595" y="3477"/>
                </a:lnTo>
                <a:cubicBezTo>
                  <a:pt x="84571" y="3457"/>
                  <a:pt x="84547" y="3438"/>
                  <a:pt x="84527" y="3418"/>
                </a:cubicBezTo>
                <a:cubicBezTo>
                  <a:pt x="84507" y="3402"/>
                  <a:pt x="84495" y="3386"/>
                  <a:pt x="84479" y="3374"/>
                </a:cubicBezTo>
                <a:lnTo>
                  <a:pt x="84428" y="3326"/>
                </a:lnTo>
                <a:close/>
                <a:moveTo>
                  <a:pt x="85316" y="3561"/>
                </a:moveTo>
                <a:lnTo>
                  <a:pt x="85404" y="3585"/>
                </a:lnTo>
                <a:cubicBezTo>
                  <a:pt x="85524" y="3617"/>
                  <a:pt x="85635" y="3665"/>
                  <a:pt x="85755" y="3736"/>
                </a:cubicBezTo>
                <a:lnTo>
                  <a:pt x="85830" y="3780"/>
                </a:lnTo>
                <a:lnTo>
                  <a:pt x="85830" y="3780"/>
                </a:lnTo>
                <a:lnTo>
                  <a:pt x="85743" y="3772"/>
                </a:lnTo>
                <a:cubicBezTo>
                  <a:pt x="85583" y="3752"/>
                  <a:pt x="85551" y="3736"/>
                  <a:pt x="85396" y="3621"/>
                </a:cubicBezTo>
                <a:lnTo>
                  <a:pt x="85316" y="3561"/>
                </a:lnTo>
                <a:close/>
                <a:moveTo>
                  <a:pt x="78647" y="893"/>
                </a:moveTo>
                <a:cubicBezTo>
                  <a:pt x="79527" y="893"/>
                  <a:pt x="80392" y="1069"/>
                  <a:pt x="81235" y="1417"/>
                </a:cubicBezTo>
                <a:cubicBezTo>
                  <a:pt x="81351" y="1469"/>
                  <a:pt x="81455" y="1513"/>
                  <a:pt x="81558" y="1564"/>
                </a:cubicBezTo>
                <a:cubicBezTo>
                  <a:pt x="81614" y="1588"/>
                  <a:pt x="81674" y="1628"/>
                  <a:pt x="81730" y="1672"/>
                </a:cubicBezTo>
                <a:lnTo>
                  <a:pt x="81793" y="1728"/>
                </a:lnTo>
                <a:lnTo>
                  <a:pt x="81710" y="1708"/>
                </a:lnTo>
                <a:cubicBezTo>
                  <a:pt x="81111" y="1548"/>
                  <a:pt x="80498" y="1469"/>
                  <a:pt x="79861" y="1469"/>
                </a:cubicBezTo>
                <a:cubicBezTo>
                  <a:pt x="79417" y="1469"/>
                  <a:pt x="78961" y="1507"/>
                  <a:pt x="78490" y="1584"/>
                </a:cubicBezTo>
                <a:cubicBezTo>
                  <a:pt x="77780" y="1696"/>
                  <a:pt x="77063" y="1895"/>
                  <a:pt x="76298" y="2182"/>
                </a:cubicBezTo>
                <a:cubicBezTo>
                  <a:pt x="75648" y="2429"/>
                  <a:pt x="74998" y="2728"/>
                  <a:pt x="74377" y="3071"/>
                </a:cubicBezTo>
                <a:cubicBezTo>
                  <a:pt x="74062" y="3246"/>
                  <a:pt x="73743" y="3426"/>
                  <a:pt x="73440" y="3601"/>
                </a:cubicBezTo>
                <a:lnTo>
                  <a:pt x="73424" y="3605"/>
                </a:lnTo>
                <a:cubicBezTo>
                  <a:pt x="73297" y="3681"/>
                  <a:pt x="73165" y="3748"/>
                  <a:pt x="73038" y="3824"/>
                </a:cubicBezTo>
                <a:cubicBezTo>
                  <a:pt x="73018" y="3836"/>
                  <a:pt x="72998" y="3848"/>
                  <a:pt x="72978" y="3860"/>
                </a:cubicBezTo>
                <a:lnTo>
                  <a:pt x="72962" y="3868"/>
                </a:lnTo>
                <a:lnTo>
                  <a:pt x="72950" y="3868"/>
                </a:lnTo>
                <a:cubicBezTo>
                  <a:pt x="72886" y="3848"/>
                  <a:pt x="72831" y="3820"/>
                  <a:pt x="72771" y="3788"/>
                </a:cubicBezTo>
                <a:cubicBezTo>
                  <a:pt x="72743" y="3776"/>
                  <a:pt x="72707" y="3756"/>
                  <a:pt x="72671" y="3740"/>
                </a:cubicBezTo>
                <a:cubicBezTo>
                  <a:pt x="72564" y="3689"/>
                  <a:pt x="72464" y="3645"/>
                  <a:pt x="72368" y="3601"/>
                </a:cubicBezTo>
                <a:lnTo>
                  <a:pt x="72265" y="3557"/>
                </a:lnTo>
                <a:cubicBezTo>
                  <a:pt x="72209" y="3537"/>
                  <a:pt x="72165" y="3517"/>
                  <a:pt x="72121" y="3485"/>
                </a:cubicBezTo>
                <a:lnTo>
                  <a:pt x="72101" y="3477"/>
                </a:lnTo>
                <a:lnTo>
                  <a:pt x="72113" y="3461"/>
                </a:lnTo>
                <a:cubicBezTo>
                  <a:pt x="72141" y="3438"/>
                  <a:pt x="72165" y="3422"/>
                  <a:pt x="72193" y="3402"/>
                </a:cubicBezTo>
                <a:lnTo>
                  <a:pt x="72324" y="3310"/>
                </a:lnTo>
                <a:cubicBezTo>
                  <a:pt x="72771" y="3007"/>
                  <a:pt x="73241" y="2692"/>
                  <a:pt x="73719" y="2421"/>
                </a:cubicBezTo>
                <a:cubicBezTo>
                  <a:pt x="74640" y="1891"/>
                  <a:pt x="75481" y="1513"/>
                  <a:pt x="76294" y="1270"/>
                </a:cubicBezTo>
                <a:cubicBezTo>
                  <a:pt x="76792" y="1114"/>
                  <a:pt x="77302" y="1010"/>
                  <a:pt x="77804" y="947"/>
                </a:cubicBezTo>
                <a:cubicBezTo>
                  <a:pt x="78086" y="911"/>
                  <a:pt x="78367" y="893"/>
                  <a:pt x="78647" y="893"/>
                </a:cubicBezTo>
                <a:close/>
                <a:moveTo>
                  <a:pt x="56076" y="673"/>
                </a:moveTo>
                <a:cubicBezTo>
                  <a:pt x="56771" y="673"/>
                  <a:pt x="57433" y="754"/>
                  <a:pt x="58081" y="915"/>
                </a:cubicBezTo>
                <a:cubicBezTo>
                  <a:pt x="58834" y="1106"/>
                  <a:pt x="59516" y="1405"/>
                  <a:pt x="60106" y="1812"/>
                </a:cubicBezTo>
                <a:cubicBezTo>
                  <a:pt x="60727" y="2242"/>
                  <a:pt x="61229" y="2768"/>
                  <a:pt x="61592" y="3386"/>
                </a:cubicBezTo>
                <a:lnTo>
                  <a:pt x="61600" y="3398"/>
                </a:lnTo>
                <a:lnTo>
                  <a:pt x="61592" y="3406"/>
                </a:lnTo>
                <a:cubicBezTo>
                  <a:pt x="61588" y="3418"/>
                  <a:pt x="61584" y="3430"/>
                  <a:pt x="61588" y="3445"/>
                </a:cubicBezTo>
                <a:cubicBezTo>
                  <a:pt x="61592" y="3469"/>
                  <a:pt x="61628" y="3513"/>
                  <a:pt x="61660" y="3513"/>
                </a:cubicBezTo>
                <a:lnTo>
                  <a:pt x="61668" y="3513"/>
                </a:lnTo>
                <a:lnTo>
                  <a:pt x="61672" y="3517"/>
                </a:lnTo>
                <a:cubicBezTo>
                  <a:pt x="61684" y="3533"/>
                  <a:pt x="61692" y="3541"/>
                  <a:pt x="61704" y="3557"/>
                </a:cubicBezTo>
                <a:lnTo>
                  <a:pt x="61708" y="3561"/>
                </a:lnTo>
                <a:cubicBezTo>
                  <a:pt x="61720" y="3569"/>
                  <a:pt x="61728" y="3585"/>
                  <a:pt x="61740" y="3597"/>
                </a:cubicBezTo>
                <a:lnTo>
                  <a:pt x="61752" y="3621"/>
                </a:lnTo>
                <a:lnTo>
                  <a:pt x="61855" y="3557"/>
                </a:lnTo>
                <a:lnTo>
                  <a:pt x="61823" y="3489"/>
                </a:lnTo>
                <a:lnTo>
                  <a:pt x="61847" y="3485"/>
                </a:lnTo>
                <a:cubicBezTo>
                  <a:pt x="62074" y="3445"/>
                  <a:pt x="62305" y="3402"/>
                  <a:pt x="62533" y="3362"/>
                </a:cubicBezTo>
                <a:cubicBezTo>
                  <a:pt x="62919" y="3290"/>
                  <a:pt x="63302" y="3222"/>
                  <a:pt x="63688" y="3151"/>
                </a:cubicBezTo>
                <a:cubicBezTo>
                  <a:pt x="64744" y="2963"/>
                  <a:pt x="65569" y="2852"/>
                  <a:pt x="66350" y="2788"/>
                </a:cubicBezTo>
                <a:cubicBezTo>
                  <a:pt x="66779" y="2755"/>
                  <a:pt x="67185" y="2739"/>
                  <a:pt x="67575" y="2739"/>
                </a:cubicBezTo>
                <a:cubicBezTo>
                  <a:pt x="67999" y="2739"/>
                  <a:pt x="68403" y="2758"/>
                  <a:pt x="68797" y="2800"/>
                </a:cubicBezTo>
                <a:cubicBezTo>
                  <a:pt x="69375" y="2860"/>
                  <a:pt x="69941" y="2963"/>
                  <a:pt x="70479" y="3103"/>
                </a:cubicBezTo>
                <a:cubicBezTo>
                  <a:pt x="70491" y="3107"/>
                  <a:pt x="70499" y="3107"/>
                  <a:pt x="70511" y="3107"/>
                </a:cubicBezTo>
                <a:cubicBezTo>
                  <a:pt x="70531" y="3111"/>
                  <a:pt x="70539" y="3111"/>
                  <a:pt x="70555" y="3119"/>
                </a:cubicBezTo>
                <a:lnTo>
                  <a:pt x="70583" y="3127"/>
                </a:lnTo>
                <a:lnTo>
                  <a:pt x="70563" y="3147"/>
                </a:lnTo>
                <a:cubicBezTo>
                  <a:pt x="70539" y="3170"/>
                  <a:pt x="70511" y="3198"/>
                  <a:pt x="70483" y="3222"/>
                </a:cubicBezTo>
                <a:cubicBezTo>
                  <a:pt x="70415" y="3282"/>
                  <a:pt x="70352" y="3338"/>
                  <a:pt x="70280" y="3398"/>
                </a:cubicBezTo>
                <a:lnTo>
                  <a:pt x="70272" y="3406"/>
                </a:lnTo>
                <a:cubicBezTo>
                  <a:pt x="70113" y="3541"/>
                  <a:pt x="69953" y="3681"/>
                  <a:pt x="69794" y="3824"/>
                </a:cubicBezTo>
                <a:cubicBezTo>
                  <a:pt x="69743" y="3869"/>
                  <a:pt x="69700" y="3890"/>
                  <a:pt x="69657" y="3890"/>
                </a:cubicBezTo>
                <a:cubicBezTo>
                  <a:pt x="69639" y="3890"/>
                  <a:pt x="69621" y="3887"/>
                  <a:pt x="69602" y="3880"/>
                </a:cubicBezTo>
                <a:cubicBezTo>
                  <a:pt x="69587" y="3876"/>
                  <a:pt x="69579" y="3876"/>
                  <a:pt x="69563" y="3868"/>
                </a:cubicBezTo>
                <a:lnTo>
                  <a:pt x="69551" y="3868"/>
                </a:lnTo>
                <a:cubicBezTo>
                  <a:pt x="68714" y="3705"/>
                  <a:pt x="67865" y="3609"/>
                  <a:pt x="67024" y="3601"/>
                </a:cubicBezTo>
                <a:cubicBezTo>
                  <a:pt x="66896" y="3598"/>
                  <a:pt x="66767" y="3597"/>
                  <a:pt x="66636" y="3597"/>
                </a:cubicBezTo>
                <a:cubicBezTo>
                  <a:pt x="65916" y="3597"/>
                  <a:pt x="65148" y="3634"/>
                  <a:pt x="64254" y="3709"/>
                </a:cubicBezTo>
                <a:cubicBezTo>
                  <a:pt x="63804" y="3748"/>
                  <a:pt x="63354" y="3788"/>
                  <a:pt x="62903" y="3828"/>
                </a:cubicBezTo>
                <a:lnTo>
                  <a:pt x="62859" y="3836"/>
                </a:lnTo>
                <a:lnTo>
                  <a:pt x="61664" y="3940"/>
                </a:lnTo>
                <a:cubicBezTo>
                  <a:pt x="61445" y="3960"/>
                  <a:pt x="61210" y="3976"/>
                  <a:pt x="61006" y="3987"/>
                </a:cubicBezTo>
                <a:lnTo>
                  <a:pt x="60974" y="3987"/>
                </a:lnTo>
                <a:cubicBezTo>
                  <a:pt x="60871" y="3995"/>
                  <a:pt x="60767" y="4003"/>
                  <a:pt x="60664" y="4007"/>
                </a:cubicBezTo>
                <a:lnTo>
                  <a:pt x="60632" y="4007"/>
                </a:lnTo>
                <a:lnTo>
                  <a:pt x="60628" y="3999"/>
                </a:lnTo>
                <a:cubicBezTo>
                  <a:pt x="60468" y="3768"/>
                  <a:pt x="60285" y="3545"/>
                  <a:pt x="60070" y="3338"/>
                </a:cubicBezTo>
                <a:cubicBezTo>
                  <a:pt x="59576" y="2848"/>
                  <a:pt x="58994" y="2465"/>
                  <a:pt x="58284" y="2166"/>
                </a:cubicBezTo>
                <a:cubicBezTo>
                  <a:pt x="57503" y="1831"/>
                  <a:pt x="56666" y="1632"/>
                  <a:pt x="55734" y="1556"/>
                </a:cubicBezTo>
                <a:cubicBezTo>
                  <a:pt x="55475" y="1537"/>
                  <a:pt x="55212" y="1529"/>
                  <a:pt x="54953" y="1529"/>
                </a:cubicBezTo>
                <a:cubicBezTo>
                  <a:pt x="54168" y="1529"/>
                  <a:pt x="53363" y="1616"/>
                  <a:pt x="52514" y="1808"/>
                </a:cubicBezTo>
                <a:cubicBezTo>
                  <a:pt x="51557" y="2015"/>
                  <a:pt x="50605" y="2330"/>
                  <a:pt x="49672" y="2740"/>
                </a:cubicBezTo>
                <a:lnTo>
                  <a:pt x="49652" y="2704"/>
                </a:lnTo>
                <a:cubicBezTo>
                  <a:pt x="49728" y="2648"/>
                  <a:pt x="49796" y="2605"/>
                  <a:pt x="49864" y="2565"/>
                </a:cubicBezTo>
                <a:cubicBezTo>
                  <a:pt x="50573" y="2110"/>
                  <a:pt x="51346" y="1728"/>
                  <a:pt x="52155" y="1425"/>
                </a:cubicBezTo>
                <a:cubicBezTo>
                  <a:pt x="53104" y="1066"/>
                  <a:pt x="54072" y="831"/>
                  <a:pt x="55028" y="732"/>
                </a:cubicBezTo>
                <a:cubicBezTo>
                  <a:pt x="55387" y="692"/>
                  <a:pt x="55735" y="673"/>
                  <a:pt x="56076" y="673"/>
                </a:cubicBezTo>
                <a:close/>
                <a:moveTo>
                  <a:pt x="70794" y="3198"/>
                </a:moveTo>
                <a:cubicBezTo>
                  <a:pt x="70973" y="3234"/>
                  <a:pt x="71304" y="3338"/>
                  <a:pt x="71651" y="3477"/>
                </a:cubicBezTo>
                <a:cubicBezTo>
                  <a:pt x="71671" y="3481"/>
                  <a:pt x="71687" y="3493"/>
                  <a:pt x="71711" y="3501"/>
                </a:cubicBezTo>
                <a:lnTo>
                  <a:pt x="71735" y="3517"/>
                </a:lnTo>
                <a:lnTo>
                  <a:pt x="71711" y="3537"/>
                </a:lnTo>
                <a:cubicBezTo>
                  <a:pt x="71575" y="3641"/>
                  <a:pt x="71436" y="3736"/>
                  <a:pt x="71308" y="3832"/>
                </a:cubicBezTo>
                <a:cubicBezTo>
                  <a:pt x="71157" y="3940"/>
                  <a:pt x="71005" y="4051"/>
                  <a:pt x="70850" y="4163"/>
                </a:cubicBezTo>
                <a:lnTo>
                  <a:pt x="70846" y="4171"/>
                </a:lnTo>
                <a:lnTo>
                  <a:pt x="70834" y="4171"/>
                </a:lnTo>
                <a:cubicBezTo>
                  <a:pt x="70734" y="4155"/>
                  <a:pt x="70635" y="4123"/>
                  <a:pt x="70535" y="4095"/>
                </a:cubicBezTo>
                <a:cubicBezTo>
                  <a:pt x="70479" y="4079"/>
                  <a:pt x="70431" y="4063"/>
                  <a:pt x="70380" y="4051"/>
                </a:cubicBezTo>
                <a:cubicBezTo>
                  <a:pt x="70332" y="4039"/>
                  <a:pt x="70280" y="4023"/>
                  <a:pt x="70232" y="4015"/>
                </a:cubicBezTo>
                <a:cubicBezTo>
                  <a:pt x="70140" y="3995"/>
                  <a:pt x="70049" y="3976"/>
                  <a:pt x="69957" y="3944"/>
                </a:cubicBezTo>
                <a:lnTo>
                  <a:pt x="69929" y="3936"/>
                </a:lnTo>
                <a:lnTo>
                  <a:pt x="69953" y="3916"/>
                </a:lnTo>
                <a:cubicBezTo>
                  <a:pt x="70176" y="3720"/>
                  <a:pt x="70400" y="3525"/>
                  <a:pt x="70627" y="3338"/>
                </a:cubicBezTo>
                <a:lnTo>
                  <a:pt x="70786" y="3198"/>
                </a:lnTo>
                <a:close/>
                <a:moveTo>
                  <a:pt x="104326" y="2529"/>
                </a:moveTo>
                <a:cubicBezTo>
                  <a:pt x="104856" y="2529"/>
                  <a:pt x="105390" y="2565"/>
                  <a:pt x="105904" y="2628"/>
                </a:cubicBezTo>
                <a:cubicBezTo>
                  <a:pt x="106761" y="2740"/>
                  <a:pt x="107622" y="2919"/>
                  <a:pt x="108542" y="3178"/>
                </a:cubicBezTo>
                <a:cubicBezTo>
                  <a:pt x="108941" y="3294"/>
                  <a:pt x="109355" y="3422"/>
                  <a:pt x="109774" y="3565"/>
                </a:cubicBezTo>
                <a:lnTo>
                  <a:pt x="109766" y="3601"/>
                </a:lnTo>
                <a:cubicBezTo>
                  <a:pt x="108909" y="3326"/>
                  <a:pt x="108052" y="3119"/>
                  <a:pt x="107203" y="2975"/>
                </a:cubicBezTo>
                <a:cubicBezTo>
                  <a:pt x="106284" y="2820"/>
                  <a:pt x="105367" y="2742"/>
                  <a:pt x="104459" y="2742"/>
                </a:cubicBezTo>
                <a:cubicBezTo>
                  <a:pt x="103527" y="2742"/>
                  <a:pt x="102604" y="2824"/>
                  <a:pt x="101696" y="2987"/>
                </a:cubicBezTo>
                <a:cubicBezTo>
                  <a:pt x="100771" y="3159"/>
                  <a:pt x="99854" y="3362"/>
                  <a:pt x="98922" y="3581"/>
                </a:cubicBezTo>
                <a:cubicBezTo>
                  <a:pt x="98069" y="3780"/>
                  <a:pt x="97109" y="3999"/>
                  <a:pt x="96144" y="4175"/>
                </a:cubicBezTo>
                <a:lnTo>
                  <a:pt x="96136" y="4139"/>
                </a:lnTo>
                <a:cubicBezTo>
                  <a:pt x="96224" y="4115"/>
                  <a:pt x="96316" y="4095"/>
                  <a:pt x="96399" y="4071"/>
                </a:cubicBezTo>
                <a:lnTo>
                  <a:pt x="96575" y="4023"/>
                </a:lnTo>
                <a:cubicBezTo>
                  <a:pt x="96862" y="3952"/>
                  <a:pt x="97152" y="3872"/>
                  <a:pt x="97439" y="3796"/>
                </a:cubicBezTo>
                <a:lnTo>
                  <a:pt x="97539" y="3772"/>
                </a:lnTo>
                <a:cubicBezTo>
                  <a:pt x="98296" y="3565"/>
                  <a:pt x="99073" y="3362"/>
                  <a:pt x="99843" y="3167"/>
                </a:cubicBezTo>
                <a:cubicBezTo>
                  <a:pt x="100739" y="2939"/>
                  <a:pt x="101552" y="2776"/>
                  <a:pt x="102321" y="2668"/>
                </a:cubicBezTo>
                <a:cubicBezTo>
                  <a:pt x="103027" y="2577"/>
                  <a:pt x="103676" y="2529"/>
                  <a:pt x="104326" y="2529"/>
                </a:cubicBezTo>
                <a:close/>
                <a:moveTo>
                  <a:pt x="85013" y="3852"/>
                </a:moveTo>
                <a:lnTo>
                  <a:pt x="85065" y="3856"/>
                </a:lnTo>
                <a:cubicBezTo>
                  <a:pt x="85197" y="3872"/>
                  <a:pt x="85304" y="3880"/>
                  <a:pt x="85416" y="3896"/>
                </a:cubicBezTo>
                <a:cubicBezTo>
                  <a:pt x="85452" y="3900"/>
                  <a:pt x="85484" y="3904"/>
                  <a:pt x="85512" y="3924"/>
                </a:cubicBezTo>
                <a:cubicBezTo>
                  <a:pt x="85631" y="4015"/>
                  <a:pt x="85751" y="4103"/>
                  <a:pt x="85862" y="4195"/>
                </a:cubicBezTo>
                <a:lnTo>
                  <a:pt x="85954" y="4262"/>
                </a:lnTo>
                <a:lnTo>
                  <a:pt x="85954" y="4262"/>
                </a:lnTo>
                <a:lnTo>
                  <a:pt x="85862" y="4258"/>
                </a:lnTo>
                <a:lnTo>
                  <a:pt x="85480" y="4258"/>
                </a:lnTo>
                <a:cubicBezTo>
                  <a:pt x="85456" y="4258"/>
                  <a:pt x="85424" y="4251"/>
                  <a:pt x="85412" y="4235"/>
                </a:cubicBezTo>
                <a:cubicBezTo>
                  <a:pt x="85296" y="4123"/>
                  <a:pt x="85177" y="4011"/>
                  <a:pt x="85073" y="3912"/>
                </a:cubicBezTo>
                <a:lnTo>
                  <a:pt x="85013" y="3852"/>
                </a:lnTo>
                <a:close/>
                <a:moveTo>
                  <a:pt x="85838" y="3952"/>
                </a:moveTo>
                <a:lnTo>
                  <a:pt x="85902" y="3960"/>
                </a:lnTo>
                <a:cubicBezTo>
                  <a:pt x="86233" y="4003"/>
                  <a:pt x="86341" y="4051"/>
                  <a:pt x="86631" y="4243"/>
                </a:cubicBezTo>
                <a:lnTo>
                  <a:pt x="86687" y="4278"/>
                </a:lnTo>
                <a:lnTo>
                  <a:pt x="86619" y="4278"/>
                </a:lnTo>
                <a:cubicBezTo>
                  <a:pt x="86520" y="4274"/>
                  <a:pt x="86412" y="4274"/>
                  <a:pt x="86301" y="4262"/>
                </a:cubicBezTo>
                <a:cubicBezTo>
                  <a:pt x="86265" y="4262"/>
                  <a:pt x="86233" y="4247"/>
                  <a:pt x="86213" y="4235"/>
                </a:cubicBezTo>
                <a:cubicBezTo>
                  <a:pt x="86109" y="4155"/>
                  <a:pt x="86002" y="4075"/>
                  <a:pt x="85902" y="3999"/>
                </a:cubicBezTo>
                <a:lnTo>
                  <a:pt x="85838" y="3952"/>
                </a:lnTo>
                <a:close/>
                <a:moveTo>
                  <a:pt x="84240" y="3792"/>
                </a:moveTo>
                <a:cubicBezTo>
                  <a:pt x="84316" y="3796"/>
                  <a:pt x="84388" y="3796"/>
                  <a:pt x="84463" y="3800"/>
                </a:cubicBezTo>
                <a:lnTo>
                  <a:pt x="84479" y="3800"/>
                </a:lnTo>
                <a:cubicBezTo>
                  <a:pt x="84539" y="3804"/>
                  <a:pt x="84599" y="3804"/>
                  <a:pt x="84659" y="3812"/>
                </a:cubicBezTo>
                <a:cubicBezTo>
                  <a:pt x="84699" y="3812"/>
                  <a:pt x="84730" y="3824"/>
                  <a:pt x="84758" y="3852"/>
                </a:cubicBezTo>
                <a:lnTo>
                  <a:pt x="84966" y="4043"/>
                </a:lnTo>
                <a:cubicBezTo>
                  <a:pt x="85033" y="4115"/>
                  <a:pt x="85097" y="4175"/>
                  <a:pt x="85161" y="4235"/>
                </a:cubicBezTo>
                <a:lnTo>
                  <a:pt x="85193" y="4262"/>
                </a:lnTo>
                <a:lnTo>
                  <a:pt x="84647" y="4290"/>
                </a:lnTo>
                <a:lnTo>
                  <a:pt x="84196" y="3792"/>
                </a:lnTo>
                <a:close/>
                <a:moveTo>
                  <a:pt x="86759" y="4119"/>
                </a:moveTo>
                <a:lnTo>
                  <a:pt x="86867" y="4151"/>
                </a:lnTo>
                <a:cubicBezTo>
                  <a:pt x="86978" y="4179"/>
                  <a:pt x="87094" y="4223"/>
                  <a:pt x="87213" y="4282"/>
                </a:cubicBezTo>
                <a:lnTo>
                  <a:pt x="87293" y="4322"/>
                </a:lnTo>
                <a:lnTo>
                  <a:pt x="87090" y="4310"/>
                </a:lnTo>
                <a:cubicBezTo>
                  <a:pt x="87074" y="4310"/>
                  <a:pt x="87058" y="4302"/>
                  <a:pt x="87050" y="4298"/>
                </a:cubicBezTo>
                <a:cubicBezTo>
                  <a:pt x="87026" y="4290"/>
                  <a:pt x="86930" y="4235"/>
                  <a:pt x="86851" y="4179"/>
                </a:cubicBezTo>
                <a:lnTo>
                  <a:pt x="86759" y="4119"/>
                </a:lnTo>
                <a:close/>
                <a:moveTo>
                  <a:pt x="79792" y="1652"/>
                </a:moveTo>
                <a:cubicBezTo>
                  <a:pt x="80558" y="1652"/>
                  <a:pt x="81327" y="1775"/>
                  <a:pt x="82088" y="2023"/>
                </a:cubicBezTo>
                <a:cubicBezTo>
                  <a:pt x="82164" y="2027"/>
                  <a:pt x="82216" y="2059"/>
                  <a:pt x="82264" y="2102"/>
                </a:cubicBezTo>
                <a:lnTo>
                  <a:pt x="82395" y="2222"/>
                </a:lnTo>
                <a:lnTo>
                  <a:pt x="82407" y="2230"/>
                </a:lnTo>
                <a:cubicBezTo>
                  <a:pt x="82427" y="2250"/>
                  <a:pt x="82451" y="2266"/>
                  <a:pt x="82471" y="2286"/>
                </a:cubicBezTo>
                <a:lnTo>
                  <a:pt x="82523" y="2330"/>
                </a:lnTo>
                <a:lnTo>
                  <a:pt x="82455" y="2322"/>
                </a:lnTo>
                <a:cubicBezTo>
                  <a:pt x="81999" y="2243"/>
                  <a:pt x="81534" y="2202"/>
                  <a:pt x="81056" y="2202"/>
                </a:cubicBezTo>
                <a:cubicBezTo>
                  <a:pt x="80329" y="2202"/>
                  <a:pt x="79571" y="2295"/>
                  <a:pt x="78769" y="2485"/>
                </a:cubicBezTo>
                <a:cubicBezTo>
                  <a:pt x="78067" y="2648"/>
                  <a:pt x="77350" y="2880"/>
                  <a:pt x="76577" y="3194"/>
                </a:cubicBezTo>
                <a:cubicBezTo>
                  <a:pt x="76055" y="3402"/>
                  <a:pt x="75509" y="3645"/>
                  <a:pt x="74899" y="3944"/>
                </a:cubicBezTo>
                <a:cubicBezTo>
                  <a:pt x="74803" y="3991"/>
                  <a:pt x="74704" y="4039"/>
                  <a:pt x="74612" y="4083"/>
                </a:cubicBezTo>
                <a:lnTo>
                  <a:pt x="74592" y="4095"/>
                </a:lnTo>
                <a:cubicBezTo>
                  <a:pt x="74401" y="4191"/>
                  <a:pt x="74201" y="4282"/>
                  <a:pt x="74006" y="4378"/>
                </a:cubicBezTo>
                <a:cubicBezTo>
                  <a:pt x="73982" y="4394"/>
                  <a:pt x="73958" y="4398"/>
                  <a:pt x="73938" y="4398"/>
                </a:cubicBezTo>
                <a:cubicBezTo>
                  <a:pt x="73911" y="4398"/>
                  <a:pt x="73891" y="4394"/>
                  <a:pt x="73867" y="4378"/>
                </a:cubicBezTo>
                <a:cubicBezTo>
                  <a:pt x="73711" y="4294"/>
                  <a:pt x="73552" y="4203"/>
                  <a:pt x="73412" y="4131"/>
                </a:cubicBezTo>
                <a:lnTo>
                  <a:pt x="73400" y="4119"/>
                </a:lnTo>
                <a:cubicBezTo>
                  <a:pt x="73325" y="4079"/>
                  <a:pt x="73253" y="4039"/>
                  <a:pt x="73181" y="3999"/>
                </a:cubicBezTo>
                <a:cubicBezTo>
                  <a:pt x="73173" y="3999"/>
                  <a:pt x="73173" y="3995"/>
                  <a:pt x="73169" y="3995"/>
                </a:cubicBezTo>
                <a:lnTo>
                  <a:pt x="73145" y="3980"/>
                </a:lnTo>
                <a:lnTo>
                  <a:pt x="73169" y="3964"/>
                </a:lnTo>
                <a:cubicBezTo>
                  <a:pt x="73193" y="3948"/>
                  <a:pt x="73221" y="3936"/>
                  <a:pt x="73241" y="3920"/>
                </a:cubicBezTo>
                <a:cubicBezTo>
                  <a:pt x="73361" y="3848"/>
                  <a:pt x="73484" y="3780"/>
                  <a:pt x="73604" y="3716"/>
                </a:cubicBezTo>
                <a:lnTo>
                  <a:pt x="73632" y="3701"/>
                </a:lnTo>
                <a:cubicBezTo>
                  <a:pt x="73926" y="3529"/>
                  <a:pt x="74229" y="3358"/>
                  <a:pt x="74536" y="3198"/>
                </a:cubicBezTo>
                <a:cubicBezTo>
                  <a:pt x="75700" y="2581"/>
                  <a:pt x="76760" y="2154"/>
                  <a:pt x="77792" y="1907"/>
                </a:cubicBezTo>
                <a:cubicBezTo>
                  <a:pt x="78262" y="1792"/>
                  <a:pt x="78733" y="1716"/>
                  <a:pt x="79203" y="1676"/>
                </a:cubicBezTo>
                <a:cubicBezTo>
                  <a:pt x="79399" y="1660"/>
                  <a:pt x="79595" y="1652"/>
                  <a:pt x="79792" y="1652"/>
                </a:cubicBezTo>
                <a:close/>
                <a:moveTo>
                  <a:pt x="71942" y="3605"/>
                </a:moveTo>
                <a:cubicBezTo>
                  <a:pt x="72125" y="3661"/>
                  <a:pt x="72567" y="3864"/>
                  <a:pt x="72747" y="3976"/>
                </a:cubicBezTo>
                <a:lnTo>
                  <a:pt x="72771" y="3987"/>
                </a:lnTo>
                <a:lnTo>
                  <a:pt x="72739" y="4003"/>
                </a:lnTo>
                <a:cubicBezTo>
                  <a:pt x="72472" y="4163"/>
                  <a:pt x="72213" y="4330"/>
                  <a:pt x="71950" y="4486"/>
                </a:cubicBezTo>
                <a:cubicBezTo>
                  <a:pt x="71934" y="4498"/>
                  <a:pt x="71922" y="4502"/>
                  <a:pt x="71906" y="4514"/>
                </a:cubicBezTo>
                <a:lnTo>
                  <a:pt x="71890" y="4522"/>
                </a:lnTo>
                <a:lnTo>
                  <a:pt x="71886" y="4522"/>
                </a:lnTo>
                <a:lnTo>
                  <a:pt x="71049" y="4243"/>
                </a:lnTo>
                <a:lnTo>
                  <a:pt x="71069" y="4223"/>
                </a:lnTo>
                <a:cubicBezTo>
                  <a:pt x="71073" y="4215"/>
                  <a:pt x="71085" y="4207"/>
                  <a:pt x="71089" y="4203"/>
                </a:cubicBezTo>
                <a:cubicBezTo>
                  <a:pt x="71193" y="4123"/>
                  <a:pt x="71296" y="4047"/>
                  <a:pt x="71396" y="3976"/>
                </a:cubicBezTo>
                <a:cubicBezTo>
                  <a:pt x="71543" y="3868"/>
                  <a:pt x="71687" y="3764"/>
                  <a:pt x="71830" y="3665"/>
                </a:cubicBezTo>
                <a:lnTo>
                  <a:pt x="71906" y="3621"/>
                </a:lnTo>
                <a:lnTo>
                  <a:pt x="71930" y="3605"/>
                </a:lnTo>
                <a:close/>
                <a:moveTo>
                  <a:pt x="47688" y="4115"/>
                </a:moveTo>
                <a:lnTo>
                  <a:pt x="47624" y="4183"/>
                </a:lnTo>
                <a:lnTo>
                  <a:pt x="47616" y="4195"/>
                </a:lnTo>
                <a:cubicBezTo>
                  <a:pt x="47552" y="4258"/>
                  <a:pt x="47484" y="4322"/>
                  <a:pt x="47425" y="4394"/>
                </a:cubicBezTo>
                <a:lnTo>
                  <a:pt x="47421" y="4398"/>
                </a:lnTo>
                <a:cubicBezTo>
                  <a:pt x="47401" y="4422"/>
                  <a:pt x="47377" y="4446"/>
                  <a:pt x="47353" y="4454"/>
                </a:cubicBezTo>
                <a:cubicBezTo>
                  <a:pt x="47261" y="4482"/>
                  <a:pt x="47173" y="4518"/>
                  <a:pt x="47078" y="4545"/>
                </a:cubicBezTo>
                <a:lnTo>
                  <a:pt x="46990" y="4573"/>
                </a:lnTo>
                <a:lnTo>
                  <a:pt x="47054" y="4518"/>
                </a:lnTo>
                <a:cubicBezTo>
                  <a:pt x="47241" y="4354"/>
                  <a:pt x="47421" y="4239"/>
                  <a:pt x="47604" y="4155"/>
                </a:cubicBezTo>
                <a:lnTo>
                  <a:pt x="47688" y="4115"/>
                </a:lnTo>
                <a:close/>
                <a:moveTo>
                  <a:pt x="104645" y="2896"/>
                </a:moveTo>
                <a:cubicBezTo>
                  <a:pt x="104987" y="2896"/>
                  <a:pt x="105330" y="2907"/>
                  <a:pt x="105661" y="2935"/>
                </a:cubicBezTo>
                <a:cubicBezTo>
                  <a:pt x="106123" y="2967"/>
                  <a:pt x="106594" y="3027"/>
                  <a:pt x="107064" y="3103"/>
                </a:cubicBezTo>
                <a:lnTo>
                  <a:pt x="107060" y="3139"/>
                </a:lnTo>
                <a:cubicBezTo>
                  <a:pt x="106574" y="3067"/>
                  <a:pt x="106075" y="3023"/>
                  <a:pt x="105589" y="3007"/>
                </a:cubicBezTo>
                <a:cubicBezTo>
                  <a:pt x="105415" y="3001"/>
                  <a:pt x="105239" y="2998"/>
                  <a:pt x="105062" y="2998"/>
                </a:cubicBezTo>
                <a:cubicBezTo>
                  <a:pt x="104102" y="2998"/>
                  <a:pt x="103109" y="3090"/>
                  <a:pt x="102042" y="3278"/>
                </a:cubicBezTo>
                <a:cubicBezTo>
                  <a:pt x="101293" y="3414"/>
                  <a:pt x="100568" y="3585"/>
                  <a:pt x="99827" y="3772"/>
                </a:cubicBezTo>
                <a:cubicBezTo>
                  <a:pt x="98631" y="4071"/>
                  <a:pt x="97559" y="4294"/>
                  <a:pt x="96543" y="4450"/>
                </a:cubicBezTo>
                <a:cubicBezTo>
                  <a:pt x="95937" y="4541"/>
                  <a:pt x="95375" y="4609"/>
                  <a:pt x="94821" y="4653"/>
                </a:cubicBezTo>
                <a:lnTo>
                  <a:pt x="94698" y="4661"/>
                </a:lnTo>
                <a:lnTo>
                  <a:pt x="94817" y="4617"/>
                </a:lnTo>
                <a:cubicBezTo>
                  <a:pt x="94977" y="4553"/>
                  <a:pt x="95116" y="4518"/>
                  <a:pt x="95244" y="4498"/>
                </a:cubicBezTo>
                <a:cubicBezTo>
                  <a:pt x="95634" y="4438"/>
                  <a:pt x="96025" y="4370"/>
                  <a:pt x="96395" y="4298"/>
                </a:cubicBezTo>
                <a:cubicBezTo>
                  <a:pt x="97479" y="4095"/>
                  <a:pt x="98575" y="3844"/>
                  <a:pt x="99639" y="3605"/>
                </a:cubicBezTo>
                <a:lnTo>
                  <a:pt x="99858" y="3557"/>
                </a:lnTo>
                <a:cubicBezTo>
                  <a:pt x="100636" y="3382"/>
                  <a:pt x="101461" y="3202"/>
                  <a:pt x="102293" y="3079"/>
                </a:cubicBezTo>
                <a:cubicBezTo>
                  <a:pt x="103126" y="2955"/>
                  <a:pt x="103892" y="2896"/>
                  <a:pt x="104645" y="2896"/>
                </a:cubicBezTo>
                <a:close/>
                <a:moveTo>
                  <a:pt x="88345" y="4589"/>
                </a:moveTo>
                <a:lnTo>
                  <a:pt x="88461" y="4609"/>
                </a:lnTo>
                <a:cubicBezTo>
                  <a:pt x="88584" y="4621"/>
                  <a:pt x="88712" y="4653"/>
                  <a:pt x="88871" y="4701"/>
                </a:cubicBezTo>
                <a:lnTo>
                  <a:pt x="88971" y="4733"/>
                </a:lnTo>
                <a:lnTo>
                  <a:pt x="88871" y="4737"/>
                </a:lnTo>
                <a:lnTo>
                  <a:pt x="88819" y="4737"/>
                </a:lnTo>
                <a:cubicBezTo>
                  <a:pt x="88712" y="4737"/>
                  <a:pt x="88620" y="4717"/>
                  <a:pt x="88532" y="4677"/>
                </a:cubicBezTo>
                <a:cubicBezTo>
                  <a:pt x="88505" y="4661"/>
                  <a:pt x="88481" y="4653"/>
                  <a:pt x="88449" y="4637"/>
                </a:cubicBezTo>
                <a:lnTo>
                  <a:pt x="88345" y="4589"/>
                </a:lnTo>
                <a:close/>
                <a:moveTo>
                  <a:pt x="87353" y="4486"/>
                </a:moveTo>
                <a:lnTo>
                  <a:pt x="87428" y="4498"/>
                </a:lnTo>
                <a:cubicBezTo>
                  <a:pt x="87564" y="4510"/>
                  <a:pt x="87676" y="4518"/>
                  <a:pt x="87775" y="4533"/>
                </a:cubicBezTo>
                <a:cubicBezTo>
                  <a:pt x="87827" y="4541"/>
                  <a:pt x="87875" y="4561"/>
                  <a:pt x="87931" y="4585"/>
                </a:cubicBezTo>
                <a:cubicBezTo>
                  <a:pt x="87951" y="4597"/>
                  <a:pt x="87966" y="4601"/>
                  <a:pt x="87986" y="4613"/>
                </a:cubicBezTo>
                <a:cubicBezTo>
                  <a:pt x="88066" y="4645"/>
                  <a:pt x="88146" y="4681"/>
                  <a:pt x="88218" y="4717"/>
                </a:cubicBezTo>
                <a:lnTo>
                  <a:pt x="88289" y="4745"/>
                </a:lnTo>
                <a:lnTo>
                  <a:pt x="88114" y="4757"/>
                </a:lnTo>
                <a:cubicBezTo>
                  <a:pt x="88042" y="4761"/>
                  <a:pt x="87966" y="4761"/>
                  <a:pt x="87891" y="4765"/>
                </a:cubicBezTo>
                <a:lnTo>
                  <a:pt x="87867" y="4765"/>
                </a:lnTo>
                <a:cubicBezTo>
                  <a:pt x="87827" y="4765"/>
                  <a:pt x="87791" y="4757"/>
                  <a:pt x="87767" y="4741"/>
                </a:cubicBezTo>
                <a:cubicBezTo>
                  <a:pt x="87656" y="4673"/>
                  <a:pt x="87548" y="4605"/>
                  <a:pt x="87436" y="4541"/>
                </a:cubicBezTo>
                <a:lnTo>
                  <a:pt x="87353" y="4486"/>
                </a:lnTo>
                <a:close/>
                <a:moveTo>
                  <a:pt x="55010" y="1702"/>
                </a:moveTo>
                <a:cubicBezTo>
                  <a:pt x="55626" y="1702"/>
                  <a:pt x="56215" y="1757"/>
                  <a:pt x="56790" y="1871"/>
                </a:cubicBezTo>
                <a:cubicBezTo>
                  <a:pt x="57655" y="2047"/>
                  <a:pt x="58396" y="2330"/>
                  <a:pt x="59057" y="2748"/>
                </a:cubicBezTo>
                <a:cubicBezTo>
                  <a:pt x="59651" y="3123"/>
                  <a:pt x="60114" y="3557"/>
                  <a:pt x="60468" y="4071"/>
                </a:cubicBezTo>
                <a:lnTo>
                  <a:pt x="60472" y="4075"/>
                </a:lnTo>
                <a:lnTo>
                  <a:pt x="60472" y="4083"/>
                </a:lnTo>
                <a:lnTo>
                  <a:pt x="60472" y="4103"/>
                </a:lnTo>
                <a:cubicBezTo>
                  <a:pt x="60476" y="4135"/>
                  <a:pt x="60508" y="4171"/>
                  <a:pt x="60536" y="4175"/>
                </a:cubicBezTo>
                <a:lnTo>
                  <a:pt x="60540" y="4175"/>
                </a:lnTo>
                <a:lnTo>
                  <a:pt x="60548" y="4179"/>
                </a:lnTo>
                <a:cubicBezTo>
                  <a:pt x="60568" y="4203"/>
                  <a:pt x="60596" y="4219"/>
                  <a:pt x="60620" y="4219"/>
                </a:cubicBezTo>
                <a:cubicBezTo>
                  <a:pt x="60640" y="4219"/>
                  <a:pt x="60660" y="4215"/>
                  <a:pt x="60675" y="4199"/>
                </a:cubicBezTo>
                <a:cubicBezTo>
                  <a:pt x="60679" y="4195"/>
                  <a:pt x="60687" y="4183"/>
                  <a:pt x="60691" y="4179"/>
                </a:cubicBezTo>
                <a:lnTo>
                  <a:pt x="60695" y="4171"/>
                </a:lnTo>
                <a:lnTo>
                  <a:pt x="61058" y="4143"/>
                </a:lnTo>
                <a:cubicBezTo>
                  <a:pt x="61409" y="4119"/>
                  <a:pt x="61767" y="4095"/>
                  <a:pt x="62122" y="4063"/>
                </a:cubicBezTo>
                <a:cubicBezTo>
                  <a:pt x="62485" y="4035"/>
                  <a:pt x="62847" y="4003"/>
                  <a:pt x="63210" y="3972"/>
                </a:cubicBezTo>
                <a:cubicBezTo>
                  <a:pt x="63704" y="3924"/>
                  <a:pt x="64214" y="3880"/>
                  <a:pt x="64717" y="3840"/>
                </a:cubicBezTo>
                <a:cubicBezTo>
                  <a:pt x="65371" y="3789"/>
                  <a:pt x="65974" y="3763"/>
                  <a:pt x="66538" y="3763"/>
                </a:cubicBezTo>
                <a:cubicBezTo>
                  <a:pt x="66805" y="3763"/>
                  <a:pt x="67064" y="3769"/>
                  <a:pt x="67315" y="3780"/>
                </a:cubicBezTo>
                <a:cubicBezTo>
                  <a:pt x="68064" y="3816"/>
                  <a:pt x="68750" y="3892"/>
                  <a:pt x="69419" y="4015"/>
                </a:cubicBezTo>
                <a:cubicBezTo>
                  <a:pt x="69435" y="4015"/>
                  <a:pt x="69443" y="4019"/>
                  <a:pt x="69459" y="4019"/>
                </a:cubicBezTo>
                <a:cubicBezTo>
                  <a:pt x="69475" y="4019"/>
                  <a:pt x="69487" y="4023"/>
                  <a:pt x="69503" y="4023"/>
                </a:cubicBezTo>
                <a:lnTo>
                  <a:pt x="69539" y="4031"/>
                </a:lnTo>
                <a:lnTo>
                  <a:pt x="69515" y="4055"/>
                </a:lnTo>
                <a:cubicBezTo>
                  <a:pt x="69347" y="4223"/>
                  <a:pt x="68865" y="4673"/>
                  <a:pt x="68718" y="4793"/>
                </a:cubicBezTo>
                <a:lnTo>
                  <a:pt x="68710" y="4796"/>
                </a:lnTo>
                <a:lnTo>
                  <a:pt x="68698" y="4796"/>
                </a:lnTo>
                <a:cubicBezTo>
                  <a:pt x="68678" y="4796"/>
                  <a:pt x="68650" y="4793"/>
                  <a:pt x="68630" y="4793"/>
                </a:cubicBezTo>
                <a:cubicBezTo>
                  <a:pt x="67749" y="4677"/>
                  <a:pt x="66865" y="4621"/>
                  <a:pt x="65920" y="4621"/>
                </a:cubicBezTo>
                <a:cubicBezTo>
                  <a:pt x="65689" y="4621"/>
                  <a:pt x="65450" y="4629"/>
                  <a:pt x="65211" y="4633"/>
                </a:cubicBezTo>
                <a:cubicBezTo>
                  <a:pt x="64693" y="4649"/>
                  <a:pt x="64159" y="4669"/>
                  <a:pt x="63684" y="4681"/>
                </a:cubicBezTo>
                <a:cubicBezTo>
                  <a:pt x="63262" y="4697"/>
                  <a:pt x="62843" y="4713"/>
                  <a:pt x="62421" y="4721"/>
                </a:cubicBezTo>
                <a:cubicBezTo>
                  <a:pt x="62041" y="4734"/>
                  <a:pt x="61606" y="4745"/>
                  <a:pt x="61142" y="4745"/>
                </a:cubicBezTo>
                <a:cubicBezTo>
                  <a:pt x="60622" y="4745"/>
                  <a:pt x="60066" y="4731"/>
                  <a:pt x="59512" y="4689"/>
                </a:cubicBezTo>
                <a:lnTo>
                  <a:pt x="59500" y="4689"/>
                </a:lnTo>
                <a:lnTo>
                  <a:pt x="59496" y="4681"/>
                </a:lnTo>
                <a:cubicBezTo>
                  <a:pt x="59460" y="4641"/>
                  <a:pt x="59424" y="4609"/>
                  <a:pt x="59392" y="4573"/>
                </a:cubicBezTo>
                <a:lnTo>
                  <a:pt x="59388" y="4569"/>
                </a:lnTo>
                <a:cubicBezTo>
                  <a:pt x="59297" y="4474"/>
                  <a:pt x="59209" y="4374"/>
                  <a:pt x="59109" y="4282"/>
                </a:cubicBezTo>
                <a:cubicBezTo>
                  <a:pt x="58615" y="3820"/>
                  <a:pt x="58025" y="3457"/>
                  <a:pt x="57308" y="3167"/>
                </a:cubicBezTo>
                <a:cubicBezTo>
                  <a:pt x="56658" y="2907"/>
                  <a:pt x="55965" y="2736"/>
                  <a:pt x="55184" y="2640"/>
                </a:cubicBezTo>
                <a:cubicBezTo>
                  <a:pt x="54750" y="2588"/>
                  <a:pt x="54312" y="2562"/>
                  <a:pt x="53864" y="2562"/>
                </a:cubicBezTo>
                <a:cubicBezTo>
                  <a:pt x="53316" y="2562"/>
                  <a:pt x="52753" y="2601"/>
                  <a:pt x="52163" y="2680"/>
                </a:cubicBezTo>
                <a:cubicBezTo>
                  <a:pt x="50971" y="2840"/>
                  <a:pt x="49788" y="3139"/>
                  <a:pt x="48540" y="3597"/>
                </a:cubicBezTo>
                <a:lnTo>
                  <a:pt x="48441" y="3637"/>
                </a:lnTo>
                <a:lnTo>
                  <a:pt x="48516" y="3565"/>
                </a:lnTo>
                <a:cubicBezTo>
                  <a:pt x="48556" y="3533"/>
                  <a:pt x="48596" y="3497"/>
                  <a:pt x="48636" y="3465"/>
                </a:cubicBezTo>
                <a:lnTo>
                  <a:pt x="48640" y="3461"/>
                </a:lnTo>
                <a:cubicBezTo>
                  <a:pt x="48656" y="3445"/>
                  <a:pt x="48676" y="3438"/>
                  <a:pt x="48692" y="3422"/>
                </a:cubicBezTo>
                <a:lnTo>
                  <a:pt x="48696" y="3418"/>
                </a:lnTo>
                <a:cubicBezTo>
                  <a:pt x="48748" y="3378"/>
                  <a:pt x="48791" y="3338"/>
                  <a:pt x="48847" y="3306"/>
                </a:cubicBezTo>
                <a:cubicBezTo>
                  <a:pt x="49337" y="3039"/>
                  <a:pt x="49852" y="2800"/>
                  <a:pt x="50370" y="2601"/>
                </a:cubicBezTo>
                <a:cubicBezTo>
                  <a:pt x="51565" y="2142"/>
                  <a:pt x="52805" y="1851"/>
                  <a:pt x="54056" y="1744"/>
                </a:cubicBezTo>
                <a:cubicBezTo>
                  <a:pt x="54382" y="1716"/>
                  <a:pt x="54699" y="1702"/>
                  <a:pt x="55010" y="1702"/>
                </a:cubicBezTo>
                <a:close/>
                <a:moveTo>
                  <a:pt x="86464" y="4442"/>
                </a:moveTo>
                <a:lnTo>
                  <a:pt x="86556" y="4450"/>
                </a:lnTo>
                <a:cubicBezTo>
                  <a:pt x="86691" y="4454"/>
                  <a:pt x="86815" y="4458"/>
                  <a:pt x="86942" y="4470"/>
                </a:cubicBezTo>
                <a:cubicBezTo>
                  <a:pt x="86970" y="4470"/>
                  <a:pt x="86998" y="4478"/>
                  <a:pt x="87022" y="4494"/>
                </a:cubicBezTo>
                <a:cubicBezTo>
                  <a:pt x="87181" y="4589"/>
                  <a:pt x="87337" y="4681"/>
                  <a:pt x="87472" y="4761"/>
                </a:cubicBezTo>
                <a:lnTo>
                  <a:pt x="87520" y="4793"/>
                </a:lnTo>
                <a:lnTo>
                  <a:pt x="87468" y="4796"/>
                </a:lnTo>
                <a:cubicBezTo>
                  <a:pt x="87421" y="4800"/>
                  <a:pt x="87377" y="4800"/>
                  <a:pt x="87329" y="4808"/>
                </a:cubicBezTo>
                <a:cubicBezTo>
                  <a:pt x="87233" y="4812"/>
                  <a:pt x="87134" y="4820"/>
                  <a:pt x="87038" y="4828"/>
                </a:cubicBezTo>
                <a:lnTo>
                  <a:pt x="87014" y="4828"/>
                </a:lnTo>
                <a:cubicBezTo>
                  <a:pt x="86974" y="4828"/>
                  <a:pt x="86946" y="4816"/>
                  <a:pt x="86918" y="4796"/>
                </a:cubicBezTo>
                <a:cubicBezTo>
                  <a:pt x="86855" y="4749"/>
                  <a:pt x="86787" y="4693"/>
                  <a:pt x="86719" y="4641"/>
                </a:cubicBezTo>
                <a:lnTo>
                  <a:pt x="86512" y="4478"/>
                </a:lnTo>
                <a:lnTo>
                  <a:pt x="86464" y="4442"/>
                </a:lnTo>
                <a:close/>
                <a:moveTo>
                  <a:pt x="72926" y="4067"/>
                </a:moveTo>
                <a:lnTo>
                  <a:pt x="72938" y="4075"/>
                </a:lnTo>
                <a:cubicBezTo>
                  <a:pt x="73090" y="4123"/>
                  <a:pt x="73512" y="4342"/>
                  <a:pt x="73703" y="4462"/>
                </a:cubicBezTo>
                <a:lnTo>
                  <a:pt x="73727" y="4478"/>
                </a:lnTo>
                <a:lnTo>
                  <a:pt x="73707" y="4502"/>
                </a:lnTo>
                <a:cubicBezTo>
                  <a:pt x="73695" y="4514"/>
                  <a:pt x="73683" y="4518"/>
                  <a:pt x="73667" y="4522"/>
                </a:cubicBezTo>
                <a:cubicBezTo>
                  <a:pt x="73568" y="4573"/>
                  <a:pt x="73476" y="4621"/>
                  <a:pt x="73376" y="4669"/>
                </a:cubicBezTo>
                <a:lnTo>
                  <a:pt x="73365" y="4673"/>
                </a:lnTo>
                <a:cubicBezTo>
                  <a:pt x="73225" y="4741"/>
                  <a:pt x="73090" y="4808"/>
                  <a:pt x="72950" y="4876"/>
                </a:cubicBezTo>
                <a:cubicBezTo>
                  <a:pt x="72926" y="4892"/>
                  <a:pt x="72906" y="4896"/>
                  <a:pt x="72882" y="4896"/>
                </a:cubicBezTo>
                <a:cubicBezTo>
                  <a:pt x="72866" y="4896"/>
                  <a:pt x="72850" y="4892"/>
                  <a:pt x="72831" y="4888"/>
                </a:cubicBezTo>
                <a:cubicBezTo>
                  <a:pt x="72703" y="4832"/>
                  <a:pt x="72567" y="4781"/>
                  <a:pt x="72440" y="4729"/>
                </a:cubicBezTo>
                <a:lnTo>
                  <a:pt x="72364" y="4697"/>
                </a:lnTo>
                <a:cubicBezTo>
                  <a:pt x="72285" y="4669"/>
                  <a:pt x="72205" y="4633"/>
                  <a:pt x="72125" y="4601"/>
                </a:cubicBezTo>
                <a:lnTo>
                  <a:pt x="72089" y="4589"/>
                </a:lnTo>
                <a:lnTo>
                  <a:pt x="72117" y="4569"/>
                </a:lnTo>
                <a:cubicBezTo>
                  <a:pt x="72277" y="4470"/>
                  <a:pt x="72432" y="4374"/>
                  <a:pt x="72591" y="4274"/>
                </a:cubicBezTo>
                <a:cubicBezTo>
                  <a:pt x="72667" y="4231"/>
                  <a:pt x="72743" y="4179"/>
                  <a:pt x="72815" y="4135"/>
                </a:cubicBezTo>
                <a:lnTo>
                  <a:pt x="72926" y="4067"/>
                </a:lnTo>
                <a:close/>
                <a:moveTo>
                  <a:pt x="86046" y="4434"/>
                </a:moveTo>
                <a:cubicBezTo>
                  <a:pt x="86098" y="4434"/>
                  <a:pt x="86148" y="4436"/>
                  <a:pt x="86193" y="4450"/>
                </a:cubicBezTo>
                <a:cubicBezTo>
                  <a:pt x="86249" y="4470"/>
                  <a:pt x="86297" y="4510"/>
                  <a:pt x="86348" y="4553"/>
                </a:cubicBezTo>
                <a:cubicBezTo>
                  <a:pt x="86368" y="4573"/>
                  <a:pt x="86392" y="4585"/>
                  <a:pt x="86412" y="4609"/>
                </a:cubicBezTo>
                <a:cubicBezTo>
                  <a:pt x="86508" y="4673"/>
                  <a:pt x="86596" y="4749"/>
                  <a:pt x="86687" y="4816"/>
                </a:cubicBezTo>
                <a:lnTo>
                  <a:pt x="86719" y="4848"/>
                </a:lnTo>
                <a:lnTo>
                  <a:pt x="86675" y="4852"/>
                </a:lnTo>
                <a:cubicBezTo>
                  <a:pt x="86520" y="4868"/>
                  <a:pt x="86368" y="4884"/>
                  <a:pt x="86217" y="4900"/>
                </a:cubicBezTo>
                <a:lnTo>
                  <a:pt x="86137" y="4912"/>
                </a:lnTo>
                <a:lnTo>
                  <a:pt x="86133" y="4908"/>
                </a:lnTo>
                <a:cubicBezTo>
                  <a:pt x="85958" y="4765"/>
                  <a:pt x="85771" y="4581"/>
                  <a:pt x="85663" y="4462"/>
                </a:cubicBezTo>
                <a:lnTo>
                  <a:pt x="85639" y="4434"/>
                </a:lnTo>
                <a:lnTo>
                  <a:pt x="85982" y="4434"/>
                </a:lnTo>
                <a:cubicBezTo>
                  <a:pt x="86003" y="4434"/>
                  <a:pt x="86025" y="4434"/>
                  <a:pt x="86046" y="4434"/>
                </a:cubicBezTo>
                <a:close/>
                <a:moveTo>
                  <a:pt x="80995" y="2375"/>
                </a:moveTo>
                <a:cubicBezTo>
                  <a:pt x="81540" y="2375"/>
                  <a:pt x="82074" y="2429"/>
                  <a:pt x="82594" y="2537"/>
                </a:cubicBezTo>
                <a:lnTo>
                  <a:pt x="82630" y="2537"/>
                </a:lnTo>
                <a:cubicBezTo>
                  <a:pt x="82662" y="2541"/>
                  <a:pt x="82694" y="2545"/>
                  <a:pt x="82722" y="2557"/>
                </a:cubicBezTo>
                <a:cubicBezTo>
                  <a:pt x="82746" y="2561"/>
                  <a:pt x="82770" y="2569"/>
                  <a:pt x="82786" y="2585"/>
                </a:cubicBezTo>
                <a:cubicBezTo>
                  <a:pt x="82830" y="2617"/>
                  <a:pt x="83025" y="2816"/>
                  <a:pt x="83120" y="2919"/>
                </a:cubicBezTo>
                <a:lnTo>
                  <a:pt x="83152" y="2959"/>
                </a:lnTo>
                <a:lnTo>
                  <a:pt x="83093" y="2947"/>
                </a:lnTo>
                <a:cubicBezTo>
                  <a:pt x="83085" y="2947"/>
                  <a:pt x="83069" y="2943"/>
                  <a:pt x="83061" y="2943"/>
                </a:cubicBezTo>
                <a:cubicBezTo>
                  <a:pt x="82836" y="2927"/>
                  <a:pt x="82608" y="2919"/>
                  <a:pt x="82376" y="2919"/>
                </a:cubicBezTo>
                <a:cubicBezTo>
                  <a:pt x="81984" y="2919"/>
                  <a:pt x="81583" y="2942"/>
                  <a:pt x="81172" y="2987"/>
                </a:cubicBezTo>
                <a:cubicBezTo>
                  <a:pt x="80418" y="3079"/>
                  <a:pt x="79637" y="3242"/>
                  <a:pt x="78769" y="3497"/>
                </a:cubicBezTo>
                <a:cubicBezTo>
                  <a:pt x="78127" y="3685"/>
                  <a:pt x="77445" y="3920"/>
                  <a:pt x="76688" y="4219"/>
                </a:cubicBezTo>
                <a:cubicBezTo>
                  <a:pt x="76078" y="4454"/>
                  <a:pt x="75481" y="4689"/>
                  <a:pt x="74919" y="4912"/>
                </a:cubicBezTo>
                <a:cubicBezTo>
                  <a:pt x="74895" y="4920"/>
                  <a:pt x="74875" y="4928"/>
                  <a:pt x="74859" y="4928"/>
                </a:cubicBezTo>
                <a:cubicBezTo>
                  <a:pt x="74835" y="4928"/>
                  <a:pt x="74815" y="4920"/>
                  <a:pt x="74787" y="4908"/>
                </a:cubicBezTo>
                <a:cubicBezTo>
                  <a:pt x="74648" y="4820"/>
                  <a:pt x="74516" y="4741"/>
                  <a:pt x="74377" y="4661"/>
                </a:cubicBezTo>
                <a:lnTo>
                  <a:pt x="74369" y="4657"/>
                </a:lnTo>
                <a:cubicBezTo>
                  <a:pt x="74297" y="4613"/>
                  <a:pt x="74217" y="4569"/>
                  <a:pt x="74142" y="4522"/>
                </a:cubicBezTo>
                <a:lnTo>
                  <a:pt x="74114" y="4502"/>
                </a:lnTo>
                <a:lnTo>
                  <a:pt x="74381" y="4374"/>
                </a:lnTo>
                <a:cubicBezTo>
                  <a:pt x="74616" y="4258"/>
                  <a:pt x="74855" y="4143"/>
                  <a:pt x="75098" y="4031"/>
                </a:cubicBezTo>
                <a:cubicBezTo>
                  <a:pt x="75433" y="3872"/>
                  <a:pt x="75732" y="3736"/>
                  <a:pt x="76011" y="3617"/>
                </a:cubicBezTo>
                <a:cubicBezTo>
                  <a:pt x="77270" y="3063"/>
                  <a:pt x="78346" y="2720"/>
                  <a:pt x="79394" y="2525"/>
                </a:cubicBezTo>
                <a:cubicBezTo>
                  <a:pt x="79936" y="2425"/>
                  <a:pt x="80470" y="2375"/>
                  <a:pt x="80995" y="2375"/>
                </a:cubicBezTo>
                <a:close/>
                <a:moveTo>
                  <a:pt x="90198" y="4892"/>
                </a:moveTo>
                <a:cubicBezTo>
                  <a:pt x="90334" y="4892"/>
                  <a:pt x="90457" y="4900"/>
                  <a:pt x="90577" y="4920"/>
                </a:cubicBezTo>
                <a:lnTo>
                  <a:pt x="90696" y="4940"/>
                </a:lnTo>
                <a:lnTo>
                  <a:pt x="90577" y="4960"/>
                </a:lnTo>
                <a:cubicBezTo>
                  <a:pt x="90537" y="4968"/>
                  <a:pt x="90493" y="4972"/>
                  <a:pt x="90453" y="4972"/>
                </a:cubicBezTo>
                <a:cubicBezTo>
                  <a:pt x="90366" y="4972"/>
                  <a:pt x="90282" y="4956"/>
                  <a:pt x="90194" y="4932"/>
                </a:cubicBezTo>
                <a:lnTo>
                  <a:pt x="90075" y="4892"/>
                </a:lnTo>
                <a:close/>
                <a:moveTo>
                  <a:pt x="69786" y="4091"/>
                </a:moveTo>
                <a:cubicBezTo>
                  <a:pt x="70097" y="4143"/>
                  <a:pt x="70435" y="4231"/>
                  <a:pt x="70615" y="4294"/>
                </a:cubicBezTo>
                <a:lnTo>
                  <a:pt x="70643" y="4302"/>
                </a:lnTo>
                <a:lnTo>
                  <a:pt x="70615" y="4330"/>
                </a:lnTo>
                <a:cubicBezTo>
                  <a:pt x="70475" y="4462"/>
                  <a:pt x="70077" y="4777"/>
                  <a:pt x="69802" y="4972"/>
                </a:cubicBezTo>
                <a:lnTo>
                  <a:pt x="69798" y="4976"/>
                </a:lnTo>
                <a:lnTo>
                  <a:pt x="69479" y="4920"/>
                </a:lnTo>
                <a:cubicBezTo>
                  <a:pt x="69439" y="4916"/>
                  <a:pt x="69399" y="4908"/>
                  <a:pt x="69363" y="4900"/>
                </a:cubicBezTo>
                <a:cubicBezTo>
                  <a:pt x="69335" y="4896"/>
                  <a:pt x="69312" y="4892"/>
                  <a:pt x="69280" y="4884"/>
                </a:cubicBezTo>
                <a:cubicBezTo>
                  <a:pt x="69232" y="4880"/>
                  <a:pt x="69180" y="4872"/>
                  <a:pt x="69136" y="4860"/>
                </a:cubicBezTo>
                <a:cubicBezTo>
                  <a:pt x="69112" y="4856"/>
                  <a:pt x="69084" y="4852"/>
                  <a:pt x="69060" y="4852"/>
                </a:cubicBezTo>
                <a:cubicBezTo>
                  <a:pt x="69037" y="4848"/>
                  <a:pt x="69013" y="4848"/>
                  <a:pt x="68985" y="4840"/>
                </a:cubicBezTo>
                <a:lnTo>
                  <a:pt x="68953" y="4836"/>
                </a:lnTo>
                <a:lnTo>
                  <a:pt x="68977" y="4812"/>
                </a:lnTo>
                <a:cubicBezTo>
                  <a:pt x="69156" y="4621"/>
                  <a:pt x="69626" y="4199"/>
                  <a:pt x="69774" y="4095"/>
                </a:cubicBezTo>
                <a:lnTo>
                  <a:pt x="69778" y="4091"/>
                </a:lnTo>
                <a:close/>
                <a:moveTo>
                  <a:pt x="85340" y="4438"/>
                </a:moveTo>
                <a:cubicBezTo>
                  <a:pt x="85360" y="4438"/>
                  <a:pt x="85396" y="4450"/>
                  <a:pt x="85412" y="4462"/>
                </a:cubicBezTo>
                <a:cubicBezTo>
                  <a:pt x="85571" y="4613"/>
                  <a:pt x="85739" y="4769"/>
                  <a:pt x="85882" y="4908"/>
                </a:cubicBezTo>
                <a:lnTo>
                  <a:pt x="85914" y="4932"/>
                </a:lnTo>
                <a:lnTo>
                  <a:pt x="85304" y="5012"/>
                </a:lnTo>
                <a:lnTo>
                  <a:pt x="84802" y="4462"/>
                </a:lnTo>
                <a:lnTo>
                  <a:pt x="84842" y="4458"/>
                </a:lnTo>
                <a:cubicBezTo>
                  <a:pt x="85029" y="4442"/>
                  <a:pt x="85197" y="4438"/>
                  <a:pt x="85340" y="4438"/>
                </a:cubicBezTo>
                <a:close/>
                <a:moveTo>
                  <a:pt x="93645" y="4896"/>
                </a:moveTo>
                <a:lnTo>
                  <a:pt x="93578" y="4932"/>
                </a:lnTo>
                <a:cubicBezTo>
                  <a:pt x="93438" y="5012"/>
                  <a:pt x="93299" y="5032"/>
                  <a:pt x="93155" y="5032"/>
                </a:cubicBezTo>
                <a:cubicBezTo>
                  <a:pt x="93072" y="5032"/>
                  <a:pt x="92988" y="5020"/>
                  <a:pt x="92900" y="5016"/>
                </a:cubicBezTo>
                <a:lnTo>
                  <a:pt x="92817" y="5008"/>
                </a:lnTo>
                <a:lnTo>
                  <a:pt x="92904" y="4980"/>
                </a:lnTo>
                <a:cubicBezTo>
                  <a:pt x="93044" y="4936"/>
                  <a:pt x="93171" y="4912"/>
                  <a:pt x="93291" y="4908"/>
                </a:cubicBezTo>
                <a:cubicBezTo>
                  <a:pt x="93386" y="4900"/>
                  <a:pt x="93474" y="4900"/>
                  <a:pt x="93570" y="4896"/>
                </a:cubicBezTo>
                <a:close/>
                <a:moveTo>
                  <a:pt x="104194" y="3194"/>
                </a:moveTo>
                <a:lnTo>
                  <a:pt x="104198" y="3226"/>
                </a:lnTo>
                <a:cubicBezTo>
                  <a:pt x="103712" y="3274"/>
                  <a:pt x="103210" y="3338"/>
                  <a:pt x="102692" y="3434"/>
                </a:cubicBezTo>
                <a:cubicBezTo>
                  <a:pt x="101891" y="3573"/>
                  <a:pt x="101022" y="3780"/>
                  <a:pt x="99962" y="4079"/>
                </a:cubicBezTo>
                <a:lnTo>
                  <a:pt x="99747" y="4139"/>
                </a:lnTo>
                <a:cubicBezTo>
                  <a:pt x="99157" y="4302"/>
                  <a:pt x="98555" y="4478"/>
                  <a:pt x="97950" y="4609"/>
                </a:cubicBezTo>
                <a:cubicBezTo>
                  <a:pt x="96654" y="4892"/>
                  <a:pt x="95479" y="5036"/>
                  <a:pt x="94351" y="5056"/>
                </a:cubicBezTo>
                <a:lnTo>
                  <a:pt x="94187" y="5056"/>
                </a:lnTo>
                <a:cubicBezTo>
                  <a:pt x="94068" y="5056"/>
                  <a:pt x="93948" y="5056"/>
                  <a:pt x="93829" y="5052"/>
                </a:cubicBezTo>
                <a:lnTo>
                  <a:pt x="93709" y="5052"/>
                </a:lnTo>
                <a:lnTo>
                  <a:pt x="93797" y="5016"/>
                </a:lnTo>
                <a:cubicBezTo>
                  <a:pt x="93912" y="4972"/>
                  <a:pt x="94024" y="4928"/>
                  <a:pt x="94132" y="4888"/>
                </a:cubicBezTo>
                <a:cubicBezTo>
                  <a:pt x="94172" y="4872"/>
                  <a:pt x="94215" y="4868"/>
                  <a:pt x="94251" y="4868"/>
                </a:cubicBezTo>
                <a:cubicBezTo>
                  <a:pt x="95622" y="4789"/>
                  <a:pt x="97081" y="4573"/>
                  <a:pt x="98711" y="4211"/>
                </a:cubicBezTo>
                <a:cubicBezTo>
                  <a:pt x="99113" y="4119"/>
                  <a:pt x="99516" y="4023"/>
                  <a:pt x="99906" y="3932"/>
                </a:cubicBezTo>
                <a:cubicBezTo>
                  <a:pt x="100225" y="3856"/>
                  <a:pt x="100560" y="3776"/>
                  <a:pt x="100887" y="3701"/>
                </a:cubicBezTo>
                <a:cubicBezTo>
                  <a:pt x="101907" y="3465"/>
                  <a:pt x="102752" y="3322"/>
                  <a:pt x="103549" y="3242"/>
                </a:cubicBezTo>
                <a:cubicBezTo>
                  <a:pt x="103760" y="3222"/>
                  <a:pt x="103975" y="3202"/>
                  <a:pt x="104194" y="3194"/>
                </a:cubicBezTo>
                <a:close/>
                <a:moveTo>
                  <a:pt x="89322" y="4887"/>
                </a:moveTo>
                <a:cubicBezTo>
                  <a:pt x="89478" y="4887"/>
                  <a:pt x="89633" y="4914"/>
                  <a:pt x="89780" y="4968"/>
                </a:cubicBezTo>
                <a:cubicBezTo>
                  <a:pt x="89828" y="4988"/>
                  <a:pt x="89879" y="5000"/>
                  <a:pt x="89927" y="5012"/>
                </a:cubicBezTo>
                <a:lnTo>
                  <a:pt x="90007" y="5036"/>
                </a:lnTo>
                <a:lnTo>
                  <a:pt x="89923" y="5052"/>
                </a:lnTo>
                <a:cubicBezTo>
                  <a:pt x="89816" y="5071"/>
                  <a:pt x="89700" y="5087"/>
                  <a:pt x="89581" y="5107"/>
                </a:cubicBezTo>
                <a:lnTo>
                  <a:pt x="89545" y="5107"/>
                </a:lnTo>
                <a:cubicBezTo>
                  <a:pt x="89521" y="5107"/>
                  <a:pt x="89501" y="5099"/>
                  <a:pt x="89485" y="5095"/>
                </a:cubicBezTo>
                <a:cubicBezTo>
                  <a:pt x="89357" y="5048"/>
                  <a:pt x="89230" y="4988"/>
                  <a:pt x="89106" y="4936"/>
                </a:cubicBezTo>
                <a:lnTo>
                  <a:pt x="89039" y="4908"/>
                </a:lnTo>
                <a:lnTo>
                  <a:pt x="89102" y="4896"/>
                </a:lnTo>
                <a:lnTo>
                  <a:pt x="89146" y="4896"/>
                </a:lnTo>
                <a:cubicBezTo>
                  <a:pt x="89166" y="4896"/>
                  <a:pt x="89186" y="4896"/>
                  <a:pt x="89206" y="4892"/>
                </a:cubicBezTo>
                <a:cubicBezTo>
                  <a:pt x="89245" y="4889"/>
                  <a:pt x="89283" y="4887"/>
                  <a:pt x="89322" y="4887"/>
                </a:cubicBezTo>
                <a:close/>
                <a:moveTo>
                  <a:pt x="70874" y="4358"/>
                </a:moveTo>
                <a:cubicBezTo>
                  <a:pt x="71153" y="4450"/>
                  <a:pt x="71424" y="4537"/>
                  <a:pt x="71671" y="4621"/>
                </a:cubicBezTo>
                <a:lnTo>
                  <a:pt x="71707" y="4637"/>
                </a:lnTo>
                <a:lnTo>
                  <a:pt x="71671" y="4657"/>
                </a:lnTo>
                <a:cubicBezTo>
                  <a:pt x="71575" y="4717"/>
                  <a:pt x="71483" y="4781"/>
                  <a:pt x="71388" y="4840"/>
                </a:cubicBezTo>
                <a:cubicBezTo>
                  <a:pt x="71236" y="4940"/>
                  <a:pt x="71085" y="5036"/>
                  <a:pt x="70934" y="5135"/>
                </a:cubicBezTo>
                <a:cubicBezTo>
                  <a:pt x="70894" y="5159"/>
                  <a:pt x="70858" y="5175"/>
                  <a:pt x="70826" y="5175"/>
                </a:cubicBezTo>
                <a:cubicBezTo>
                  <a:pt x="70814" y="5175"/>
                  <a:pt x="70798" y="5175"/>
                  <a:pt x="70790" y="5171"/>
                </a:cubicBezTo>
                <a:cubicBezTo>
                  <a:pt x="70631" y="5135"/>
                  <a:pt x="70467" y="5099"/>
                  <a:pt x="70312" y="5067"/>
                </a:cubicBezTo>
                <a:lnTo>
                  <a:pt x="70021" y="5008"/>
                </a:lnTo>
                <a:lnTo>
                  <a:pt x="70053" y="4980"/>
                </a:lnTo>
                <a:cubicBezTo>
                  <a:pt x="70132" y="4916"/>
                  <a:pt x="70216" y="4856"/>
                  <a:pt x="70296" y="4793"/>
                </a:cubicBezTo>
                <a:cubicBezTo>
                  <a:pt x="70479" y="4649"/>
                  <a:pt x="70671" y="4502"/>
                  <a:pt x="70858" y="4362"/>
                </a:cubicBezTo>
                <a:lnTo>
                  <a:pt x="70866" y="4358"/>
                </a:lnTo>
                <a:close/>
                <a:moveTo>
                  <a:pt x="91311" y="5049"/>
                </a:moveTo>
                <a:cubicBezTo>
                  <a:pt x="91441" y="5049"/>
                  <a:pt x="91575" y="5062"/>
                  <a:pt x="91717" y="5087"/>
                </a:cubicBezTo>
                <a:lnTo>
                  <a:pt x="91796" y="5099"/>
                </a:lnTo>
                <a:lnTo>
                  <a:pt x="91717" y="5119"/>
                </a:lnTo>
                <a:cubicBezTo>
                  <a:pt x="91597" y="5155"/>
                  <a:pt x="91497" y="5179"/>
                  <a:pt x="91414" y="5207"/>
                </a:cubicBezTo>
                <a:cubicBezTo>
                  <a:pt x="91390" y="5211"/>
                  <a:pt x="91362" y="5215"/>
                  <a:pt x="91338" y="5215"/>
                </a:cubicBezTo>
                <a:lnTo>
                  <a:pt x="91314" y="5215"/>
                </a:lnTo>
                <a:cubicBezTo>
                  <a:pt x="91183" y="5187"/>
                  <a:pt x="91055" y="5159"/>
                  <a:pt x="90932" y="5127"/>
                </a:cubicBezTo>
                <a:lnTo>
                  <a:pt x="90860" y="5107"/>
                </a:lnTo>
                <a:lnTo>
                  <a:pt x="90936" y="5087"/>
                </a:lnTo>
                <a:cubicBezTo>
                  <a:pt x="91057" y="5062"/>
                  <a:pt x="91182" y="5049"/>
                  <a:pt x="91311" y="5049"/>
                </a:cubicBezTo>
                <a:close/>
                <a:moveTo>
                  <a:pt x="88620" y="4912"/>
                </a:moveTo>
                <a:cubicBezTo>
                  <a:pt x="88640" y="4912"/>
                  <a:pt x="88668" y="4920"/>
                  <a:pt x="88684" y="4928"/>
                </a:cubicBezTo>
                <a:cubicBezTo>
                  <a:pt x="88847" y="4996"/>
                  <a:pt x="89011" y="5067"/>
                  <a:pt x="89170" y="5139"/>
                </a:cubicBezTo>
                <a:lnTo>
                  <a:pt x="89230" y="5167"/>
                </a:lnTo>
                <a:lnTo>
                  <a:pt x="89162" y="5175"/>
                </a:lnTo>
                <a:cubicBezTo>
                  <a:pt x="89114" y="5183"/>
                  <a:pt x="89066" y="5191"/>
                  <a:pt x="89023" y="5199"/>
                </a:cubicBezTo>
                <a:cubicBezTo>
                  <a:pt x="88923" y="5215"/>
                  <a:pt x="88819" y="5235"/>
                  <a:pt x="88720" y="5251"/>
                </a:cubicBezTo>
                <a:cubicBezTo>
                  <a:pt x="88704" y="5255"/>
                  <a:pt x="88688" y="5255"/>
                  <a:pt x="88672" y="5255"/>
                </a:cubicBezTo>
                <a:cubicBezTo>
                  <a:pt x="88644" y="5255"/>
                  <a:pt x="88620" y="5251"/>
                  <a:pt x="88592" y="5235"/>
                </a:cubicBezTo>
                <a:cubicBezTo>
                  <a:pt x="88469" y="5163"/>
                  <a:pt x="88349" y="5095"/>
                  <a:pt x="88226" y="5020"/>
                </a:cubicBezTo>
                <a:lnTo>
                  <a:pt x="88086" y="4940"/>
                </a:lnTo>
                <a:lnTo>
                  <a:pt x="88150" y="4936"/>
                </a:lnTo>
                <a:cubicBezTo>
                  <a:pt x="88305" y="4928"/>
                  <a:pt x="88465" y="4920"/>
                  <a:pt x="88620" y="4912"/>
                </a:cubicBezTo>
                <a:close/>
                <a:moveTo>
                  <a:pt x="47142" y="4693"/>
                </a:moveTo>
                <a:lnTo>
                  <a:pt x="47090" y="4749"/>
                </a:lnTo>
                <a:cubicBezTo>
                  <a:pt x="47062" y="4781"/>
                  <a:pt x="47026" y="4816"/>
                  <a:pt x="46998" y="4852"/>
                </a:cubicBezTo>
                <a:lnTo>
                  <a:pt x="46966" y="4880"/>
                </a:lnTo>
                <a:cubicBezTo>
                  <a:pt x="46898" y="4956"/>
                  <a:pt x="46827" y="5036"/>
                  <a:pt x="46759" y="5111"/>
                </a:cubicBezTo>
                <a:cubicBezTo>
                  <a:pt x="46707" y="5163"/>
                  <a:pt x="46659" y="5195"/>
                  <a:pt x="46592" y="5207"/>
                </a:cubicBezTo>
                <a:cubicBezTo>
                  <a:pt x="46484" y="5227"/>
                  <a:pt x="46372" y="5247"/>
                  <a:pt x="46257" y="5271"/>
                </a:cubicBezTo>
                <a:lnTo>
                  <a:pt x="46165" y="5291"/>
                </a:lnTo>
                <a:lnTo>
                  <a:pt x="46217" y="5247"/>
                </a:lnTo>
                <a:cubicBezTo>
                  <a:pt x="46325" y="5147"/>
                  <a:pt x="46456" y="5028"/>
                  <a:pt x="46588" y="4908"/>
                </a:cubicBezTo>
                <a:cubicBezTo>
                  <a:pt x="46624" y="4876"/>
                  <a:pt x="46659" y="4856"/>
                  <a:pt x="46691" y="4840"/>
                </a:cubicBezTo>
                <a:cubicBezTo>
                  <a:pt x="46823" y="4796"/>
                  <a:pt x="46958" y="4753"/>
                  <a:pt x="47070" y="4713"/>
                </a:cubicBezTo>
                <a:lnTo>
                  <a:pt x="47142" y="4693"/>
                </a:lnTo>
                <a:close/>
                <a:moveTo>
                  <a:pt x="73922" y="4595"/>
                </a:moveTo>
                <a:cubicBezTo>
                  <a:pt x="73938" y="4595"/>
                  <a:pt x="73951" y="4602"/>
                  <a:pt x="73962" y="4609"/>
                </a:cubicBezTo>
                <a:lnTo>
                  <a:pt x="74038" y="4653"/>
                </a:lnTo>
                <a:cubicBezTo>
                  <a:pt x="74225" y="4761"/>
                  <a:pt x="74413" y="4876"/>
                  <a:pt x="74600" y="4984"/>
                </a:cubicBezTo>
                <a:lnTo>
                  <a:pt x="74624" y="5000"/>
                </a:lnTo>
                <a:lnTo>
                  <a:pt x="74596" y="5016"/>
                </a:lnTo>
                <a:cubicBezTo>
                  <a:pt x="74480" y="5079"/>
                  <a:pt x="74273" y="5167"/>
                  <a:pt x="73843" y="5311"/>
                </a:cubicBezTo>
                <a:lnTo>
                  <a:pt x="73839" y="5311"/>
                </a:lnTo>
                <a:lnTo>
                  <a:pt x="73767" y="5279"/>
                </a:lnTo>
                <a:cubicBezTo>
                  <a:pt x="73564" y="5191"/>
                  <a:pt x="73357" y="5099"/>
                  <a:pt x="73145" y="5008"/>
                </a:cubicBezTo>
                <a:lnTo>
                  <a:pt x="73117" y="4992"/>
                </a:lnTo>
                <a:lnTo>
                  <a:pt x="73145" y="4972"/>
                </a:lnTo>
                <a:cubicBezTo>
                  <a:pt x="73161" y="4960"/>
                  <a:pt x="73181" y="4952"/>
                  <a:pt x="73197" y="4940"/>
                </a:cubicBezTo>
                <a:lnTo>
                  <a:pt x="73644" y="4717"/>
                </a:lnTo>
                <a:lnTo>
                  <a:pt x="73787" y="4653"/>
                </a:lnTo>
                <a:cubicBezTo>
                  <a:pt x="73815" y="4637"/>
                  <a:pt x="73843" y="4629"/>
                  <a:pt x="73867" y="4613"/>
                </a:cubicBezTo>
                <a:lnTo>
                  <a:pt x="73879" y="4609"/>
                </a:lnTo>
                <a:cubicBezTo>
                  <a:pt x="73895" y="4599"/>
                  <a:pt x="73909" y="4595"/>
                  <a:pt x="73922" y="4595"/>
                </a:cubicBezTo>
                <a:close/>
                <a:moveTo>
                  <a:pt x="92286" y="5152"/>
                </a:moveTo>
                <a:cubicBezTo>
                  <a:pt x="92300" y="5152"/>
                  <a:pt x="92316" y="5153"/>
                  <a:pt x="92334" y="5155"/>
                </a:cubicBezTo>
                <a:cubicBezTo>
                  <a:pt x="92498" y="5171"/>
                  <a:pt x="92665" y="5179"/>
                  <a:pt x="92832" y="5195"/>
                </a:cubicBezTo>
                <a:lnTo>
                  <a:pt x="92912" y="5199"/>
                </a:lnTo>
                <a:lnTo>
                  <a:pt x="92725" y="5275"/>
                </a:lnTo>
                <a:cubicBezTo>
                  <a:pt x="92637" y="5311"/>
                  <a:pt x="92554" y="5346"/>
                  <a:pt x="92474" y="5378"/>
                </a:cubicBezTo>
                <a:cubicBezTo>
                  <a:pt x="92446" y="5394"/>
                  <a:pt x="92414" y="5398"/>
                  <a:pt x="92386" y="5398"/>
                </a:cubicBezTo>
                <a:cubicBezTo>
                  <a:pt x="92374" y="5398"/>
                  <a:pt x="92358" y="5398"/>
                  <a:pt x="92350" y="5394"/>
                </a:cubicBezTo>
                <a:cubicBezTo>
                  <a:pt x="92247" y="5374"/>
                  <a:pt x="92139" y="5358"/>
                  <a:pt x="92035" y="5346"/>
                </a:cubicBezTo>
                <a:lnTo>
                  <a:pt x="91741" y="5295"/>
                </a:lnTo>
                <a:lnTo>
                  <a:pt x="91820" y="5271"/>
                </a:lnTo>
                <a:cubicBezTo>
                  <a:pt x="91960" y="5231"/>
                  <a:pt x="92107" y="5191"/>
                  <a:pt x="92247" y="5155"/>
                </a:cubicBezTo>
                <a:cubicBezTo>
                  <a:pt x="92259" y="5153"/>
                  <a:pt x="92272" y="5152"/>
                  <a:pt x="92286" y="5152"/>
                </a:cubicBezTo>
                <a:close/>
                <a:moveTo>
                  <a:pt x="87753" y="4945"/>
                </a:moveTo>
                <a:cubicBezTo>
                  <a:pt x="87788" y="4945"/>
                  <a:pt x="87819" y="4956"/>
                  <a:pt x="87847" y="4972"/>
                </a:cubicBezTo>
                <a:cubicBezTo>
                  <a:pt x="87955" y="5048"/>
                  <a:pt x="88074" y="5111"/>
                  <a:pt x="88194" y="5179"/>
                </a:cubicBezTo>
                <a:lnTo>
                  <a:pt x="88401" y="5299"/>
                </a:lnTo>
                <a:lnTo>
                  <a:pt x="88353" y="5311"/>
                </a:lnTo>
                <a:lnTo>
                  <a:pt x="88293" y="5327"/>
                </a:lnTo>
                <a:lnTo>
                  <a:pt x="88042" y="5370"/>
                </a:lnTo>
                <a:lnTo>
                  <a:pt x="87835" y="5406"/>
                </a:lnTo>
                <a:cubicBezTo>
                  <a:pt x="87823" y="5410"/>
                  <a:pt x="87807" y="5410"/>
                  <a:pt x="87795" y="5410"/>
                </a:cubicBezTo>
                <a:cubicBezTo>
                  <a:pt x="87783" y="5410"/>
                  <a:pt x="87767" y="5406"/>
                  <a:pt x="87751" y="5394"/>
                </a:cubicBezTo>
                <a:cubicBezTo>
                  <a:pt x="87584" y="5275"/>
                  <a:pt x="87405" y="5151"/>
                  <a:pt x="87225" y="5016"/>
                </a:cubicBezTo>
                <a:lnTo>
                  <a:pt x="87185" y="4988"/>
                </a:lnTo>
                <a:lnTo>
                  <a:pt x="87233" y="4980"/>
                </a:lnTo>
                <a:cubicBezTo>
                  <a:pt x="87353" y="4972"/>
                  <a:pt x="87476" y="4960"/>
                  <a:pt x="87596" y="4956"/>
                </a:cubicBezTo>
                <a:lnTo>
                  <a:pt x="87723" y="4948"/>
                </a:lnTo>
                <a:cubicBezTo>
                  <a:pt x="87734" y="4946"/>
                  <a:pt x="87743" y="4945"/>
                  <a:pt x="87753" y="4945"/>
                </a:cubicBezTo>
                <a:close/>
                <a:moveTo>
                  <a:pt x="71906" y="4709"/>
                </a:moveTo>
                <a:cubicBezTo>
                  <a:pt x="72010" y="4733"/>
                  <a:pt x="72109" y="4773"/>
                  <a:pt x="72205" y="4812"/>
                </a:cubicBezTo>
                <a:cubicBezTo>
                  <a:pt x="72241" y="4828"/>
                  <a:pt x="72273" y="4840"/>
                  <a:pt x="72308" y="4852"/>
                </a:cubicBezTo>
                <a:cubicBezTo>
                  <a:pt x="72412" y="4892"/>
                  <a:pt x="72532" y="4936"/>
                  <a:pt x="72659" y="4992"/>
                </a:cubicBezTo>
                <a:lnTo>
                  <a:pt x="72691" y="5008"/>
                </a:lnTo>
                <a:lnTo>
                  <a:pt x="72663" y="5028"/>
                </a:lnTo>
                <a:cubicBezTo>
                  <a:pt x="72631" y="5048"/>
                  <a:pt x="72611" y="5056"/>
                  <a:pt x="72587" y="5067"/>
                </a:cubicBezTo>
                <a:lnTo>
                  <a:pt x="72560" y="5079"/>
                </a:lnTo>
                <a:cubicBezTo>
                  <a:pt x="72480" y="5119"/>
                  <a:pt x="72392" y="5167"/>
                  <a:pt x="72312" y="5207"/>
                </a:cubicBezTo>
                <a:cubicBezTo>
                  <a:pt x="72193" y="5267"/>
                  <a:pt x="72069" y="5327"/>
                  <a:pt x="71950" y="5390"/>
                </a:cubicBezTo>
                <a:cubicBezTo>
                  <a:pt x="71906" y="5414"/>
                  <a:pt x="71866" y="5426"/>
                  <a:pt x="71830" y="5426"/>
                </a:cubicBezTo>
                <a:cubicBezTo>
                  <a:pt x="71810" y="5426"/>
                  <a:pt x="71790" y="5418"/>
                  <a:pt x="71770" y="5414"/>
                </a:cubicBezTo>
                <a:cubicBezTo>
                  <a:pt x="71603" y="5370"/>
                  <a:pt x="71428" y="5327"/>
                  <a:pt x="71256" y="5287"/>
                </a:cubicBezTo>
                <a:lnTo>
                  <a:pt x="71089" y="5239"/>
                </a:lnTo>
                <a:lnTo>
                  <a:pt x="71125" y="5215"/>
                </a:lnTo>
                <a:cubicBezTo>
                  <a:pt x="71336" y="5075"/>
                  <a:pt x="71551" y="4936"/>
                  <a:pt x="71766" y="4793"/>
                </a:cubicBezTo>
                <a:lnTo>
                  <a:pt x="71894" y="4709"/>
                </a:lnTo>
                <a:close/>
                <a:moveTo>
                  <a:pt x="82290" y="3084"/>
                </a:moveTo>
                <a:cubicBezTo>
                  <a:pt x="82575" y="3084"/>
                  <a:pt x="82856" y="3097"/>
                  <a:pt x="83132" y="3123"/>
                </a:cubicBezTo>
                <a:lnTo>
                  <a:pt x="83204" y="3127"/>
                </a:lnTo>
                <a:cubicBezTo>
                  <a:pt x="83352" y="3143"/>
                  <a:pt x="83356" y="3143"/>
                  <a:pt x="83451" y="3246"/>
                </a:cubicBezTo>
                <a:cubicBezTo>
                  <a:pt x="83543" y="3334"/>
                  <a:pt x="83619" y="3418"/>
                  <a:pt x="83702" y="3505"/>
                </a:cubicBezTo>
                <a:lnTo>
                  <a:pt x="83790" y="3605"/>
                </a:lnTo>
                <a:lnTo>
                  <a:pt x="83726" y="3605"/>
                </a:lnTo>
                <a:cubicBezTo>
                  <a:pt x="82845" y="3617"/>
                  <a:pt x="81913" y="3732"/>
                  <a:pt x="80877" y="3956"/>
                </a:cubicBezTo>
                <a:cubicBezTo>
                  <a:pt x="79980" y="4151"/>
                  <a:pt x="79115" y="4410"/>
                  <a:pt x="78462" y="4613"/>
                </a:cubicBezTo>
                <a:cubicBezTo>
                  <a:pt x="78079" y="4733"/>
                  <a:pt x="77689" y="4852"/>
                  <a:pt x="77306" y="4972"/>
                </a:cubicBezTo>
                <a:lnTo>
                  <a:pt x="75991" y="5378"/>
                </a:lnTo>
                <a:cubicBezTo>
                  <a:pt x="75955" y="5390"/>
                  <a:pt x="75915" y="5398"/>
                  <a:pt x="75879" y="5410"/>
                </a:cubicBezTo>
                <a:lnTo>
                  <a:pt x="75871" y="5394"/>
                </a:lnTo>
                <a:lnTo>
                  <a:pt x="75875" y="5414"/>
                </a:lnTo>
                <a:cubicBezTo>
                  <a:pt x="75839" y="5422"/>
                  <a:pt x="75800" y="5434"/>
                  <a:pt x="75764" y="5442"/>
                </a:cubicBezTo>
                <a:cubicBezTo>
                  <a:pt x="75752" y="5450"/>
                  <a:pt x="75740" y="5450"/>
                  <a:pt x="75724" y="5450"/>
                </a:cubicBezTo>
                <a:cubicBezTo>
                  <a:pt x="75712" y="5450"/>
                  <a:pt x="75692" y="5442"/>
                  <a:pt x="75676" y="5434"/>
                </a:cubicBezTo>
                <a:lnTo>
                  <a:pt x="75182" y="5135"/>
                </a:lnTo>
                <a:lnTo>
                  <a:pt x="75022" y="5040"/>
                </a:lnTo>
                <a:lnTo>
                  <a:pt x="75058" y="5024"/>
                </a:lnTo>
                <a:lnTo>
                  <a:pt x="75305" y="4924"/>
                </a:lnTo>
                <a:cubicBezTo>
                  <a:pt x="75544" y="4832"/>
                  <a:pt x="75796" y="4733"/>
                  <a:pt x="76039" y="4637"/>
                </a:cubicBezTo>
                <a:lnTo>
                  <a:pt x="76314" y="4533"/>
                </a:lnTo>
                <a:cubicBezTo>
                  <a:pt x="76760" y="4362"/>
                  <a:pt x="77218" y="4183"/>
                  <a:pt x="77677" y="4023"/>
                </a:cubicBezTo>
                <a:cubicBezTo>
                  <a:pt x="78689" y="3661"/>
                  <a:pt x="79601" y="3410"/>
                  <a:pt x="80466" y="3250"/>
                </a:cubicBezTo>
                <a:cubicBezTo>
                  <a:pt x="81086" y="3140"/>
                  <a:pt x="81696" y="3084"/>
                  <a:pt x="82290" y="3084"/>
                </a:cubicBezTo>
                <a:close/>
                <a:moveTo>
                  <a:pt x="46201" y="5028"/>
                </a:moveTo>
                <a:lnTo>
                  <a:pt x="46129" y="5091"/>
                </a:lnTo>
                <a:cubicBezTo>
                  <a:pt x="46046" y="5167"/>
                  <a:pt x="45962" y="5247"/>
                  <a:pt x="45870" y="5327"/>
                </a:cubicBezTo>
                <a:lnTo>
                  <a:pt x="45866" y="5331"/>
                </a:lnTo>
                <a:cubicBezTo>
                  <a:pt x="45846" y="5350"/>
                  <a:pt x="45830" y="5358"/>
                  <a:pt x="45818" y="5366"/>
                </a:cubicBezTo>
                <a:lnTo>
                  <a:pt x="45520" y="5438"/>
                </a:lnTo>
                <a:lnTo>
                  <a:pt x="45428" y="5458"/>
                </a:lnTo>
                <a:lnTo>
                  <a:pt x="45504" y="5410"/>
                </a:lnTo>
                <a:cubicBezTo>
                  <a:pt x="45659" y="5295"/>
                  <a:pt x="45866" y="5151"/>
                  <a:pt x="46109" y="5060"/>
                </a:cubicBezTo>
                <a:lnTo>
                  <a:pt x="46201" y="5028"/>
                </a:lnTo>
                <a:close/>
                <a:moveTo>
                  <a:pt x="90397" y="5162"/>
                </a:moveTo>
                <a:cubicBezTo>
                  <a:pt x="90419" y="5162"/>
                  <a:pt x="90442" y="5165"/>
                  <a:pt x="90461" y="5171"/>
                </a:cubicBezTo>
                <a:cubicBezTo>
                  <a:pt x="90633" y="5211"/>
                  <a:pt x="90804" y="5255"/>
                  <a:pt x="90959" y="5295"/>
                </a:cubicBezTo>
                <a:lnTo>
                  <a:pt x="91023" y="5311"/>
                </a:lnTo>
                <a:lnTo>
                  <a:pt x="90959" y="5331"/>
                </a:lnTo>
                <a:cubicBezTo>
                  <a:pt x="90804" y="5374"/>
                  <a:pt x="90665" y="5414"/>
                  <a:pt x="90525" y="5454"/>
                </a:cubicBezTo>
                <a:cubicBezTo>
                  <a:pt x="90505" y="5458"/>
                  <a:pt x="90485" y="5466"/>
                  <a:pt x="90465" y="5466"/>
                </a:cubicBezTo>
                <a:cubicBezTo>
                  <a:pt x="90445" y="5466"/>
                  <a:pt x="90433" y="5466"/>
                  <a:pt x="90417" y="5458"/>
                </a:cubicBezTo>
                <a:cubicBezTo>
                  <a:pt x="90214" y="5394"/>
                  <a:pt x="90043" y="5335"/>
                  <a:pt x="89887" y="5271"/>
                </a:cubicBezTo>
                <a:lnTo>
                  <a:pt x="89824" y="5239"/>
                </a:lnTo>
                <a:lnTo>
                  <a:pt x="89887" y="5231"/>
                </a:lnTo>
                <a:cubicBezTo>
                  <a:pt x="90027" y="5211"/>
                  <a:pt x="90186" y="5187"/>
                  <a:pt x="90342" y="5167"/>
                </a:cubicBezTo>
                <a:cubicBezTo>
                  <a:pt x="90360" y="5164"/>
                  <a:pt x="90378" y="5162"/>
                  <a:pt x="90397" y="5162"/>
                </a:cubicBezTo>
                <a:close/>
                <a:moveTo>
                  <a:pt x="100564" y="4103"/>
                </a:moveTo>
                <a:lnTo>
                  <a:pt x="100572" y="4139"/>
                </a:lnTo>
                <a:cubicBezTo>
                  <a:pt x="100385" y="4223"/>
                  <a:pt x="100181" y="4282"/>
                  <a:pt x="99986" y="4342"/>
                </a:cubicBezTo>
                <a:cubicBezTo>
                  <a:pt x="99886" y="4374"/>
                  <a:pt x="99791" y="4402"/>
                  <a:pt x="99699" y="4434"/>
                </a:cubicBezTo>
                <a:cubicBezTo>
                  <a:pt x="99101" y="4633"/>
                  <a:pt x="98480" y="4836"/>
                  <a:pt x="97854" y="5012"/>
                </a:cubicBezTo>
                <a:cubicBezTo>
                  <a:pt x="96622" y="5350"/>
                  <a:pt x="95379" y="5518"/>
                  <a:pt x="94152" y="5518"/>
                </a:cubicBezTo>
                <a:cubicBezTo>
                  <a:pt x="93745" y="5518"/>
                  <a:pt x="93335" y="5498"/>
                  <a:pt x="92928" y="5466"/>
                </a:cubicBezTo>
                <a:cubicBezTo>
                  <a:pt x="92912" y="5466"/>
                  <a:pt x="92892" y="5458"/>
                  <a:pt x="92876" y="5458"/>
                </a:cubicBezTo>
                <a:cubicBezTo>
                  <a:pt x="92856" y="5458"/>
                  <a:pt x="92836" y="5454"/>
                  <a:pt x="92825" y="5454"/>
                </a:cubicBezTo>
                <a:lnTo>
                  <a:pt x="92749" y="5446"/>
                </a:lnTo>
                <a:lnTo>
                  <a:pt x="92896" y="5386"/>
                </a:lnTo>
                <a:cubicBezTo>
                  <a:pt x="92992" y="5346"/>
                  <a:pt x="93092" y="5311"/>
                  <a:pt x="93183" y="5267"/>
                </a:cubicBezTo>
                <a:cubicBezTo>
                  <a:pt x="93255" y="5231"/>
                  <a:pt x="93331" y="5219"/>
                  <a:pt x="93426" y="5219"/>
                </a:cubicBezTo>
                <a:cubicBezTo>
                  <a:pt x="93616" y="5226"/>
                  <a:pt x="93808" y="5230"/>
                  <a:pt x="94003" y="5230"/>
                </a:cubicBezTo>
                <a:cubicBezTo>
                  <a:pt x="94629" y="5230"/>
                  <a:pt x="95279" y="5191"/>
                  <a:pt x="95945" y="5115"/>
                </a:cubicBezTo>
                <a:cubicBezTo>
                  <a:pt x="96945" y="5000"/>
                  <a:pt x="97962" y="4800"/>
                  <a:pt x="99038" y="4514"/>
                </a:cubicBezTo>
                <a:cubicBezTo>
                  <a:pt x="99368" y="4422"/>
                  <a:pt x="99695" y="4338"/>
                  <a:pt x="100026" y="4251"/>
                </a:cubicBezTo>
                <a:lnTo>
                  <a:pt x="100564" y="4103"/>
                </a:lnTo>
                <a:close/>
                <a:moveTo>
                  <a:pt x="86890" y="5012"/>
                </a:moveTo>
                <a:cubicBezTo>
                  <a:pt x="86938" y="5012"/>
                  <a:pt x="86957" y="5024"/>
                  <a:pt x="87018" y="5067"/>
                </a:cubicBezTo>
                <a:cubicBezTo>
                  <a:pt x="87046" y="5087"/>
                  <a:pt x="87070" y="5107"/>
                  <a:pt x="87110" y="5131"/>
                </a:cubicBezTo>
                <a:cubicBezTo>
                  <a:pt x="87237" y="5227"/>
                  <a:pt x="87369" y="5319"/>
                  <a:pt x="87504" y="5414"/>
                </a:cubicBezTo>
                <a:lnTo>
                  <a:pt x="87536" y="5446"/>
                </a:lnTo>
                <a:lnTo>
                  <a:pt x="87504" y="5454"/>
                </a:lnTo>
                <a:cubicBezTo>
                  <a:pt x="87377" y="5494"/>
                  <a:pt x="87173" y="5534"/>
                  <a:pt x="86898" y="5574"/>
                </a:cubicBezTo>
                <a:lnTo>
                  <a:pt x="86890" y="5574"/>
                </a:lnTo>
                <a:lnTo>
                  <a:pt x="86886" y="5570"/>
                </a:lnTo>
                <a:cubicBezTo>
                  <a:pt x="86695" y="5426"/>
                  <a:pt x="86528" y="5271"/>
                  <a:pt x="86360" y="5091"/>
                </a:cubicBezTo>
                <a:lnTo>
                  <a:pt x="86337" y="5067"/>
                </a:lnTo>
                <a:lnTo>
                  <a:pt x="86416" y="5056"/>
                </a:lnTo>
                <a:cubicBezTo>
                  <a:pt x="86516" y="5048"/>
                  <a:pt x="86619" y="5036"/>
                  <a:pt x="86719" y="5028"/>
                </a:cubicBezTo>
                <a:cubicBezTo>
                  <a:pt x="86767" y="5020"/>
                  <a:pt x="86799" y="5020"/>
                  <a:pt x="86823" y="5016"/>
                </a:cubicBezTo>
                <a:cubicBezTo>
                  <a:pt x="86852" y="5014"/>
                  <a:pt x="86873" y="5012"/>
                  <a:pt x="86890" y="5012"/>
                </a:cubicBezTo>
                <a:close/>
                <a:moveTo>
                  <a:pt x="53946" y="2743"/>
                </a:moveTo>
                <a:cubicBezTo>
                  <a:pt x="54331" y="2743"/>
                  <a:pt x="54702" y="2762"/>
                  <a:pt x="55064" y="2800"/>
                </a:cubicBezTo>
                <a:cubicBezTo>
                  <a:pt x="55913" y="2888"/>
                  <a:pt x="56662" y="3071"/>
                  <a:pt x="57348" y="3362"/>
                </a:cubicBezTo>
                <a:cubicBezTo>
                  <a:pt x="57966" y="3621"/>
                  <a:pt x="58480" y="3940"/>
                  <a:pt x="58922" y="4334"/>
                </a:cubicBezTo>
                <a:cubicBezTo>
                  <a:pt x="59069" y="4462"/>
                  <a:pt x="59209" y="4601"/>
                  <a:pt x="59336" y="4753"/>
                </a:cubicBezTo>
                <a:lnTo>
                  <a:pt x="59340" y="4757"/>
                </a:lnTo>
                <a:lnTo>
                  <a:pt x="59340" y="4765"/>
                </a:lnTo>
                <a:cubicBezTo>
                  <a:pt x="59340" y="4781"/>
                  <a:pt x="59348" y="4796"/>
                  <a:pt x="59352" y="4808"/>
                </a:cubicBezTo>
                <a:cubicBezTo>
                  <a:pt x="59360" y="4828"/>
                  <a:pt x="59380" y="4836"/>
                  <a:pt x="59412" y="4848"/>
                </a:cubicBezTo>
                <a:lnTo>
                  <a:pt x="59416" y="4848"/>
                </a:lnTo>
                <a:lnTo>
                  <a:pt x="59420" y="4852"/>
                </a:lnTo>
                <a:cubicBezTo>
                  <a:pt x="59445" y="4880"/>
                  <a:pt x="59473" y="4890"/>
                  <a:pt x="59497" y="4890"/>
                </a:cubicBezTo>
                <a:cubicBezTo>
                  <a:pt x="59512" y="4890"/>
                  <a:pt x="59525" y="4886"/>
                  <a:pt x="59536" y="4880"/>
                </a:cubicBezTo>
                <a:cubicBezTo>
                  <a:pt x="59548" y="4876"/>
                  <a:pt x="59552" y="4872"/>
                  <a:pt x="59556" y="4864"/>
                </a:cubicBezTo>
                <a:lnTo>
                  <a:pt x="59560" y="4860"/>
                </a:lnTo>
                <a:lnTo>
                  <a:pt x="59572" y="4860"/>
                </a:lnTo>
                <a:cubicBezTo>
                  <a:pt x="60070" y="4899"/>
                  <a:pt x="60539" y="4918"/>
                  <a:pt x="60993" y="4918"/>
                </a:cubicBezTo>
                <a:cubicBezTo>
                  <a:pt x="61141" y="4918"/>
                  <a:pt x="61287" y="4916"/>
                  <a:pt x="61433" y="4912"/>
                </a:cubicBezTo>
                <a:cubicBezTo>
                  <a:pt x="62397" y="4892"/>
                  <a:pt x="63342" y="4860"/>
                  <a:pt x="64139" y="4832"/>
                </a:cubicBezTo>
                <a:cubicBezTo>
                  <a:pt x="64654" y="4813"/>
                  <a:pt x="65193" y="4798"/>
                  <a:pt x="65745" y="4798"/>
                </a:cubicBezTo>
                <a:cubicBezTo>
                  <a:pt x="66106" y="4798"/>
                  <a:pt x="66473" y="4805"/>
                  <a:pt x="66841" y="4820"/>
                </a:cubicBezTo>
                <a:cubicBezTo>
                  <a:pt x="67423" y="4848"/>
                  <a:pt x="67961" y="4888"/>
                  <a:pt x="68483" y="4948"/>
                </a:cubicBezTo>
                <a:lnTo>
                  <a:pt x="68554" y="4948"/>
                </a:lnTo>
                <a:lnTo>
                  <a:pt x="68383" y="5111"/>
                </a:lnTo>
                <a:cubicBezTo>
                  <a:pt x="68200" y="5295"/>
                  <a:pt x="68008" y="5474"/>
                  <a:pt x="67825" y="5657"/>
                </a:cubicBezTo>
                <a:cubicBezTo>
                  <a:pt x="67797" y="5689"/>
                  <a:pt x="67765" y="5697"/>
                  <a:pt x="67729" y="5697"/>
                </a:cubicBezTo>
                <a:lnTo>
                  <a:pt x="67717" y="5697"/>
                </a:lnTo>
                <a:cubicBezTo>
                  <a:pt x="67690" y="5693"/>
                  <a:pt x="67666" y="5693"/>
                  <a:pt x="67642" y="5693"/>
                </a:cubicBezTo>
                <a:lnTo>
                  <a:pt x="67610" y="5693"/>
                </a:lnTo>
                <a:cubicBezTo>
                  <a:pt x="66920" y="5657"/>
                  <a:pt x="66211" y="5637"/>
                  <a:pt x="65518" y="5637"/>
                </a:cubicBezTo>
                <a:cubicBezTo>
                  <a:pt x="65227" y="5637"/>
                  <a:pt x="64928" y="5645"/>
                  <a:pt x="64637" y="5649"/>
                </a:cubicBezTo>
                <a:lnTo>
                  <a:pt x="64354" y="5653"/>
                </a:lnTo>
                <a:cubicBezTo>
                  <a:pt x="63692" y="5669"/>
                  <a:pt x="63007" y="5685"/>
                  <a:pt x="62337" y="5689"/>
                </a:cubicBezTo>
                <a:cubicBezTo>
                  <a:pt x="62285" y="5689"/>
                  <a:pt x="62233" y="5689"/>
                  <a:pt x="62180" y="5689"/>
                </a:cubicBezTo>
                <a:cubicBezTo>
                  <a:pt x="61038" y="5689"/>
                  <a:pt x="59709" y="5644"/>
                  <a:pt x="58372" y="5354"/>
                </a:cubicBezTo>
                <a:lnTo>
                  <a:pt x="58364" y="5354"/>
                </a:lnTo>
                <a:lnTo>
                  <a:pt x="58360" y="5350"/>
                </a:lnTo>
                <a:cubicBezTo>
                  <a:pt x="58324" y="5315"/>
                  <a:pt x="58300" y="5291"/>
                  <a:pt x="58272" y="5267"/>
                </a:cubicBezTo>
                <a:cubicBezTo>
                  <a:pt x="57778" y="4820"/>
                  <a:pt x="57196" y="4474"/>
                  <a:pt x="56499" y="4199"/>
                </a:cubicBezTo>
                <a:cubicBezTo>
                  <a:pt x="55821" y="3936"/>
                  <a:pt x="55084" y="3760"/>
                  <a:pt x="54235" y="3665"/>
                </a:cubicBezTo>
                <a:cubicBezTo>
                  <a:pt x="53776" y="3612"/>
                  <a:pt x="53305" y="3586"/>
                  <a:pt x="52818" y="3586"/>
                </a:cubicBezTo>
                <a:cubicBezTo>
                  <a:pt x="52303" y="3586"/>
                  <a:pt x="51769" y="3615"/>
                  <a:pt x="51211" y="3673"/>
                </a:cubicBezTo>
                <a:cubicBezTo>
                  <a:pt x="50146" y="3780"/>
                  <a:pt x="49027" y="3995"/>
                  <a:pt x="47783" y="4322"/>
                </a:cubicBezTo>
                <a:cubicBezTo>
                  <a:pt x="47771" y="4330"/>
                  <a:pt x="47759" y="4330"/>
                  <a:pt x="47743" y="4334"/>
                </a:cubicBezTo>
                <a:lnTo>
                  <a:pt x="47680" y="4350"/>
                </a:lnTo>
                <a:lnTo>
                  <a:pt x="47723" y="4302"/>
                </a:lnTo>
                <a:cubicBezTo>
                  <a:pt x="47875" y="4175"/>
                  <a:pt x="47982" y="4063"/>
                  <a:pt x="48098" y="3956"/>
                </a:cubicBezTo>
                <a:cubicBezTo>
                  <a:pt x="48118" y="3936"/>
                  <a:pt x="48150" y="3916"/>
                  <a:pt x="48186" y="3900"/>
                </a:cubicBezTo>
                <a:lnTo>
                  <a:pt x="48238" y="3880"/>
                </a:lnTo>
                <a:cubicBezTo>
                  <a:pt x="48397" y="3816"/>
                  <a:pt x="48564" y="3752"/>
                  <a:pt x="48732" y="3689"/>
                </a:cubicBezTo>
                <a:cubicBezTo>
                  <a:pt x="49923" y="3258"/>
                  <a:pt x="51191" y="2963"/>
                  <a:pt x="52502" y="2824"/>
                </a:cubicBezTo>
                <a:cubicBezTo>
                  <a:pt x="53009" y="2770"/>
                  <a:pt x="53487" y="2743"/>
                  <a:pt x="53946" y="2743"/>
                </a:cubicBezTo>
                <a:close/>
                <a:moveTo>
                  <a:pt x="72905" y="5111"/>
                </a:moveTo>
                <a:cubicBezTo>
                  <a:pt x="72930" y="5111"/>
                  <a:pt x="72956" y="5117"/>
                  <a:pt x="72982" y="5131"/>
                </a:cubicBezTo>
                <a:cubicBezTo>
                  <a:pt x="73137" y="5199"/>
                  <a:pt x="73289" y="5267"/>
                  <a:pt x="73444" y="5331"/>
                </a:cubicBezTo>
                <a:lnTo>
                  <a:pt x="73620" y="5406"/>
                </a:lnTo>
                <a:lnTo>
                  <a:pt x="73572" y="5418"/>
                </a:lnTo>
                <a:cubicBezTo>
                  <a:pt x="73321" y="5518"/>
                  <a:pt x="73098" y="5606"/>
                  <a:pt x="72866" y="5689"/>
                </a:cubicBezTo>
                <a:cubicBezTo>
                  <a:pt x="72850" y="5693"/>
                  <a:pt x="72838" y="5697"/>
                  <a:pt x="72823" y="5697"/>
                </a:cubicBezTo>
                <a:cubicBezTo>
                  <a:pt x="72811" y="5697"/>
                  <a:pt x="72803" y="5697"/>
                  <a:pt x="72791" y="5693"/>
                </a:cubicBezTo>
                <a:cubicBezTo>
                  <a:pt x="72583" y="5633"/>
                  <a:pt x="72364" y="5570"/>
                  <a:pt x="72173" y="5518"/>
                </a:cubicBezTo>
                <a:lnTo>
                  <a:pt x="72109" y="5498"/>
                </a:lnTo>
                <a:lnTo>
                  <a:pt x="72181" y="5466"/>
                </a:lnTo>
                <a:cubicBezTo>
                  <a:pt x="72253" y="5426"/>
                  <a:pt x="72328" y="5386"/>
                  <a:pt x="72400" y="5350"/>
                </a:cubicBezTo>
                <a:cubicBezTo>
                  <a:pt x="72448" y="5327"/>
                  <a:pt x="72504" y="5299"/>
                  <a:pt x="72552" y="5271"/>
                </a:cubicBezTo>
                <a:lnTo>
                  <a:pt x="72560" y="5267"/>
                </a:lnTo>
                <a:cubicBezTo>
                  <a:pt x="72631" y="5227"/>
                  <a:pt x="72719" y="5187"/>
                  <a:pt x="72803" y="5139"/>
                </a:cubicBezTo>
                <a:cubicBezTo>
                  <a:pt x="72838" y="5121"/>
                  <a:pt x="72872" y="5111"/>
                  <a:pt x="72905" y="5111"/>
                </a:cubicBezTo>
                <a:close/>
                <a:moveTo>
                  <a:pt x="74831" y="5115"/>
                </a:moveTo>
                <a:lnTo>
                  <a:pt x="75489" y="5514"/>
                </a:lnTo>
                <a:lnTo>
                  <a:pt x="75449" y="5526"/>
                </a:lnTo>
                <a:cubicBezTo>
                  <a:pt x="75242" y="5578"/>
                  <a:pt x="75022" y="5637"/>
                  <a:pt x="74799" y="5697"/>
                </a:cubicBezTo>
                <a:cubicBezTo>
                  <a:pt x="74791" y="5705"/>
                  <a:pt x="74775" y="5705"/>
                  <a:pt x="74759" y="5705"/>
                </a:cubicBezTo>
                <a:cubicBezTo>
                  <a:pt x="74739" y="5705"/>
                  <a:pt x="74720" y="5697"/>
                  <a:pt x="74704" y="5693"/>
                </a:cubicBezTo>
                <a:cubicBezTo>
                  <a:pt x="74532" y="5617"/>
                  <a:pt x="74353" y="5538"/>
                  <a:pt x="74178" y="5458"/>
                </a:cubicBezTo>
                <a:lnTo>
                  <a:pt x="74074" y="5410"/>
                </a:lnTo>
                <a:lnTo>
                  <a:pt x="74114" y="5394"/>
                </a:lnTo>
                <a:cubicBezTo>
                  <a:pt x="74281" y="5327"/>
                  <a:pt x="74445" y="5267"/>
                  <a:pt x="74624" y="5195"/>
                </a:cubicBezTo>
                <a:lnTo>
                  <a:pt x="74819" y="5119"/>
                </a:lnTo>
                <a:lnTo>
                  <a:pt x="74831" y="5115"/>
                </a:lnTo>
                <a:close/>
                <a:moveTo>
                  <a:pt x="89501" y="5288"/>
                </a:moveTo>
                <a:cubicBezTo>
                  <a:pt x="89524" y="5288"/>
                  <a:pt x="89550" y="5295"/>
                  <a:pt x="89577" y="5307"/>
                </a:cubicBezTo>
                <a:cubicBezTo>
                  <a:pt x="89760" y="5374"/>
                  <a:pt x="89943" y="5450"/>
                  <a:pt x="90123" y="5518"/>
                </a:cubicBezTo>
                <a:lnTo>
                  <a:pt x="90198" y="5550"/>
                </a:lnTo>
                <a:lnTo>
                  <a:pt x="90142" y="5566"/>
                </a:lnTo>
                <a:cubicBezTo>
                  <a:pt x="90075" y="5586"/>
                  <a:pt x="90007" y="5606"/>
                  <a:pt x="89939" y="5625"/>
                </a:cubicBezTo>
                <a:lnTo>
                  <a:pt x="89915" y="5629"/>
                </a:lnTo>
                <a:cubicBezTo>
                  <a:pt x="89828" y="5653"/>
                  <a:pt x="89740" y="5677"/>
                  <a:pt x="89656" y="5705"/>
                </a:cubicBezTo>
                <a:cubicBezTo>
                  <a:pt x="89628" y="5713"/>
                  <a:pt x="89604" y="5713"/>
                  <a:pt x="89585" y="5713"/>
                </a:cubicBezTo>
                <a:cubicBezTo>
                  <a:pt x="89557" y="5713"/>
                  <a:pt x="89529" y="5709"/>
                  <a:pt x="89501" y="5693"/>
                </a:cubicBezTo>
                <a:cubicBezTo>
                  <a:pt x="89377" y="5633"/>
                  <a:pt x="89250" y="5574"/>
                  <a:pt x="89130" y="5510"/>
                </a:cubicBezTo>
                <a:cubicBezTo>
                  <a:pt x="89066" y="5474"/>
                  <a:pt x="88999" y="5442"/>
                  <a:pt x="88931" y="5410"/>
                </a:cubicBezTo>
                <a:lnTo>
                  <a:pt x="88883" y="5382"/>
                </a:lnTo>
                <a:lnTo>
                  <a:pt x="89011" y="5362"/>
                </a:lnTo>
                <a:cubicBezTo>
                  <a:pt x="89170" y="5338"/>
                  <a:pt x="89325" y="5315"/>
                  <a:pt x="89477" y="5291"/>
                </a:cubicBezTo>
                <a:cubicBezTo>
                  <a:pt x="89484" y="5289"/>
                  <a:pt x="89492" y="5288"/>
                  <a:pt x="89501" y="5288"/>
                </a:cubicBezTo>
                <a:close/>
                <a:moveTo>
                  <a:pt x="91386" y="5392"/>
                </a:moveTo>
                <a:cubicBezTo>
                  <a:pt x="91400" y="5392"/>
                  <a:pt x="91415" y="5393"/>
                  <a:pt x="91430" y="5394"/>
                </a:cubicBezTo>
                <a:cubicBezTo>
                  <a:pt x="91637" y="5434"/>
                  <a:pt x="91852" y="5474"/>
                  <a:pt x="92035" y="5510"/>
                </a:cubicBezTo>
                <a:lnTo>
                  <a:pt x="92091" y="5518"/>
                </a:lnTo>
                <a:lnTo>
                  <a:pt x="92039" y="5546"/>
                </a:lnTo>
                <a:lnTo>
                  <a:pt x="91980" y="5574"/>
                </a:lnTo>
                <a:cubicBezTo>
                  <a:pt x="91932" y="5594"/>
                  <a:pt x="91876" y="5617"/>
                  <a:pt x="91828" y="5637"/>
                </a:cubicBezTo>
                <a:cubicBezTo>
                  <a:pt x="91756" y="5669"/>
                  <a:pt x="91681" y="5697"/>
                  <a:pt x="91613" y="5729"/>
                </a:cubicBezTo>
                <a:cubicBezTo>
                  <a:pt x="91577" y="5745"/>
                  <a:pt x="91549" y="5749"/>
                  <a:pt x="91513" y="5749"/>
                </a:cubicBezTo>
                <a:cubicBezTo>
                  <a:pt x="91493" y="5749"/>
                  <a:pt x="91474" y="5745"/>
                  <a:pt x="91454" y="5737"/>
                </a:cubicBezTo>
                <a:cubicBezTo>
                  <a:pt x="91342" y="5717"/>
                  <a:pt x="91234" y="5689"/>
                  <a:pt x="91123" y="5657"/>
                </a:cubicBezTo>
                <a:lnTo>
                  <a:pt x="91111" y="5653"/>
                </a:lnTo>
                <a:cubicBezTo>
                  <a:pt x="91015" y="5629"/>
                  <a:pt x="90924" y="5606"/>
                  <a:pt x="90832" y="5578"/>
                </a:cubicBezTo>
                <a:lnTo>
                  <a:pt x="90764" y="5558"/>
                </a:lnTo>
                <a:lnTo>
                  <a:pt x="90872" y="5530"/>
                </a:lnTo>
                <a:cubicBezTo>
                  <a:pt x="91031" y="5486"/>
                  <a:pt x="91179" y="5438"/>
                  <a:pt x="91330" y="5398"/>
                </a:cubicBezTo>
                <a:cubicBezTo>
                  <a:pt x="91346" y="5394"/>
                  <a:pt x="91365" y="5392"/>
                  <a:pt x="91386" y="5392"/>
                </a:cubicBezTo>
                <a:close/>
                <a:moveTo>
                  <a:pt x="86050" y="5097"/>
                </a:moveTo>
                <a:cubicBezTo>
                  <a:pt x="86087" y="5097"/>
                  <a:pt x="86117" y="5108"/>
                  <a:pt x="86141" y="5135"/>
                </a:cubicBezTo>
                <a:cubicBezTo>
                  <a:pt x="86257" y="5239"/>
                  <a:pt x="86376" y="5338"/>
                  <a:pt x="86492" y="5438"/>
                </a:cubicBezTo>
                <a:lnTo>
                  <a:pt x="86699" y="5617"/>
                </a:lnTo>
                <a:lnTo>
                  <a:pt x="86034" y="5753"/>
                </a:lnTo>
                <a:lnTo>
                  <a:pt x="86030" y="5749"/>
                </a:lnTo>
                <a:cubicBezTo>
                  <a:pt x="85858" y="5590"/>
                  <a:pt x="85691" y="5414"/>
                  <a:pt x="85484" y="5199"/>
                </a:cubicBezTo>
                <a:lnTo>
                  <a:pt x="85464" y="5179"/>
                </a:lnTo>
                <a:lnTo>
                  <a:pt x="85492" y="5171"/>
                </a:lnTo>
                <a:cubicBezTo>
                  <a:pt x="85496" y="5171"/>
                  <a:pt x="85500" y="5167"/>
                  <a:pt x="85504" y="5167"/>
                </a:cubicBezTo>
                <a:lnTo>
                  <a:pt x="85731" y="5135"/>
                </a:lnTo>
                <a:cubicBezTo>
                  <a:pt x="85830" y="5127"/>
                  <a:pt x="85918" y="5111"/>
                  <a:pt x="86014" y="5099"/>
                </a:cubicBezTo>
                <a:cubicBezTo>
                  <a:pt x="86027" y="5098"/>
                  <a:pt x="86039" y="5097"/>
                  <a:pt x="86050" y="5097"/>
                </a:cubicBezTo>
                <a:close/>
                <a:moveTo>
                  <a:pt x="68793" y="5007"/>
                </a:moveTo>
                <a:cubicBezTo>
                  <a:pt x="68968" y="5007"/>
                  <a:pt x="69358" y="5063"/>
                  <a:pt x="69579" y="5115"/>
                </a:cubicBezTo>
                <a:lnTo>
                  <a:pt x="69614" y="5127"/>
                </a:lnTo>
                <a:lnTo>
                  <a:pt x="69583" y="5151"/>
                </a:lnTo>
                <a:cubicBezTo>
                  <a:pt x="69399" y="5307"/>
                  <a:pt x="69212" y="5458"/>
                  <a:pt x="69021" y="5613"/>
                </a:cubicBezTo>
                <a:lnTo>
                  <a:pt x="69017" y="5617"/>
                </a:lnTo>
                <a:lnTo>
                  <a:pt x="68881" y="5729"/>
                </a:lnTo>
                <a:cubicBezTo>
                  <a:pt x="68841" y="5757"/>
                  <a:pt x="68813" y="5781"/>
                  <a:pt x="68766" y="5781"/>
                </a:cubicBezTo>
                <a:lnTo>
                  <a:pt x="68758" y="5781"/>
                </a:lnTo>
                <a:cubicBezTo>
                  <a:pt x="68598" y="5769"/>
                  <a:pt x="68435" y="5757"/>
                  <a:pt x="68275" y="5749"/>
                </a:cubicBezTo>
                <a:cubicBezTo>
                  <a:pt x="68196" y="5745"/>
                  <a:pt x="68120" y="5737"/>
                  <a:pt x="68044" y="5733"/>
                </a:cubicBezTo>
                <a:lnTo>
                  <a:pt x="68004" y="5729"/>
                </a:lnTo>
                <a:lnTo>
                  <a:pt x="68754" y="5008"/>
                </a:lnTo>
                <a:lnTo>
                  <a:pt x="68762" y="5008"/>
                </a:lnTo>
                <a:cubicBezTo>
                  <a:pt x="68771" y="5007"/>
                  <a:pt x="68781" y="5007"/>
                  <a:pt x="68793" y="5007"/>
                </a:cubicBezTo>
                <a:close/>
                <a:moveTo>
                  <a:pt x="69858" y="5159"/>
                </a:moveTo>
                <a:cubicBezTo>
                  <a:pt x="70057" y="5199"/>
                  <a:pt x="70328" y="5251"/>
                  <a:pt x="70615" y="5315"/>
                </a:cubicBezTo>
                <a:lnTo>
                  <a:pt x="70647" y="5319"/>
                </a:lnTo>
                <a:lnTo>
                  <a:pt x="70611" y="5346"/>
                </a:lnTo>
                <a:cubicBezTo>
                  <a:pt x="70519" y="5406"/>
                  <a:pt x="70435" y="5466"/>
                  <a:pt x="70348" y="5526"/>
                </a:cubicBezTo>
                <a:lnTo>
                  <a:pt x="70328" y="5538"/>
                </a:lnTo>
                <a:cubicBezTo>
                  <a:pt x="70188" y="5633"/>
                  <a:pt x="70049" y="5725"/>
                  <a:pt x="69913" y="5817"/>
                </a:cubicBezTo>
                <a:cubicBezTo>
                  <a:pt x="69862" y="5853"/>
                  <a:pt x="69818" y="5869"/>
                  <a:pt x="69762" y="5869"/>
                </a:cubicBezTo>
                <a:lnTo>
                  <a:pt x="69734" y="5869"/>
                </a:lnTo>
                <a:cubicBezTo>
                  <a:pt x="69598" y="5853"/>
                  <a:pt x="69459" y="5837"/>
                  <a:pt x="69323" y="5829"/>
                </a:cubicBezTo>
                <a:cubicBezTo>
                  <a:pt x="69256" y="5825"/>
                  <a:pt x="69192" y="5817"/>
                  <a:pt x="69120" y="5809"/>
                </a:cubicBezTo>
                <a:lnTo>
                  <a:pt x="69104" y="5809"/>
                </a:lnTo>
                <a:lnTo>
                  <a:pt x="69064" y="5805"/>
                </a:lnTo>
                <a:lnTo>
                  <a:pt x="69100" y="5777"/>
                </a:lnTo>
                <a:cubicBezTo>
                  <a:pt x="69320" y="5594"/>
                  <a:pt x="69539" y="5414"/>
                  <a:pt x="69762" y="5231"/>
                </a:cubicBezTo>
                <a:lnTo>
                  <a:pt x="69850" y="5159"/>
                </a:lnTo>
                <a:close/>
                <a:moveTo>
                  <a:pt x="83941" y="3796"/>
                </a:moveTo>
                <a:cubicBezTo>
                  <a:pt x="83945" y="3796"/>
                  <a:pt x="83949" y="3796"/>
                  <a:pt x="83949" y="3800"/>
                </a:cubicBezTo>
                <a:lnTo>
                  <a:pt x="83961" y="3804"/>
                </a:lnTo>
                <a:cubicBezTo>
                  <a:pt x="84089" y="3920"/>
                  <a:pt x="84304" y="4159"/>
                  <a:pt x="84404" y="4294"/>
                </a:cubicBezTo>
                <a:lnTo>
                  <a:pt x="84424" y="4318"/>
                </a:lnTo>
                <a:lnTo>
                  <a:pt x="84396" y="4322"/>
                </a:lnTo>
                <a:cubicBezTo>
                  <a:pt x="83379" y="4414"/>
                  <a:pt x="82307" y="4605"/>
                  <a:pt x="80921" y="4952"/>
                </a:cubicBezTo>
                <a:cubicBezTo>
                  <a:pt x="80562" y="5040"/>
                  <a:pt x="80199" y="5131"/>
                  <a:pt x="79845" y="5219"/>
                </a:cubicBezTo>
                <a:lnTo>
                  <a:pt x="79837" y="5223"/>
                </a:lnTo>
                <a:cubicBezTo>
                  <a:pt x="79458" y="5319"/>
                  <a:pt x="79063" y="5422"/>
                  <a:pt x="78677" y="5518"/>
                </a:cubicBezTo>
                <a:cubicBezTo>
                  <a:pt x="78059" y="5673"/>
                  <a:pt x="77394" y="5809"/>
                  <a:pt x="76652" y="5936"/>
                </a:cubicBezTo>
                <a:cubicBezTo>
                  <a:pt x="76628" y="5940"/>
                  <a:pt x="76605" y="5940"/>
                  <a:pt x="76585" y="5940"/>
                </a:cubicBezTo>
                <a:cubicBezTo>
                  <a:pt x="76529" y="5940"/>
                  <a:pt x="76485" y="5928"/>
                  <a:pt x="76437" y="5896"/>
                </a:cubicBezTo>
                <a:cubicBezTo>
                  <a:pt x="76334" y="5829"/>
                  <a:pt x="76230" y="5769"/>
                  <a:pt x="76130" y="5709"/>
                </a:cubicBezTo>
                <a:cubicBezTo>
                  <a:pt x="76075" y="5677"/>
                  <a:pt x="76027" y="5649"/>
                  <a:pt x="75975" y="5617"/>
                </a:cubicBezTo>
                <a:cubicBezTo>
                  <a:pt x="75967" y="5613"/>
                  <a:pt x="75959" y="5609"/>
                  <a:pt x="75951" y="5606"/>
                </a:cubicBezTo>
                <a:lnTo>
                  <a:pt x="75915" y="5578"/>
                </a:lnTo>
                <a:lnTo>
                  <a:pt x="75955" y="5570"/>
                </a:lnTo>
                <a:cubicBezTo>
                  <a:pt x="76577" y="5394"/>
                  <a:pt x="77202" y="5199"/>
                  <a:pt x="77804" y="5012"/>
                </a:cubicBezTo>
                <a:cubicBezTo>
                  <a:pt x="78187" y="4892"/>
                  <a:pt x="78585" y="4761"/>
                  <a:pt x="78984" y="4649"/>
                </a:cubicBezTo>
                <a:cubicBezTo>
                  <a:pt x="79705" y="4434"/>
                  <a:pt x="80662" y="4159"/>
                  <a:pt x="81670" y="3983"/>
                </a:cubicBezTo>
                <a:cubicBezTo>
                  <a:pt x="82387" y="3860"/>
                  <a:pt x="83101" y="3796"/>
                  <a:pt x="83786" y="3796"/>
                </a:cubicBezTo>
                <a:close/>
                <a:moveTo>
                  <a:pt x="73849" y="5510"/>
                </a:moveTo>
                <a:cubicBezTo>
                  <a:pt x="73868" y="5510"/>
                  <a:pt x="73885" y="5513"/>
                  <a:pt x="73903" y="5518"/>
                </a:cubicBezTo>
                <a:cubicBezTo>
                  <a:pt x="74018" y="5570"/>
                  <a:pt x="74134" y="5617"/>
                  <a:pt x="74245" y="5673"/>
                </a:cubicBezTo>
                <a:lnTo>
                  <a:pt x="74496" y="5785"/>
                </a:lnTo>
                <a:lnTo>
                  <a:pt x="74441" y="5797"/>
                </a:lnTo>
                <a:cubicBezTo>
                  <a:pt x="74365" y="5817"/>
                  <a:pt x="74285" y="5837"/>
                  <a:pt x="74213" y="5853"/>
                </a:cubicBezTo>
                <a:lnTo>
                  <a:pt x="74178" y="5865"/>
                </a:lnTo>
                <a:cubicBezTo>
                  <a:pt x="74074" y="5888"/>
                  <a:pt x="73966" y="5912"/>
                  <a:pt x="73863" y="5944"/>
                </a:cubicBezTo>
                <a:cubicBezTo>
                  <a:pt x="73835" y="5952"/>
                  <a:pt x="73803" y="5952"/>
                  <a:pt x="73779" y="5952"/>
                </a:cubicBezTo>
                <a:cubicBezTo>
                  <a:pt x="73755" y="5952"/>
                  <a:pt x="73727" y="5948"/>
                  <a:pt x="73703" y="5944"/>
                </a:cubicBezTo>
                <a:lnTo>
                  <a:pt x="73376" y="5853"/>
                </a:lnTo>
                <a:lnTo>
                  <a:pt x="73165" y="5793"/>
                </a:lnTo>
                <a:lnTo>
                  <a:pt x="73109" y="5777"/>
                </a:lnTo>
                <a:lnTo>
                  <a:pt x="73157" y="5753"/>
                </a:lnTo>
                <a:cubicBezTo>
                  <a:pt x="73197" y="5737"/>
                  <a:pt x="73229" y="5725"/>
                  <a:pt x="73265" y="5709"/>
                </a:cubicBezTo>
                <a:lnTo>
                  <a:pt x="73428" y="5649"/>
                </a:lnTo>
                <a:lnTo>
                  <a:pt x="73448" y="5645"/>
                </a:lnTo>
                <a:cubicBezTo>
                  <a:pt x="73556" y="5606"/>
                  <a:pt x="73663" y="5566"/>
                  <a:pt x="73767" y="5526"/>
                </a:cubicBezTo>
                <a:cubicBezTo>
                  <a:pt x="73798" y="5515"/>
                  <a:pt x="73825" y="5510"/>
                  <a:pt x="73849" y="5510"/>
                </a:cubicBezTo>
                <a:close/>
                <a:moveTo>
                  <a:pt x="70854" y="5378"/>
                </a:moveTo>
                <a:lnTo>
                  <a:pt x="71607" y="5558"/>
                </a:lnTo>
                <a:lnTo>
                  <a:pt x="71288" y="5729"/>
                </a:lnTo>
                <a:cubicBezTo>
                  <a:pt x="71153" y="5805"/>
                  <a:pt x="71017" y="5873"/>
                  <a:pt x="70882" y="5948"/>
                </a:cubicBezTo>
                <a:cubicBezTo>
                  <a:pt x="70850" y="5968"/>
                  <a:pt x="70822" y="5972"/>
                  <a:pt x="70794" y="5972"/>
                </a:cubicBezTo>
                <a:lnTo>
                  <a:pt x="70774" y="5972"/>
                </a:lnTo>
                <a:lnTo>
                  <a:pt x="70515" y="5944"/>
                </a:lnTo>
                <a:cubicBezTo>
                  <a:pt x="70392" y="5928"/>
                  <a:pt x="70268" y="5912"/>
                  <a:pt x="70140" y="5904"/>
                </a:cubicBezTo>
                <a:lnTo>
                  <a:pt x="70093" y="5896"/>
                </a:lnTo>
                <a:lnTo>
                  <a:pt x="70132" y="5869"/>
                </a:lnTo>
                <a:cubicBezTo>
                  <a:pt x="70336" y="5729"/>
                  <a:pt x="70547" y="5590"/>
                  <a:pt x="70738" y="5454"/>
                </a:cubicBezTo>
                <a:lnTo>
                  <a:pt x="70854" y="5378"/>
                </a:lnTo>
                <a:close/>
                <a:moveTo>
                  <a:pt x="88611" y="5441"/>
                </a:moveTo>
                <a:cubicBezTo>
                  <a:pt x="88631" y="5441"/>
                  <a:pt x="88653" y="5445"/>
                  <a:pt x="88668" y="5454"/>
                </a:cubicBezTo>
                <a:cubicBezTo>
                  <a:pt x="88847" y="5542"/>
                  <a:pt x="89027" y="5633"/>
                  <a:pt x="89210" y="5733"/>
                </a:cubicBezTo>
                <a:lnTo>
                  <a:pt x="89345" y="5793"/>
                </a:lnTo>
                <a:lnTo>
                  <a:pt x="89302" y="5809"/>
                </a:lnTo>
                <a:cubicBezTo>
                  <a:pt x="89238" y="5829"/>
                  <a:pt x="89170" y="5845"/>
                  <a:pt x="89106" y="5865"/>
                </a:cubicBezTo>
                <a:lnTo>
                  <a:pt x="89090" y="5869"/>
                </a:lnTo>
                <a:cubicBezTo>
                  <a:pt x="88983" y="5896"/>
                  <a:pt x="88867" y="5932"/>
                  <a:pt x="88752" y="5968"/>
                </a:cubicBezTo>
                <a:cubicBezTo>
                  <a:pt x="88732" y="5972"/>
                  <a:pt x="88712" y="5976"/>
                  <a:pt x="88692" y="5976"/>
                </a:cubicBezTo>
                <a:cubicBezTo>
                  <a:pt x="88668" y="5976"/>
                  <a:pt x="88644" y="5972"/>
                  <a:pt x="88616" y="5952"/>
                </a:cubicBezTo>
                <a:lnTo>
                  <a:pt x="88273" y="5745"/>
                </a:lnTo>
                <a:lnTo>
                  <a:pt x="88245" y="5729"/>
                </a:lnTo>
                <a:cubicBezTo>
                  <a:pt x="88166" y="5677"/>
                  <a:pt x="88086" y="5629"/>
                  <a:pt x="88006" y="5582"/>
                </a:cubicBezTo>
                <a:lnTo>
                  <a:pt x="87966" y="5558"/>
                </a:lnTo>
                <a:lnTo>
                  <a:pt x="88090" y="5534"/>
                </a:lnTo>
                <a:cubicBezTo>
                  <a:pt x="88253" y="5506"/>
                  <a:pt x="88425" y="5474"/>
                  <a:pt x="88592" y="5442"/>
                </a:cubicBezTo>
                <a:cubicBezTo>
                  <a:pt x="88598" y="5441"/>
                  <a:pt x="88605" y="5441"/>
                  <a:pt x="88611" y="5441"/>
                </a:cubicBezTo>
                <a:close/>
                <a:moveTo>
                  <a:pt x="99233" y="4761"/>
                </a:moveTo>
                <a:lnTo>
                  <a:pt x="99249" y="4796"/>
                </a:lnTo>
                <a:cubicBezTo>
                  <a:pt x="99165" y="4848"/>
                  <a:pt x="99077" y="4880"/>
                  <a:pt x="98974" y="4916"/>
                </a:cubicBezTo>
                <a:lnTo>
                  <a:pt x="98934" y="4932"/>
                </a:lnTo>
                <a:cubicBezTo>
                  <a:pt x="98316" y="5167"/>
                  <a:pt x="97679" y="5406"/>
                  <a:pt x="97037" y="5590"/>
                </a:cubicBezTo>
                <a:cubicBezTo>
                  <a:pt x="96021" y="5884"/>
                  <a:pt x="94985" y="6028"/>
                  <a:pt x="93948" y="6028"/>
                </a:cubicBezTo>
                <a:cubicBezTo>
                  <a:pt x="93295" y="6028"/>
                  <a:pt x="92649" y="5968"/>
                  <a:pt x="91996" y="5853"/>
                </a:cubicBezTo>
                <a:lnTo>
                  <a:pt x="91968" y="5849"/>
                </a:lnTo>
                <a:lnTo>
                  <a:pt x="91892" y="5833"/>
                </a:lnTo>
                <a:lnTo>
                  <a:pt x="91836" y="5817"/>
                </a:lnTo>
                <a:lnTo>
                  <a:pt x="91892" y="5793"/>
                </a:lnTo>
                <a:cubicBezTo>
                  <a:pt x="91940" y="5773"/>
                  <a:pt x="91988" y="5753"/>
                  <a:pt x="92031" y="5733"/>
                </a:cubicBezTo>
                <a:cubicBezTo>
                  <a:pt x="92119" y="5697"/>
                  <a:pt x="92211" y="5657"/>
                  <a:pt x="92294" y="5625"/>
                </a:cubicBezTo>
                <a:lnTo>
                  <a:pt x="92410" y="5578"/>
                </a:lnTo>
                <a:lnTo>
                  <a:pt x="92534" y="5590"/>
                </a:lnTo>
                <a:cubicBezTo>
                  <a:pt x="92629" y="5594"/>
                  <a:pt x="92717" y="5606"/>
                  <a:pt x="92813" y="5613"/>
                </a:cubicBezTo>
                <a:cubicBezTo>
                  <a:pt x="93248" y="5657"/>
                  <a:pt x="93688" y="5679"/>
                  <a:pt x="94133" y="5679"/>
                </a:cubicBezTo>
                <a:cubicBezTo>
                  <a:pt x="95150" y="5679"/>
                  <a:pt x="96188" y="5565"/>
                  <a:pt x="97236" y="5335"/>
                </a:cubicBezTo>
                <a:cubicBezTo>
                  <a:pt x="97958" y="5175"/>
                  <a:pt x="98651" y="4956"/>
                  <a:pt x="99233" y="4761"/>
                </a:cubicBezTo>
                <a:close/>
                <a:moveTo>
                  <a:pt x="46504" y="5390"/>
                </a:moveTo>
                <a:lnTo>
                  <a:pt x="46464" y="5430"/>
                </a:lnTo>
                <a:lnTo>
                  <a:pt x="46329" y="5578"/>
                </a:lnTo>
                <a:cubicBezTo>
                  <a:pt x="46229" y="5693"/>
                  <a:pt x="46121" y="5809"/>
                  <a:pt x="46022" y="5924"/>
                </a:cubicBezTo>
                <a:cubicBezTo>
                  <a:pt x="45986" y="5968"/>
                  <a:pt x="45942" y="5988"/>
                  <a:pt x="45886" y="5992"/>
                </a:cubicBezTo>
                <a:cubicBezTo>
                  <a:pt x="45775" y="6004"/>
                  <a:pt x="45667" y="6012"/>
                  <a:pt x="45563" y="6028"/>
                </a:cubicBezTo>
                <a:cubicBezTo>
                  <a:pt x="45508" y="6032"/>
                  <a:pt x="45460" y="6036"/>
                  <a:pt x="45404" y="6044"/>
                </a:cubicBezTo>
                <a:lnTo>
                  <a:pt x="45348" y="6048"/>
                </a:lnTo>
                <a:lnTo>
                  <a:pt x="45348" y="6048"/>
                </a:lnTo>
                <a:lnTo>
                  <a:pt x="45452" y="5948"/>
                </a:lnTo>
                <a:cubicBezTo>
                  <a:pt x="45603" y="5809"/>
                  <a:pt x="45747" y="5673"/>
                  <a:pt x="45890" y="5538"/>
                </a:cubicBezTo>
                <a:cubicBezTo>
                  <a:pt x="45906" y="5526"/>
                  <a:pt x="45934" y="5510"/>
                  <a:pt x="45966" y="5506"/>
                </a:cubicBezTo>
                <a:cubicBezTo>
                  <a:pt x="46129" y="5466"/>
                  <a:pt x="46293" y="5430"/>
                  <a:pt x="46448" y="5398"/>
                </a:cubicBezTo>
                <a:lnTo>
                  <a:pt x="46504" y="5390"/>
                </a:lnTo>
                <a:close/>
                <a:moveTo>
                  <a:pt x="71894" y="5625"/>
                </a:moveTo>
                <a:cubicBezTo>
                  <a:pt x="71909" y="5625"/>
                  <a:pt x="71924" y="5628"/>
                  <a:pt x="71942" y="5633"/>
                </a:cubicBezTo>
                <a:cubicBezTo>
                  <a:pt x="72053" y="5665"/>
                  <a:pt x="72165" y="5693"/>
                  <a:pt x="72281" y="5725"/>
                </a:cubicBezTo>
                <a:lnTo>
                  <a:pt x="72560" y="5797"/>
                </a:lnTo>
                <a:lnTo>
                  <a:pt x="72504" y="5817"/>
                </a:lnTo>
                <a:cubicBezTo>
                  <a:pt x="72265" y="5908"/>
                  <a:pt x="72053" y="5988"/>
                  <a:pt x="71862" y="6064"/>
                </a:cubicBezTo>
                <a:cubicBezTo>
                  <a:pt x="71830" y="6072"/>
                  <a:pt x="71806" y="6076"/>
                  <a:pt x="71786" y="6076"/>
                </a:cubicBezTo>
                <a:lnTo>
                  <a:pt x="71774" y="6076"/>
                </a:lnTo>
                <a:cubicBezTo>
                  <a:pt x="71603" y="6056"/>
                  <a:pt x="71432" y="6044"/>
                  <a:pt x="71264" y="6024"/>
                </a:cubicBezTo>
                <a:lnTo>
                  <a:pt x="71117" y="6008"/>
                </a:lnTo>
                <a:lnTo>
                  <a:pt x="71173" y="5984"/>
                </a:lnTo>
                <a:cubicBezTo>
                  <a:pt x="71252" y="5944"/>
                  <a:pt x="71332" y="5896"/>
                  <a:pt x="71412" y="5857"/>
                </a:cubicBezTo>
                <a:lnTo>
                  <a:pt x="71428" y="5849"/>
                </a:lnTo>
                <a:cubicBezTo>
                  <a:pt x="71555" y="5777"/>
                  <a:pt x="71691" y="5713"/>
                  <a:pt x="71822" y="5645"/>
                </a:cubicBezTo>
                <a:cubicBezTo>
                  <a:pt x="71847" y="5633"/>
                  <a:pt x="71870" y="5625"/>
                  <a:pt x="71894" y="5625"/>
                </a:cubicBezTo>
                <a:close/>
                <a:moveTo>
                  <a:pt x="75696" y="5649"/>
                </a:moveTo>
                <a:lnTo>
                  <a:pt x="76266" y="5992"/>
                </a:lnTo>
                <a:lnTo>
                  <a:pt x="76214" y="6004"/>
                </a:lnTo>
                <a:cubicBezTo>
                  <a:pt x="76086" y="6024"/>
                  <a:pt x="75887" y="6052"/>
                  <a:pt x="75692" y="6080"/>
                </a:cubicBezTo>
                <a:cubicBezTo>
                  <a:pt x="75672" y="6080"/>
                  <a:pt x="75652" y="6088"/>
                  <a:pt x="75628" y="6088"/>
                </a:cubicBezTo>
                <a:cubicBezTo>
                  <a:pt x="75608" y="6088"/>
                  <a:pt x="75592" y="6088"/>
                  <a:pt x="75576" y="6076"/>
                </a:cubicBezTo>
                <a:cubicBezTo>
                  <a:pt x="75429" y="6016"/>
                  <a:pt x="75277" y="5952"/>
                  <a:pt x="75118" y="5880"/>
                </a:cubicBezTo>
                <a:lnTo>
                  <a:pt x="75010" y="5837"/>
                </a:lnTo>
                <a:lnTo>
                  <a:pt x="75058" y="5817"/>
                </a:lnTo>
                <a:cubicBezTo>
                  <a:pt x="75238" y="5757"/>
                  <a:pt x="75529" y="5677"/>
                  <a:pt x="75692" y="5649"/>
                </a:cubicBezTo>
                <a:close/>
                <a:moveTo>
                  <a:pt x="90490" y="5648"/>
                </a:moveTo>
                <a:cubicBezTo>
                  <a:pt x="90509" y="5648"/>
                  <a:pt x="90527" y="5650"/>
                  <a:pt x="90545" y="5653"/>
                </a:cubicBezTo>
                <a:cubicBezTo>
                  <a:pt x="90700" y="5697"/>
                  <a:pt x="90848" y="5745"/>
                  <a:pt x="91003" y="5789"/>
                </a:cubicBezTo>
                <a:lnTo>
                  <a:pt x="91262" y="5865"/>
                </a:lnTo>
                <a:lnTo>
                  <a:pt x="91214" y="5884"/>
                </a:lnTo>
                <a:cubicBezTo>
                  <a:pt x="91167" y="5904"/>
                  <a:pt x="91123" y="5924"/>
                  <a:pt x="91079" y="5936"/>
                </a:cubicBezTo>
                <a:cubicBezTo>
                  <a:pt x="91047" y="5952"/>
                  <a:pt x="91015" y="5964"/>
                  <a:pt x="90983" y="5976"/>
                </a:cubicBezTo>
                <a:lnTo>
                  <a:pt x="90959" y="5988"/>
                </a:lnTo>
                <a:cubicBezTo>
                  <a:pt x="90880" y="6024"/>
                  <a:pt x="90796" y="6056"/>
                  <a:pt x="90708" y="6092"/>
                </a:cubicBezTo>
                <a:cubicBezTo>
                  <a:pt x="90684" y="6104"/>
                  <a:pt x="90665" y="6108"/>
                  <a:pt x="90645" y="6108"/>
                </a:cubicBezTo>
                <a:cubicBezTo>
                  <a:pt x="90625" y="6108"/>
                  <a:pt x="90609" y="6104"/>
                  <a:pt x="90589" y="6096"/>
                </a:cubicBezTo>
                <a:cubicBezTo>
                  <a:pt x="90465" y="6064"/>
                  <a:pt x="90346" y="6024"/>
                  <a:pt x="90234" y="5976"/>
                </a:cubicBezTo>
                <a:lnTo>
                  <a:pt x="90210" y="5968"/>
                </a:lnTo>
                <a:cubicBezTo>
                  <a:pt x="90103" y="5928"/>
                  <a:pt x="89991" y="5888"/>
                  <a:pt x="89887" y="5849"/>
                </a:cubicBezTo>
                <a:lnTo>
                  <a:pt x="89836" y="5829"/>
                </a:lnTo>
                <a:lnTo>
                  <a:pt x="89887" y="5813"/>
                </a:lnTo>
                <a:lnTo>
                  <a:pt x="90142" y="5737"/>
                </a:lnTo>
                <a:lnTo>
                  <a:pt x="90162" y="5733"/>
                </a:lnTo>
                <a:lnTo>
                  <a:pt x="90417" y="5657"/>
                </a:lnTo>
                <a:cubicBezTo>
                  <a:pt x="90444" y="5651"/>
                  <a:pt x="90468" y="5648"/>
                  <a:pt x="90490" y="5648"/>
                </a:cubicBezTo>
                <a:close/>
                <a:moveTo>
                  <a:pt x="45571" y="5606"/>
                </a:moveTo>
                <a:lnTo>
                  <a:pt x="45488" y="5685"/>
                </a:lnTo>
                <a:cubicBezTo>
                  <a:pt x="45348" y="5813"/>
                  <a:pt x="45221" y="5932"/>
                  <a:pt x="45089" y="6052"/>
                </a:cubicBezTo>
                <a:cubicBezTo>
                  <a:pt x="45069" y="6072"/>
                  <a:pt x="45041" y="6084"/>
                  <a:pt x="45021" y="6088"/>
                </a:cubicBezTo>
                <a:cubicBezTo>
                  <a:pt x="44882" y="6108"/>
                  <a:pt x="44734" y="6128"/>
                  <a:pt x="44587" y="6148"/>
                </a:cubicBezTo>
                <a:lnTo>
                  <a:pt x="44483" y="6163"/>
                </a:lnTo>
                <a:lnTo>
                  <a:pt x="44535" y="6116"/>
                </a:lnTo>
                <a:cubicBezTo>
                  <a:pt x="44663" y="6024"/>
                  <a:pt x="44822" y="5904"/>
                  <a:pt x="44990" y="5777"/>
                </a:cubicBezTo>
                <a:cubicBezTo>
                  <a:pt x="45033" y="5757"/>
                  <a:pt x="45073" y="5737"/>
                  <a:pt x="45109" y="5729"/>
                </a:cubicBezTo>
                <a:cubicBezTo>
                  <a:pt x="45237" y="5693"/>
                  <a:pt x="45364" y="5657"/>
                  <a:pt x="45504" y="5625"/>
                </a:cubicBezTo>
                <a:lnTo>
                  <a:pt x="45571" y="5606"/>
                </a:lnTo>
                <a:close/>
                <a:moveTo>
                  <a:pt x="72852" y="5884"/>
                </a:moveTo>
                <a:cubicBezTo>
                  <a:pt x="72862" y="5884"/>
                  <a:pt x="72872" y="5885"/>
                  <a:pt x="72882" y="5888"/>
                </a:cubicBezTo>
                <a:lnTo>
                  <a:pt x="73006" y="5924"/>
                </a:lnTo>
                <a:cubicBezTo>
                  <a:pt x="73125" y="5956"/>
                  <a:pt x="73245" y="5988"/>
                  <a:pt x="73365" y="6024"/>
                </a:cubicBezTo>
                <a:lnTo>
                  <a:pt x="73436" y="6044"/>
                </a:lnTo>
                <a:lnTo>
                  <a:pt x="73365" y="6056"/>
                </a:lnTo>
                <a:cubicBezTo>
                  <a:pt x="73197" y="6096"/>
                  <a:pt x="73026" y="6136"/>
                  <a:pt x="72862" y="6175"/>
                </a:cubicBezTo>
                <a:cubicBezTo>
                  <a:pt x="72811" y="6187"/>
                  <a:pt x="72771" y="6191"/>
                  <a:pt x="72743" y="6191"/>
                </a:cubicBezTo>
                <a:lnTo>
                  <a:pt x="72719" y="6191"/>
                </a:lnTo>
                <a:cubicBezTo>
                  <a:pt x="72560" y="6175"/>
                  <a:pt x="72392" y="6155"/>
                  <a:pt x="72249" y="6144"/>
                </a:cubicBezTo>
                <a:lnTo>
                  <a:pt x="72173" y="6132"/>
                </a:lnTo>
                <a:lnTo>
                  <a:pt x="72245" y="6108"/>
                </a:lnTo>
                <a:cubicBezTo>
                  <a:pt x="72273" y="6096"/>
                  <a:pt x="72304" y="6084"/>
                  <a:pt x="72332" y="6072"/>
                </a:cubicBezTo>
                <a:cubicBezTo>
                  <a:pt x="72388" y="6052"/>
                  <a:pt x="72444" y="6028"/>
                  <a:pt x="72504" y="6008"/>
                </a:cubicBezTo>
                <a:lnTo>
                  <a:pt x="72512" y="6004"/>
                </a:lnTo>
                <a:cubicBezTo>
                  <a:pt x="72599" y="5968"/>
                  <a:pt x="72687" y="5936"/>
                  <a:pt x="72771" y="5904"/>
                </a:cubicBezTo>
                <a:cubicBezTo>
                  <a:pt x="72799" y="5893"/>
                  <a:pt x="72826" y="5884"/>
                  <a:pt x="72852" y="5884"/>
                </a:cubicBezTo>
                <a:close/>
                <a:moveTo>
                  <a:pt x="74723" y="5899"/>
                </a:moveTo>
                <a:cubicBezTo>
                  <a:pt x="74751" y="5899"/>
                  <a:pt x="74778" y="5907"/>
                  <a:pt x="74807" y="5924"/>
                </a:cubicBezTo>
                <a:cubicBezTo>
                  <a:pt x="74903" y="5964"/>
                  <a:pt x="74998" y="6008"/>
                  <a:pt x="75094" y="6048"/>
                </a:cubicBezTo>
                <a:lnTo>
                  <a:pt x="75277" y="6128"/>
                </a:lnTo>
                <a:lnTo>
                  <a:pt x="75218" y="6136"/>
                </a:lnTo>
                <a:cubicBezTo>
                  <a:pt x="75054" y="6167"/>
                  <a:pt x="74779" y="6203"/>
                  <a:pt x="74684" y="6203"/>
                </a:cubicBezTo>
                <a:cubicBezTo>
                  <a:pt x="74680" y="6203"/>
                  <a:pt x="74672" y="6203"/>
                  <a:pt x="74664" y="6195"/>
                </a:cubicBezTo>
                <a:cubicBezTo>
                  <a:pt x="74652" y="6195"/>
                  <a:pt x="74632" y="6191"/>
                  <a:pt x="74612" y="6187"/>
                </a:cubicBezTo>
                <a:lnTo>
                  <a:pt x="74584" y="6183"/>
                </a:lnTo>
                <a:cubicBezTo>
                  <a:pt x="74445" y="6148"/>
                  <a:pt x="74305" y="6108"/>
                  <a:pt x="74166" y="6072"/>
                </a:cubicBezTo>
                <a:lnTo>
                  <a:pt x="74098" y="6052"/>
                </a:lnTo>
                <a:lnTo>
                  <a:pt x="74166" y="6032"/>
                </a:lnTo>
                <a:lnTo>
                  <a:pt x="74345" y="5988"/>
                </a:lnTo>
                <a:lnTo>
                  <a:pt x="74357" y="5988"/>
                </a:lnTo>
                <a:cubicBezTo>
                  <a:pt x="74460" y="5964"/>
                  <a:pt x="74564" y="5936"/>
                  <a:pt x="74668" y="5908"/>
                </a:cubicBezTo>
                <a:cubicBezTo>
                  <a:pt x="74688" y="5902"/>
                  <a:pt x="74706" y="5899"/>
                  <a:pt x="74723" y="5899"/>
                </a:cubicBezTo>
                <a:close/>
                <a:moveTo>
                  <a:pt x="87739" y="5599"/>
                </a:moveTo>
                <a:cubicBezTo>
                  <a:pt x="87766" y="5599"/>
                  <a:pt x="87788" y="5607"/>
                  <a:pt x="87811" y="5625"/>
                </a:cubicBezTo>
                <a:cubicBezTo>
                  <a:pt x="87955" y="5713"/>
                  <a:pt x="88102" y="5809"/>
                  <a:pt x="88241" y="5896"/>
                </a:cubicBezTo>
                <a:lnTo>
                  <a:pt x="88473" y="6048"/>
                </a:lnTo>
                <a:lnTo>
                  <a:pt x="88433" y="6056"/>
                </a:lnTo>
                <a:cubicBezTo>
                  <a:pt x="88361" y="6076"/>
                  <a:pt x="88289" y="6096"/>
                  <a:pt x="88214" y="6124"/>
                </a:cubicBezTo>
                <a:cubicBezTo>
                  <a:pt x="88102" y="6151"/>
                  <a:pt x="87990" y="6187"/>
                  <a:pt x="87883" y="6215"/>
                </a:cubicBezTo>
                <a:cubicBezTo>
                  <a:pt x="87855" y="6227"/>
                  <a:pt x="87831" y="6227"/>
                  <a:pt x="87811" y="6227"/>
                </a:cubicBezTo>
                <a:cubicBezTo>
                  <a:pt x="87771" y="6227"/>
                  <a:pt x="87739" y="6215"/>
                  <a:pt x="87707" y="6191"/>
                </a:cubicBezTo>
                <a:cubicBezTo>
                  <a:pt x="87572" y="6092"/>
                  <a:pt x="87436" y="5992"/>
                  <a:pt x="87317" y="5908"/>
                </a:cubicBezTo>
                <a:cubicBezTo>
                  <a:pt x="87249" y="5857"/>
                  <a:pt x="87177" y="5809"/>
                  <a:pt x="87114" y="5757"/>
                </a:cubicBezTo>
                <a:cubicBezTo>
                  <a:pt x="87110" y="5757"/>
                  <a:pt x="87110" y="5753"/>
                  <a:pt x="87106" y="5749"/>
                </a:cubicBezTo>
                <a:lnTo>
                  <a:pt x="87074" y="5725"/>
                </a:lnTo>
                <a:lnTo>
                  <a:pt x="87114" y="5713"/>
                </a:lnTo>
                <a:cubicBezTo>
                  <a:pt x="87205" y="5693"/>
                  <a:pt x="87293" y="5677"/>
                  <a:pt x="87377" y="5665"/>
                </a:cubicBezTo>
                <a:lnTo>
                  <a:pt x="87692" y="5606"/>
                </a:lnTo>
                <a:cubicBezTo>
                  <a:pt x="87709" y="5601"/>
                  <a:pt x="87725" y="5599"/>
                  <a:pt x="87739" y="5599"/>
                </a:cubicBezTo>
                <a:close/>
                <a:moveTo>
                  <a:pt x="73751" y="6136"/>
                </a:moveTo>
                <a:cubicBezTo>
                  <a:pt x="73767" y="6136"/>
                  <a:pt x="73784" y="6139"/>
                  <a:pt x="73799" y="6144"/>
                </a:cubicBezTo>
                <a:cubicBezTo>
                  <a:pt x="73899" y="6167"/>
                  <a:pt x="73998" y="6191"/>
                  <a:pt x="74102" y="6223"/>
                </a:cubicBezTo>
                <a:lnTo>
                  <a:pt x="74197" y="6247"/>
                </a:lnTo>
                <a:lnTo>
                  <a:pt x="74106" y="6263"/>
                </a:lnTo>
                <a:cubicBezTo>
                  <a:pt x="73998" y="6271"/>
                  <a:pt x="73887" y="6283"/>
                  <a:pt x="73783" y="6287"/>
                </a:cubicBezTo>
                <a:lnTo>
                  <a:pt x="73723" y="6287"/>
                </a:lnTo>
                <a:cubicBezTo>
                  <a:pt x="73604" y="6287"/>
                  <a:pt x="73488" y="6271"/>
                  <a:pt x="73400" y="6251"/>
                </a:cubicBezTo>
                <a:lnTo>
                  <a:pt x="73309" y="6235"/>
                </a:lnTo>
                <a:lnTo>
                  <a:pt x="73396" y="6215"/>
                </a:lnTo>
                <a:cubicBezTo>
                  <a:pt x="73480" y="6195"/>
                  <a:pt x="73584" y="6171"/>
                  <a:pt x="73683" y="6148"/>
                </a:cubicBezTo>
                <a:cubicBezTo>
                  <a:pt x="73704" y="6141"/>
                  <a:pt x="73728" y="6136"/>
                  <a:pt x="73751" y="6136"/>
                </a:cubicBezTo>
                <a:close/>
                <a:moveTo>
                  <a:pt x="44575" y="5888"/>
                </a:moveTo>
                <a:lnTo>
                  <a:pt x="44495" y="5948"/>
                </a:lnTo>
                <a:cubicBezTo>
                  <a:pt x="44396" y="6024"/>
                  <a:pt x="44292" y="6108"/>
                  <a:pt x="44185" y="6179"/>
                </a:cubicBezTo>
                <a:cubicBezTo>
                  <a:pt x="44153" y="6203"/>
                  <a:pt x="44113" y="6223"/>
                  <a:pt x="44073" y="6227"/>
                </a:cubicBezTo>
                <a:cubicBezTo>
                  <a:pt x="43973" y="6247"/>
                  <a:pt x="43870" y="6259"/>
                  <a:pt x="43786" y="6275"/>
                </a:cubicBezTo>
                <a:lnTo>
                  <a:pt x="43686" y="6291"/>
                </a:lnTo>
                <a:lnTo>
                  <a:pt x="43774" y="6243"/>
                </a:lnTo>
                <a:cubicBezTo>
                  <a:pt x="43989" y="6116"/>
                  <a:pt x="44216" y="5988"/>
                  <a:pt x="44483" y="5912"/>
                </a:cubicBezTo>
                <a:lnTo>
                  <a:pt x="44575" y="5888"/>
                </a:lnTo>
                <a:close/>
                <a:moveTo>
                  <a:pt x="84519" y="4475"/>
                </a:moveTo>
                <a:cubicBezTo>
                  <a:pt x="84580" y="4475"/>
                  <a:pt x="84629" y="4506"/>
                  <a:pt x="84683" y="4569"/>
                </a:cubicBezTo>
                <a:cubicBezTo>
                  <a:pt x="84766" y="4673"/>
                  <a:pt x="84862" y="4773"/>
                  <a:pt x="84954" y="4868"/>
                </a:cubicBezTo>
                <a:lnTo>
                  <a:pt x="84958" y="4872"/>
                </a:lnTo>
                <a:cubicBezTo>
                  <a:pt x="84997" y="4912"/>
                  <a:pt x="85037" y="4956"/>
                  <a:pt x="85077" y="5000"/>
                </a:cubicBezTo>
                <a:lnTo>
                  <a:pt x="85093" y="5016"/>
                </a:lnTo>
                <a:lnTo>
                  <a:pt x="85113" y="5040"/>
                </a:lnTo>
                <a:lnTo>
                  <a:pt x="85081" y="5048"/>
                </a:lnTo>
                <a:cubicBezTo>
                  <a:pt x="84045" y="5211"/>
                  <a:pt x="83005" y="5438"/>
                  <a:pt x="81997" y="5669"/>
                </a:cubicBezTo>
                <a:cubicBezTo>
                  <a:pt x="81765" y="5725"/>
                  <a:pt x="81530" y="5773"/>
                  <a:pt x="81295" y="5825"/>
                </a:cubicBezTo>
                <a:cubicBezTo>
                  <a:pt x="80614" y="5972"/>
                  <a:pt x="79841" y="6144"/>
                  <a:pt x="79067" y="6251"/>
                </a:cubicBezTo>
                <a:cubicBezTo>
                  <a:pt x="78549" y="6323"/>
                  <a:pt x="78019" y="6375"/>
                  <a:pt x="77473" y="6407"/>
                </a:cubicBezTo>
                <a:lnTo>
                  <a:pt x="77441" y="6407"/>
                </a:lnTo>
                <a:cubicBezTo>
                  <a:pt x="77366" y="6407"/>
                  <a:pt x="77302" y="6391"/>
                  <a:pt x="77242" y="6351"/>
                </a:cubicBezTo>
                <a:cubicBezTo>
                  <a:pt x="77162" y="6303"/>
                  <a:pt x="77083" y="6255"/>
                  <a:pt x="77003" y="6211"/>
                </a:cubicBezTo>
                <a:lnTo>
                  <a:pt x="76991" y="6207"/>
                </a:lnTo>
                <a:cubicBezTo>
                  <a:pt x="76943" y="6175"/>
                  <a:pt x="76891" y="6151"/>
                  <a:pt x="76848" y="6124"/>
                </a:cubicBezTo>
                <a:cubicBezTo>
                  <a:pt x="76844" y="6116"/>
                  <a:pt x="76836" y="6116"/>
                  <a:pt x="76832" y="6112"/>
                </a:cubicBezTo>
                <a:lnTo>
                  <a:pt x="76796" y="6088"/>
                </a:lnTo>
                <a:lnTo>
                  <a:pt x="76836" y="6088"/>
                </a:lnTo>
                <a:cubicBezTo>
                  <a:pt x="76848" y="6088"/>
                  <a:pt x="76856" y="6084"/>
                  <a:pt x="76868" y="6084"/>
                </a:cubicBezTo>
                <a:cubicBezTo>
                  <a:pt x="77744" y="5928"/>
                  <a:pt x="78621" y="5713"/>
                  <a:pt x="79442" y="5506"/>
                </a:cubicBezTo>
                <a:lnTo>
                  <a:pt x="79538" y="5478"/>
                </a:lnTo>
                <a:cubicBezTo>
                  <a:pt x="80319" y="5279"/>
                  <a:pt x="81128" y="5075"/>
                  <a:pt x="81917" y="4888"/>
                </a:cubicBezTo>
                <a:cubicBezTo>
                  <a:pt x="82754" y="4689"/>
                  <a:pt x="83591" y="4553"/>
                  <a:pt x="84416" y="4490"/>
                </a:cubicBezTo>
                <a:lnTo>
                  <a:pt x="84428" y="4490"/>
                </a:lnTo>
                <a:cubicBezTo>
                  <a:pt x="84440" y="4490"/>
                  <a:pt x="84455" y="4490"/>
                  <a:pt x="84467" y="4482"/>
                </a:cubicBezTo>
                <a:cubicBezTo>
                  <a:pt x="84486" y="4478"/>
                  <a:pt x="84502" y="4475"/>
                  <a:pt x="84519" y="4475"/>
                </a:cubicBezTo>
                <a:close/>
                <a:moveTo>
                  <a:pt x="75612" y="6271"/>
                </a:moveTo>
                <a:cubicBezTo>
                  <a:pt x="75616" y="6271"/>
                  <a:pt x="75632" y="6271"/>
                  <a:pt x="75648" y="6279"/>
                </a:cubicBezTo>
                <a:lnTo>
                  <a:pt x="75931" y="6403"/>
                </a:lnTo>
                <a:lnTo>
                  <a:pt x="76011" y="6434"/>
                </a:lnTo>
                <a:lnTo>
                  <a:pt x="75879" y="6434"/>
                </a:lnTo>
                <a:cubicBezTo>
                  <a:pt x="75696" y="6434"/>
                  <a:pt x="75453" y="6403"/>
                  <a:pt x="75254" y="6347"/>
                </a:cubicBezTo>
                <a:lnTo>
                  <a:pt x="75158" y="6323"/>
                </a:lnTo>
                <a:lnTo>
                  <a:pt x="75254" y="6311"/>
                </a:lnTo>
                <a:cubicBezTo>
                  <a:pt x="75373" y="6295"/>
                  <a:pt x="75493" y="6287"/>
                  <a:pt x="75612" y="6271"/>
                </a:cubicBezTo>
                <a:close/>
                <a:moveTo>
                  <a:pt x="76490" y="6146"/>
                </a:moveTo>
                <a:cubicBezTo>
                  <a:pt x="76515" y="6146"/>
                  <a:pt x="76541" y="6151"/>
                  <a:pt x="76557" y="6163"/>
                </a:cubicBezTo>
                <a:cubicBezTo>
                  <a:pt x="76688" y="6235"/>
                  <a:pt x="76816" y="6311"/>
                  <a:pt x="76939" y="6387"/>
                </a:cubicBezTo>
                <a:lnTo>
                  <a:pt x="77011" y="6430"/>
                </a:lnTo>
                <a:lnTo>
                  <a:pt x="76895" y="6430"/>
                </a:lnTo>
                <a:cubicBezTo>
                  <a:pt x="76764" y="6430"/>
                  <a:pt x="76628" y="6434"/>
                  <a:pt x="76493" y="6434"/>
                </a:cubicBezTo>
                <a:cubicBezTo>
                  <a:pt x="76465" y="6434"/>
                  <a:pt x="76429" y="6426"/>
                  <a:pt x="76409" y="6415"/>
                </a:cubicBezTo>
                <a:cubicBezTo>
                  <a:pt x="76270" y="6363"/>
                  <a:pt x="76130" y="6307"/>
                  <a:pt x="75999" y="6251"/>
                </a:cubicBezTo>
                <a:lnTo>
                  <a:pt x="75939" y="6227"/>
                </a:lnTo>
                <a:lnTo>
                  <a:pt x="76003" y="6215"/>
                </a:lnTo>
                <a:cubicBezTo>
                  <a:pt x="76162" y="6191"/>
                  <a:pt x="76314" y="6167"/>
                  <a:pt x="76469" y="6148"/>
                </a:cubicBezTo>
                <a:cubicBezTo>
                  <a:pt x="76476" y="6147"/>
                  <a:pt x="76483" y="6146"/>
                  <a:pt x="76490" y="6146"/>
                </a:cubicBezTo>
                <a:close/>
                <a:moveTo>
                  <a:pt x="71824" y="6270"/>
                </a:moveTo>
                <a:cubicBezTo>
                  <a:pt x="71831" y="6270"/>
                  <a:pt x="71839" y="6270"/>
                  <a:pt x="71846" y="6271"/>
                </a:cubicBezTo>
                <a:cubicBezTo>
                  <a:pt x="71950" y="6279"/>
                  <a:pt x="72053" y="6295"/>
                  <a:pt x="72153" y="6307"/>
                </a:cubicBezTo>
                <a:lnTo>
                  <a:pt x="72245" y="6315"/>
                </a:lnTo>
                <a:lnTo>
                  <a:pt x="72161" y="6347"/>
                </a:lnTo>
                <a:cubicBezTo>
                  <a:pt x="71962" y="6407"/>
                  <a:pt x="71667" y="6450"/>
                  <a:pt x="71428" y="6454"/>
                </a:cubicBezTo>
                <a:lnTo>
                  <a:pt x="71324" y="6454"/>
                </a:lnTo>
                <a:lnTo>
                  <a:pt x="71416" y="6415"/>
                </a:lnTo>
                <a:cubicBezTo>
                  <a:pt x="71531" y="6371"/>
                  <a:pt x="71635" y="6327"/>
                  <a:pt x="71747" y="6287"/>
                </a:cubicBezTo>
                <a:cubicBezTo>
                  <a:pt x="71774" y="6275"/>
                  <a:pt x="71799" y="6270"/>
                  <a:pt x="71824" y="6270"/>
                </a:cubicBezTo>
                <a:close/>
                <a:moveTo>
                  <a:pt x="89584" y="5913"/>
                </a:moveTo>
                <a:cubicBezTo>
                  <a:pt x="89608" y="5913"/>
                  <a:pt x="89630" y="5918"/>
                  <a:pt x="89652" y="5928"/>
                </a:cubicBezTo>
                <a:cubicBezTo>
                  <a:pt x="89820" y="5992"/>
                  <a:pt x="89983" y="6060"/>
                  <a:pt x="90130" y="6116"/>
                </a:cubicBezTo>
                <a:lnTo>
                  <a:pt x="90166" y="6132"/>
                </a:lnTo>
                <a:lnTo>
                  <a:pt x="90362" y="6207"/>
                </a:lnTo>
                <a:lnTo>
                  <a:pt x="90401" y="6223"/>
                </a:lnTo>
                <a:lnTo>
                  <a:pt x="90362" y="6243"/>
                </a:lnTo>
                <a:lnTo>
                  <a:pt x="90286" y="6271"/>
                </a:lnTo>
                <a:lnTo>
                  <a:pt x="90138" y="6331"/>
                </a:lnTo>
                <a:lnTo>
                  <a:pt x="90091" y="6351"/>
                </a:lnTo>
                <a:cubicBezTo>
                  <a:pt x="90007" y="6387"/>
                  <a:pt x="89923" y="6422"/>
                  <a:pt x="89844" y="6454"/>
                </a:cubicBezTo>
                <a:cubicBezTo>
                  <a:pt x="89812" y="6470"/>
                  <a:pt x="89784" y="6474"/>
                  <a:pt x="89760" y="6474"/>
                </a:cubicBezTo>
                <a:cubicBezTo>
                  <a:pt x="89732" y="6474"/>
                  <a:pt x="89704" y="6470"/>
                  <a:pt x="89680" y="6454"/>
                </a:cubicBezTo>
                <a:cubicBezTo>
                  <a:pt x="89517" y="6383"/>
                  <a:pt x="89357" y="6311"/>
                  <a:pt x="89198" y="6235"/>
                </a:cubicBezTo>
                <a:cubicBezTo>
                  <a:pt x="89110" y="6195"/>
                  <a:pt x="89031" y="6163"/>
                  <a:pt x="88947" y="6124"/>
                </a:cubicBezTo>
                <a:lnTo>
                  <a:pt x="88903" y="6104"/>
                </a:lnTo>
                <a:lnTo>
                  <a:pt x="88951" y="6088"/>
                </a:lnTo>
                <a:cubicBezTo>
                  <a:pt x="89043" y="6060"/>
                  <a:pt x="89130" y="6032"/>
                  <a:pt x="89222" y="6008"/>
                </a:cubicBezTo>
                <a:cubicBezTo>
                  <a:pt x="89317" y="5980"/>
                  <a:pt x="89409" y="5952"/>
                  <a:pt x="89501" y="5928"/>
                </a:cubicBezTo>
                <a:cubicBezTo>
                  <a:pt x="89533" y="5918"/>
                  <a:pt x="89560" y="5913"/>
                  <a:pt x="89584" y="5913"/>
                </a:cubicBezTo>
                <a:close/>
                <a:moveTo>
                  <a:pt x="86841" y="5774"/>
                </a:moveTo>
                <a:cubicBezTo>
                  <a:pt x="86872" y="5774"/>
                  <a:pt x="86899" y="5784"/>
                  <a:pt x="86926" y="5805"/>
                </a:cubicBezTo>
                <a:cubicBezTo>
                  <a:pt x="87074" y="5916"/>
                  <a:pt x="87225" y="6032"/>
                  <a:pt x="87373" y="6144"/>
                </a:cubicBezTo>
                <a:lnTo>
                  <a:pt x="87584" y="6295"/>
                </a:lnTo>
                <a:lnTo>
                  <a:pt x="86890" y="6486"/>
                </a:lnTo>
                <a:lnTo>
                  <a:pt x="86886" y="6482"/>
                </a:lnTo>
                <a:cubicBezTo>
                  <a:pt x="86731" y="6387"/>
                  <a:pt x="86376" y="6092"/>
                  <a:pt x="86221" y="5924"/>
                </a:cubicBezTo>
                <a:lnTo>
                  <a:pt x="86197" y="5896"/>
                </a:lnTo>
                <a:lnTo>
                  <a:pt x="86229" y="5896"/>
                </a:lnTo>
                <a:cubicBezTo>
                  <a:pt x="86388" y="5865"/>
                  <a:pt x="86552" y="5833"/>
                  <a:pt x="86711" y="5797"/>
                </a:cubicBezTo>
                <a:lnTo>
                  <a:pt x="86811" y="5777"/>
                </a:lnTo>
                <a:cubicBezTo>
                  <a:pt x="86821" y="5775"/>
                  <a:pt x="86832" y="5774"/>
                  <a:pt x="86841" y="5774"/>
                </a:cubicBezTo>
                <a:close/>
                <a:moveTo>
                  <a:pt x="70889" y="6165"/>
                </a:moveTo>
                <a:cubicBezTo>
                  <a:pt x="70897" y="6165"/>
                  <a:pt x="70906" y="6166"/>
                  <a:pt x="70914" y="6167"/>
                </a:cubicBezTo>
                <a:cubicBezTo>
                  <a:pt x="71077" y="6179"/>
                  <a:pt x="71252" y="6199"/>
                  <a:pt x="71392" y="6219"/>
                </a:cubicBezTo>
                <a:lnTo>
                  <a:pt x="71464" y="6231"/>
                </a:lnTo>
                <a:lnTo>
                  <a:pt x="71396" y="6255"/>
                </a:lnTo>
                <a:cubicBezTo>
                  <a:pt x="71344" y="6279"/>
                  <a:pt x="71292" y="6299"/>
                  <a:pt x="71236" y="6319"/>
                </a:cubicBezTo>
                <a:cubicBezTo>
                  <a:pt x="71197" y="6335"/>
                  <a:pt x="71165" y="6351"/>
                  <a:pt x="71129" y="6367"/>
                </a:cubicBezTo>
                <a:cubicBezTo>
                  <a:pt x="71065" y="6391"/>
                  <a:pt x="71005" y="6415"/>
                  <a:pt x="70945" y="6442"/>
                </a:cubicBezTo>
                <a:cubicBezTo>
                  <a:pt x="70874" y="6474"/>
                  <a:pt x="70798" y="6490"/>
                  <a:pt x="70714" y="6494"/>
                </a:cubicBezTo>
                <a:cubicBezTo>
                  <a:pt x="70587" y="6502"/>
                  <a:pt x="70455" y="6506"/>
                  <a:pt x="70320" y="6510"/>
                </a:cubicBezTo>
                <a:lnTo>
                  <a:pt x="70212" y="6514"/>
                </a:lnTo>
                <a:lnTo>
                  <a:pt x="70280" y="6474"/>
                </a:lnTo>
                <a:cubicBezTo>
                  <a:pt x="70447" y="6387"/>
                  <a:pt x="70627" y="6279"/>
                  <a:pt x="70806" y="6187"/>
                </a:cubicBezTo>
                <a:cubicBezTo>
                  <a:pt x="70828" y="6175"/>
                  <a:pt x="70859" y="6165"/>
                  <a:pt x="70889" y="6165"/>
                </a:cubicBezTo>
                <a:close/>
                <a:moveTo>
                  <a:pt x="20489" y="5346"/>
                </a:moveTo>
                <a:cubicBezTo>
                  <a:pt x="21025" y="5346"/>
                  <a:pt x="21563" y="5408"/>
                  <a:pt x="22098" y="5534"/>
                </a:cubicBezTo>
                <a:cubicBezTo>
                  <a:pt x="22716" y="5677"/>
                  <a:pt x="23700" y="6056"/>
                  <a:pt x="24043" y="6291"/>
                </a:cubicBezTo>
                <a:lnTo>
                  <a:pt x="24071" y="6311"/>
                </a:lnTo>
                <a:lnTo>
                  <a:pt x="24039" y="6323"/>
                </a:lnTo>
                <a:cubicBezTo>
                  <a:pt x="24031" y="6323"/>
                  <a:pt x="24027" y="6327"/>
                  <a:pt x="24023" y="6327"/>
                </a:cubicBezTo>
                <a:cubicBezTo>
                  <a:pt x="24011" y="6331"/>
                  <a:pt x="24003" y="6331"/>
                  <a:pt x="23999" y="6335"/>
                </a:cubicBezTo>
                <a:cubicBezTo>
                  <a:pt x="23939" y="6355"/>
                  <a:pt x="23880" y="6375"/>
                  <a:pt x="23820" y="6403"/>
                </a:cubicBezTo>
                <a:cubicBezTo>
                  <a:pt x="23700" y="6442"/>
                  <a:pt x="23581" y="6478"/>
                  <a:pt x="23465" y="6530"/>
                </a:cubicBezTo>
                <a:cubicBezTo>
                  <a:pt x="23429" y="6546"/>
                  <a:pt x="23401" y="6550"/>
                  <a:pt x="23366" y="6550"/>
                </a:cubicBezTo>
                <a:cubicBezTo>
                  <a:pt x="23330" y="6550"/>
                  <a:pt x="23290" y="6542"/>
                  <a:pt x="23250" y="6522"/>
                </a:cubicBezTo>
                <a:cubicBezTo>
                  <a:pt x="22764" y="6291"/>
                  <a:pt x="22246" y="6108"/>
                  <a:pt x="21720" y="5976"/>
                </a:cubicBezTo>
                <a:cubicBezTo>
                  <a:pt x="21074" y="5817"/>
                  <a:pt x="20424" y="5737"/>
                  <a:pt x="19787" y="5737"/>
                </a:cubicBezTo>
                <a:cubicBezTo>
                  <a:pt x="19201" y="5737"/>
                  <a:pt x="18619" y="5809"/>
                  <a:pt x="18053" y="5940"/>
                </a:cubicBezTo>
                <a:cubicBezTo>
                  <a:pt x="17826" y="5996"/>
                  <a:pt x="17591" y="6068"/>
                  <a:pt x="17348" y="6151"/>
                </a:cubicBezTo>
                <a:lnTo>
                  <a:pt x="17332" y="6116"/>
                </a:lnTo>
                <a:cubicBezTo>
                  <a:pt x="17906" y="5825"/>
                  <a:pt x="18468" y="5617"/>
                  <a:pt x="19050" y="5494"/>
                </a:cubicBezTo>
                <a:cubicBezTo>
                  <a:pt x="19527" y="5396"/>
                  <a:pt x="20007" y="5346"/>
                  <a:pt x="20489" y="5346"/>
                </a:cubicBezTo>
                <a:close/>
                <a:moveTo>
                  <a:pt x="69934" y="6055"/>
                </a:moveTo>
                <a:cubicBezTo>
                  <a:pt x="69940" y="6055"/>
                  <a:pt x="69947" y="6055"/>
                  <a:pt x="69953" y="6056"/>
                </a:cubicBezTo>
                <a:cubicBezTo>
                  <a:pt x="70061" y="6072"/>
                  <a:pt x="70176" y="6084"/>
                  <a:pt x="70288" y="6096"/>
                </a:cubicBezTo>
                <a:lnTo>
                  <a:pt x="70555" y="6128"/>
                </a:lnTo>
                <a:lnTo>
                  <a:pt x="70507" y="6155"/>
                </a:lnTo>
                <a:cubicBezTo>
                  <a:pt x="70300" y="6271"/>
                  <a:pt x="70089" y="6391"/>
                  <a:pt x="69869" y="6510"/>
                </a:cubicBezTo>
                <a:cubicBezTo>
                  <a:pt x="69842" y="6526"/>
                  <a:pt x="69802" y="6534"/>
                  <a:pt x="69774" y="6534"/>
                </a:cubicBezTo>
                <a:cubicBezTo>
                  <a:pt x="69618" y="6542"/>
                  <a:pt x="69459" y="6546"/>
                  <a:pt x="69304" y="6550"/>
                </a:cubicBezTo>
                <a:lnTo>
                  <a:pt x="69160" y="6554"/>
                </a:lnTo>
                <a:lnTo>
                  <a:pt x="69160" y="6554"/>
                </a:lnTo>
                <a:lnTo>
                  <a:pt x="69431" y="6363"/>
                </a:lnTo>
                <a:lnTo>
                  <a:pt x="69818" y="6092"/>
                </a:lnTo>
                <a:cubicBezTo>
                  <a:pt x="69853" y="6067"/>
                  <a:pt x="69890" y="6055"/>
                  <a:pt x="69934" y="6055"/>
                </a:cubicBezTo>
                <a:close/>
                <a:moveTo>
                  <a:pt x="68943" y="5962"/>
                </a:moveTo>
                <a:cubicBezTo>
                  <a:pt x="68954" y="5962"/>
                  <a:pt x="68965" y="5963"/>
                  <a:pt x="68977" y="5964"/>
                </a:cubicBezTo>
                <a:cubicBezTo>
                  <a:pt x="69104" y="5976"/>
                  <a:pt x="69244" y="5988"/>
                  <a:pt x="69363" y="6004"/>
                </a:cubicBezTo>
                <a:cubicBezTo>
                  <a:pt x="69435" y="6008"/>
                  <a:pt x="69503" y="6016"/>
                  <a:pt x="69575" y="6024"/>
                </a:cubicBezTo>
                <a:lnTo>
                  <a:pt x="69622" y="6028"/>
                </a:lnTo>
                <a:lnTo>
                  <a:pt x="69583" y="6056"/>
                </a:lnTo>
                <a:cubicBezTo>
                  <a:pt x="69503" y="6116"/>
                  <a:pt x="69419" y="6171"/>
                  <a:pt x="69339" y="6231"/>
                </a:cubicBezTo>
                <a:cubicBezTo>
                  <a:pt x="69200" y="6331"/>
                  <a:pt x="69064" y="6426"/>
                  <a:pt x="68925" y="6526"/>
                </a:cubicBezTo>
                <a:cubicBezTo>
                  <a:pt x="68885" y="6550"/>
                  <a:pt x="68857" y="6566"/>
                  <a:pt x="68821" y="6566"/>
                </a:cubicBezTo>
                <a:lnTo>
                  <a:pt x="68594" y="6566"/>
                </a:lnTo>
                <a:cubicBezTo>
                  <a:pt x="68463" y="6570"/>
                  <a:pt x="68335" y="6570"/>
                  <a:pt x="68204" y="6574"/>
                </a:cubicBezTo>
                <a:lnTo>
                  <a:pt x="68156" y="6574"/>
                </a:lnTo>
                <a:lnTo>
                  <a:pt x="68327" y="6426"/>
                </a:lnTo>
                <a:cubicBezTo>
                  <a:pt x="68487" y="6287"/>
                  <a:pt x="68646" y="6151"/>
                  <a:pt x="68801" y="6016"/>
                </a:cubicBezTo>
                <a:cubicBezTo>
                  <a:pt x="68845" y="5979"/>
                  <a:pt x="68888" y="5962"/>
                  <a:pt x="68943" y="5962"/>
                </a:cubicBezTo>
                <a:close/>
                <a:moveTo>
                  <a:pt x="97926" y="5498"/>
                </a:moveTo>
                <a:lnTo>
                  <a:pt x="97938" y="5534"/>
                </a:lnTo>
                <a:cubicBezTo>
                  <a:pt x="97890" y="5550"/>
                  <a:pt x="97846" y="5570"/>
                  <a:pt x="97806" y="5590"/>
                </a:cubicBezTo>
                <a:cubicBezTo>
                  <a:pt x="97408" y="5757"/>
                  <a:pt x="96878" y="5972"/>
                  <a:pt x="96324" y="6148"/>
                </a:cubicBezTo>
                <a:cubicBezTo>
                  <a:pt x="95403" y="6430"/>
                  <a:pt x="94470" y="6574"/>
                  <a:pt x="93530" y="6574"/>
                </a:cubicBezTo>
                <a:cubicBezTo>
                  <a:pt x="92689" y="6574"/>
                  <a:pt x="91840" y="6458"/>
                  <a:pt x="90995" y="6231"/>
                </a:cubicBezTo>
                <a:cubicBezTo>
                  <a:pt x="90991" y="6231"/>
                  <a:pt x="90979" y="6227"/>
                  <a:pt x="90975" y="6227"/>
                </a:cubicBezTo>
                <a:lnTo>
                  <a:pt x="90912" y="6215"/>
                </a:lnTo>
                <a:lnTo>
                  <a:pt x="91023" y="6171"/>
                </a:lnTo>
                <a:cubicBezTo>
                  <a:pt x="91131" y="6132"/>
                  <a:pt x="91238" y="6088"/>
                  <a:pt x="91342" y="6032"/>
                </a:cubicBezTo>
                <a:cubicBezTo>
                  <a:pt x="91431" y="5987"/>
                  <a:pt x="91518" y="5973"/>
                  <a:pt x="91601" y="5973"/>
                </a:cubicBezTo>
                <a:cubicBezTo>
                  <a:pt x="91666" y="5973"/>
                  <a:pt x="91729" y="5982"/>
                  <a:pt x="91788" y="5992"/>
                </a:cubicBezTo>
                <a:cubicBezTo>
                  <a:pt x="92498" y="6132"/>
                  <a:pt x="93215" y="6202"/>
                  <a:pt x="93937" y="6202"/>
                </a:cubicBezTo>
                <a:cubicBezTo>
                  <a:pt x="94857" y="6202"/>
                  <a:pt x="95785" y="6088"/>
                  <a:pt x="96714" y="5861"/>
                </a:cubicBezTo>
                <a:cubicBezTo>
                  <a:pt x="97081" y="5773"/>
                  <a:pt x="97475" y="5653"/>
                  <a:pt x="97926" y="5498"/>
                </a:cubicBezTo>
                <a:close/>
                <a:moveTo>
                  <a:pt x="67890" y="5872"/>
                </a:moveTo>
                <a:cubicBezTo>
                  <a:pt x="67895" y="5872"/>
                  <a:pt x="67900" y="5872"/>
                  <a:pt x="67905" y="5873"/>
                </a:cubicBezTo>
                <a:cubicBezTo>
                  <a:pt x="68064" y="5892"/>
                  <a:pt x="68220" y="5904"/>
                  <a:pt x="68367" y="5916"/>
                </a:cubicBezTo>
                <a:lnTo>
                  <a:pt x="68626" y="5936"/>
                </a:lnTo>
                <a:lnTo>
                  <a:pt x="68554" y="6004"/>
                </a:lnTo>
                <a:cubicBezTo>
                  <a:pt x="68479" y="6068"/>
                  <a:pt x="68407" y="6128"/>
                  <a:pt x="68335" y="6191"/>
                </a:cubicBezTo>
                <a:cubicBezTo>
                  <a:pt x="68208" y="6303"/>
                  <a:pt x="68084" y="6411"/>
                  <a:pt x="67957" y="6522"/>
                </a:cubicBezTo>
                <a:cubicBezTo>
                  <a:pt x="67909" y="6562"/>
                  <a:pt x="67877" y="6582"/>
                  <a:pt x="67829" y="6582"/>
                </a:cubicBezTo>
                <a:cubicBezTo>
                  <a:pt x="67686" y="6582"/>
                  <a:pt x="67546" y="6586"/>
                  <a:pt x="67403" y="6586"/>
                </a:cubicBezTo>
                <a:cubicBezTo>
                  <a:pt x="67331" y="6586"/>
                  <a:pt x="67263" y="6590"/>
                  <a:pt x="67191" y="6590"/>
                </a:cubicBezTo>
                <a:lnTo>
                  <a:pt x="67148" y="6590"/>
                </a:lnTo>
                <a:lnTo>
                  <a:pt x="67179" y="6554"/>
                </a:lnTo>
                <a:lnTo>
                  <a:pt x="67626" y="6092"/>
                </a:lnTo>
                <a:lnTo>
                  <a:pt x="67785" y="5928"/>
                </a:lnTo>
                <a:cubicBezTo>
                  <a:pt x="67820" y="5886"/>
                  <a:pt x="67852" y="5872"/>
                  <a:pt x="67890" y="5872"/>
                </a:cubicBezTo>
                <a:close/>
                <a:moveTo>
                  <a:pt x="52941" y="3780"/>
                </a:moveTo>
                <a:cubicBezTo>
                  <a:pt x="53575" y="3780"/>
                  <a:pt x="54188" y="3827"/>
                  <a:pt x="54773" y="3924"/>
                </a:cubicBezTo>
                <a:cubicBezTo>
                  <a:pt x="55535" y="4047"/>
                  <a:pt x="56204" y="4254"/>
                  <a:pt x="56822" y="4537"/>
                </a:cubicBezTo>
                <a:cubicBezTo>
                  <a:pt x="57376" y="4796"/>
                  <a:pt x="57834" y="5095"/>
                  <a:pt x="58217" y="5458"/>
                </a:cubicBezTo>
                <a:lnTo>
                  <a:pt x="58221" y="5462"/>
                </a:lnTo>
                <a:cubicBezTo>
                  <a:pt x="58233" y="5482"/>
                  <a:pt x="58244" y="5510"/>
                  <a:pt x="58272" y="5518"/>
                </a:cubicBezTo>
                <a:cubicBezTo>
                  <a:pt x="58276" y="5518"/>
                  <a:pt x="58280" y="5518"/>
                  <a:pt x="58280" y="5522"/>
                </a:cubicBezTo>
                <a:lnTo>
                  <a:pt x="58284" y="5530"/>
                </a:lnTo>
                <a:cubicBezTo>
                  <a:pt x="58300" y="5542"/>
                  <a:pt x="58316" y="5554"/>
                  <a:pt x="58332" y="5558"/>
                </a:cubicBezTo>
                <a:cubicBezTo>
                  <a:pt x="58342" y="5564"/>
                  <a:pt x="58353" y="5567"/>
                  <a:pt x="58365" y="5567"/>
                </a:cubicBezTo>
                <a:cubicBezTo>
                  <a:pt x="58376" y="5567"/>
                  <a:pt x="58388" y="5564"/>
                  <a:pt x="58400" y="5558"/>
                </a:cubicBezTo>
                <a:lnTo>
                  <a:pt x="58412" y="5558"/>
                </a:lnTo>
                <a:cubicBezTo>
                  <a:pt x="58424" y="5562"/>
                  <a:pt x="58436" y="5562"/>
                  <a:pt x="58452" y="5570"/>
                </a:cubicBezTo>
                <a:cubicBezTo>
                  <a:pt x="59157" y="5717"/>
                  <a:pt x="59930" y="5813"/>
                  <a:pt x="60807" y="5853"/>
                </a:cubicBezTo>
                <a:cubicBezTo>
                  <a:pt x="61247" y="5875"/>
                  <a:pt x="61691" y="5881"/>
                  <a:pt x="62128" y="5881"/>
                </a:cubicBezTo>
                <a:cubicBezTo>
                  <a:pt x="62566" y="5881"/>
                  <a:pt x="62997" y="5875"/>
                  <a:pt x="63413" y="5869"/>
                </a:cubicBezTo>
                <a:cubicBezTo>
                  <a:pt x="63621" y="5861"/>
                  <a:pt x="63832" y="5857"/>
                  <a:pt x="64035" y="5853"/>
                </a:cubicBezTo>
                <a:lnTo>
                  <a:pt x="64083" y="5853"/>
                </a:lnTo>
                <a:cubicBezTo>
                  <a:pt x="64661" y="5837"/>
                  <a:pt x="65255" y="5829"/>
                  <a:pt x="65848" y="5821"/>
                </a:cubicBezTo>
                <a:cubicBezTo>
                  <a:pt x="66231" y="5821"/>
                  <a:pt x="66621" y="5833"/>
                  <a:pt x="67000" y="5849"/>
                </a:cubicBezTo>
                <a:lnTo>
                  <a:pt x="67048" y="5849"/>
                </a:lnTo>
                <a:cubicBezTo>
                  <a:pt x="67203" y="5853"/>
                  <a:pt x="67363" y="5857"/>
                  <a:pt x="67518" y="5861"/>
                </a:cubicBezTo>
                <a:lnTo>
                  <a:pt x="67586" y="5861"/>
                </a:lnTo>
                <a:lnTo>
                  <a:pt x="67622" y="5869"/>
                </a:lnTo>
                <a:lnTo>
                  <a:pt x="67598" y="5892"/>
                </a:lnTo>
                <a:lnTo>
                  <a:pt x="67582" y="5908"/>
                </a:lnTo>
                <a:lnTo>
                  <a:pt x="67546" y="5944"/>
                </a:lnTo>
                <a:lnTo>
                  <a:pt x="67024" y="6482"/>
                </a:lnTo>
                <a:lnTo>
                  <a:pt x="66968" y="6534"/>
                </a:lnTo>
                <a:cubicBezTo>
                  <a:pt x="66908" y="6602"/>
                  <a:pt x="66904" y="6602"/>
                  <a:pt x="66805" y="6606"/>
                </a:cubicBezTo>
                <a:lnTo>
                  <a:pt x="66745" y="6606"/>
                </a:lnTo>
                <a:cubicBezTo>
                  <a:pt x="66566" y="6610"/>
                  <a:pt x="66386" y="6614"/>
                  <a:pt x="66207" y="6614"/>
                </a:cubicBezTo>
                <a:lnTo>
                  <a:pt x="66187" y="6614"/>
                </a:lnTo>
                <a:lnTo>
                  <a:pt x="65557" y="6630"/>
                </a:lnTo>
                <a:cubicBezTo>
                  <a:pt x="65187" y="6642"/>
                  <a:pt x="64808" y="6650"/>
                  <a:pt x="64434" y="6666"/>
                </a:cubicBezTo>
                <a:cubicBezTo>
                  <a:pt x="63892" y="6682"/>
                  <a:pt x="63274" y="6701"/>
                  <a:pt x="62676" y="6713"/>
                </a:cubicBezTo>
                <a:cubicBezTo>
                  <a:pt x="62417" y="6721"/>
                  <a:pt x="62170" y="6725"/>
                  <a:pt x="61939" y="6725"/>
                </a:cubicBezTo>
                <a:cubicBezTo>
                  <a:pt x="61229" y="6725"/>
                  <a:pt x="60608" y="6693"/>
                  <a:pt x="60014" y="6642"/>
                </a:cubicBezTo>
                <a:cubicBezTo>
                  <a:pt x="58922" y="6534"/>
                  <a:pt x="58053" y="6347"/>
                  <a:pt x="57268" y="6056"/>
                </a:cubicBezTo>
                <a:lnTo>
                  <a:pt x="57248" y="6048"/>
                </a:lnTo>
                <a:lnTo>
                  <a:pt x="57188" y="6004"/>
                </a:lnTo>
                <a:cubicBezTo>
                  <a:pt x="56858" y="5757"/>
                  <a:pt x="56479" y="5550"/>
                  <a:pt x="56065" y="5370"/>
                </a:cubicBezTo>
                <a:cubicBezTo>
                  <a:pt x="55483" y="5119"/>
                  <a:pt x="54849" y="4936"/>
                  <a:pt x="54116" y="4816"/>
                </a:cubicBezTo>
                <a:cubicBezTo>
                  <a:pt x="53398" y="4697"/>
                  <a:pt x="52633" y="4637"/>
                  <a:pt x="51764" y="4637"/>
                </a:cubicBezTo>
                <a:lnTo>
                  <a:pt x="51760" y="4637"/>
                </a:lnTo>
                <a:cubicBezTo>
                  <a:pt x="50712" y="4637"/>
                  <a:pt x="49616" y="4729"/>
                  <a:pt x="48401" y="4908"/>
                </a:cubicBezTo>
                <a:cubicBezTo>
                  <a:pt x="48134" y="4948"/>
                  <a:pt x="47859" y="4992"/>
                  <a:pt x="47596" y="5036"/>
                </a:cubicBezTo>
                <a:lnTo>
                  <a:pt x="47592" y="5036"/>
                </a:lnTo>
                <a:cubicBezTo>
                  <a:pt x="47417" y="5067"/>
                  <a:pt x="47241" y="5095"/>
                  <a:pt x="47066" y="5119"/>
                </a:cubicBezTo>
                <a:cubicBezTo>
                  <a:pt x="47058" y="5119"/>
                  <a:pt x="47042" y="5127"/>
                  <a:pt x="47026" y="5131"/>
                </a:cubicBezTo>
                <a:lnTo>
                  <a:pt x="46962" y="5147"/>
                </a:lnTo>
                <a:lnTo>
                  <a:pt x="46998" y="5099"/>
                </a:lnTo>
                <a:cubicBezTo>
                  <a:pt x="47002" y="5095"/>
                  <a:pt x="47006" y="5087"/>
                  <a:pt x="47018" y="5079"/>
                </a:cubicBezTo>
                <a:cubicBezTo>
                  <a:pt x="47062" y="5036"/>
                  <a:pt x="47102" y="4988"/>
                  <a:pt x="47146" y="4940"/>
                </a:cubicBezTo>
                <a:cubicBezTo>
                  <a:pt x="47225" y="4852"/>
                  <a:pt x="47313" y="4769"/>
                  <a:pt x="47393" y="4677"/>
                </a:cubicBezTo>
                <a:cubicBezTo>
                  <a:pt x="47444" y="4613"/>
                  <a:pt x="47512" y="4577"/>
                  <a:pt x="47584" y="4561"/>
                </a:cubicBezTo>
                <a:cubicBezTo>
                  <a:pt x="47612" y="4557"/>
                  <a:pt x="47636" y="4545"/>
                  <a:pt x="47660" y="4541"/>
                </a:cubicBezTo>
                <a:cubicBezTo>
                  <a:pt x="47676" y="4537"/>
                  <a:pt x="47684" y="4533"/>
                  <a:pt x="47700" y="4533"/>
                </a:cubicBezTo>
                <a:cubicBezTo>
                  <a:pt x="49210" y="4103"/>
                  <a:pt x="50820" y="3856"/>
                  <a:pt x="52482" y="3788"/>
                </a:cubicBezTo>
                <a:cubicBezTo>
                  <a:pt x="52636" y="3783"/>
                  <a:pt x="52789" y="3780"/>
                  <a:pt x="52941" y="3780"/>
                </a:cubicBezTo>
                <a:close/>
                <a:moveTo>
                  <a:pt x="77286" y="6602"/>
                </a:moveTo>
                <a:cubicBezTo>
                  <a:pt x="77310" y="6602"/>
                  <a:pt x="77342" y="6606"/>
                  <a:pt x="77366" y="6622"/>
                </a:cubicBezTo>
                <a:cubicBezTo>
                  <a:pt x="77445" y="6662"/>
                  <a:pt x="77525" y="6705"/>
                  <a:pt x="77609" y="6749"/>
                </a:cubicBezTo>
                <a:lnTo>
                  <a:pt x="77689" y="6793"/>
                </a:lnTo>
                <a:lnTo>
                  <a:pt x="77601" y="6785"/>
                </a:lnTo>
                <a:cubicBezTo>
                  <a:pt x="77390" y="6765"/>
                  <a:pt x="77206" y="6721"/>
                  <a:pt x="77035" y="6646"/>
                </a:cubicBezTo>
                <a:lnTo>
                  <a:pt x="76963" y="6610"/>
                </a:lnTo>
                <a:lnTo>
                  <a:pt x="77043" y="6606"/>
                </a:lnTo>
                <a:cubicBezTo>
                  <a:pt x="77123" y="6602"/>
                  <a:pt x="77206" y="6602"/>
                  <a:pt x="77286" y="6602"/>
                </a:cubicBezTo>
                <a:close/>
                <a:moveTo>
                  <a:pt x="88675" y="6177"/>
                </a:moveTo>
                <a:cubicBezTo>
                  <a:pt x="88695" y="6177"/>
                  <a:pt x="88712" y="6182"/>
                  <a:pt x="88728" y="6191"/>
                </a:cubicBezTo>
                <a:cubicBezTo>
                  <a:pt x="88907" y="6283"/>
                  <a:pt x="89090" y="6371"/>
                  <a:pt x="89270" y="6462"/>
                </a:cubicBezTo>
                <a:lnTo>
                  <a:pt x="89521" y="6586"/>
                </a:lnTo>
                <a:lnTo>
                  <a:pt x="89481" y="6602"/>
                </a:lnTo>
                <a:cubicBezTo>
                  <a:pt x="89258" y="6689"/>
                  <a:pt x="89046" y="6769"/>
                  <a:pt x="88839" y="6841"/>
                </a:cubicBezTo>
                <a:lnTo>
                  <a:pt x="88831" y="6841"/>
                </a:lnTo>
                <a:lnTo>
                  <a:pt x="88827" y="6833"/>
                </a:lnTo>
                <a:cubicBezTo>
                  <a:pt x="88552" y="6705"/>
                  <a:pt x="88281" y="6550"/>
                  <a:pt x="88014" y="6387"/>
                </a:cubicBezTo>
                <a:lnTo>
                  <a:pt x="87982" y="6367"/>
                </a:lnTo>
                <a:lnTo>
                  <a:pt x="88022" y="6355"/>
                </a:lnTo>
                <a:cubicBezTo>
                  <a:pt x="88106" y="6331"/>
                  <a:pt x="88186" y="6307"/>
                  <a:pt x="88269" y="6287"/>
                </a:cubicBezTo>
                <a:lnTo>
                  <a:pt x="88289" y="6283"/>
                </a:lnTo>
                <a:cubicBezTo>
                  <a:pt x="88401" y="6251"/>
                  <a:pt x="88512" y="6215"/>
                  <a:pt x="88624" y="6187"/>
                </a:cubicBezTo>
                <a:cubicBezTo>
                  <a:pt x="88643" y="6180"/>
                  <a:pt x="88660" y="6177"/>
                  <a:pt x="88675" y="6177"/>
                </a:cubicBezTo>
                <a:close/>
                <a:moveTo>
                  <a:pt x="45807" y="6163"/>
                </a:moveTo>
                <a:lnTo>
                  <a:pt x="45779" y="6195"/>
                </a:lnTo>
                <a:cubicBezTo>
                  <a:pt x="45711" y="6267"/>
                  <a:pt x="45651" y="6331"/>
                  <a:pt x="45587" y="6403"/>
                </a:cubicBezTo>
                <a:lnTo>
                  <a:pt x="45563" y="6430"/>
                </a:lnTo>
                <a:lnTo>
                  <a:pt x="45249" y="6773"/>
                </a:lnTo>
                <a:cubicBezTo>
                  <a:pt x="45213" y="6813"/>
                  <a:pt x="45181" y="6841"/>
                  <a:pt x="45129" y="6841"/>
                </a:cubicBezTo>
                <a:cubicBezTo>
                  <a:pt x="44994" y="6841"/>
                  <a:pt x="44862" y="6841"/>
                  <a:pt x="44727" y="6845"/>
                </a:cubicBezTo>
                <a:lnTo>
                  <a:pt x="44487" y="6845"/>
                </a:lnTo>
                <a:lnTo>
                  <a:pt x="44523" y="6809"/>
                </a:lnTo>
                <a:cubicBezTo>
                  <a:pt x="44595" y="6741"/>
                  <a:pt x="44671" y="6674"/>
                  <a:pt x="44746" y="6606"/>
                </a:cubicBezTo>
                <a:lnTo>
                  <a:pt x="44762" y="6594"/>
                </a:lnTo>
                <a:cubicBezTo>
                  <a:pt x="44862" y="6506"/>
                  <a:pt x="44954" y="6415"/>
                  <a:pt x="45053" y="6327"/>
                </a:cubicBezTo>
                <a:cubicBezTo>
                  <a:pt x="45125" y="6267"/>
                  <a:pt x="45189" y="6231"/>
                  <a:pt x="45273" y="6227"/>
                </a:cubicBezTo>
                <a:cubicBezTo>
                  <a:pt x="45368" y="6211"/>
                  <a:pt x="45472" y="6195"/>
                  <a:pt x="45579" y="6187"/>
                </a:cubicBezTo>
                <a:cubicBezTo>
                  <a:pt x="45639" y="6183"/>
                  <a:pt x="45691" y="6171"/>
                  <a:pt x="45751" y="6167"/>
                </a:cubicBezTo>
                <a:lnTo>
                  <a:pt x="45763" y="6167"/>
                </a:lnTo>
                <a:lnTo>
                  <a:pt x="45807" y="6163"/>
                </a:lnTo>
                <a:close/>
                <a:moveTo>
                  <a:pt x="44854" y="6267"/>
                </a:moveTo>
                <a:lnTo>
                  <a:pt x="44762" y="6363"/>
                </a:lnTo>
                <a:lnTo>
                  <a:pt x="44731" y="6387"/>
                </a:lnTo>
                <a:cubicBezTo>
                  <a:pt x="44627" y="6482"/>
                  <a:pt x="44531" y="6570"/>
                  <a:pt x="44432" y="6654"/>
                </a:cubicBezTo>
                <a:cubicBezTo>
                  <a:pt x="44404" y="6686"/>
                  <a:pt x="44368" y="6709"/>
                  <a:pt x="44336" y="6741"/>
                </a:cubicBezTo>
                <a:lnTo>
                  <a:pt x="44332" y="6745"/>
                </a:lnTo>
                <a:cubicBezTo>
                  <a:pt x="44308" y="6765"/>
                  <a:pt x="44288" y="6785"/>
                  <a:pt x="44264" y="6805"/>
                </a:cubicBezTo>
                <a:cubicBezTo>
                  <a:pt x="44232" y="6829"/>
                  <a:pt x="44200" y="6845"/>
                  <a:pt x="44165" y="6845"/>
                </a:cubicBezTo>
                <a:cubicBezTo>
                  <a:pt x="44057" y="6845"/>
                  <a:pt x="43949" y="6849"/>
                  <a:pt x="43842" y="6849"/>
                </a:cubicBezTo>
                <a:lnTo>
                  <a:pt x="43571" y="6853"/>
                </a:lnTo>
                <a:lnTo>
                  <a:pt x="43571" y="6853"/>
                </a:lnTo>
                <a:lnTo>
                  <a:pt x="43611" y="6821"/>
                </a:lnTo>
                <a:cubicBezTo>
                  <a:pt x="43623" y="6809"/>
                  <a:pt x="43635" y="6801"/>
                  <a:pt x="43651" y="6789"/>
                </a:cubicBezTo>
                <a:cubicBezTo>
                  <a:pt x="43722" y="6733"/>
                  <a:pt x="43798" y="6682"/>
                  <a:pt x="43870" y="6626"/>
                </a:cubicBezTo>
                <a:lnTo>
                  <a:pt x="44169" y="6403"/>
                </a:lnTo>
                <a:cubicBezTo>
                  <a:pt x="44212" y="6371"/>
                  <a:pt x="44248" y="6351"/>
                  <a:pt x="44288" y="6347"/>
                </a:cubicBezTo>
                <a:cubicBezTo>
                  <a:pt x="44456" y="6323"/>
                  <a:pt x="44627" y="6295"/>
                  <a:pt x="44794" y="6275"/>
                </a:cubicBezTo>
                <a:lnTo>
                  <a:pt x="44854" y="6267"/>
                </a:lnTo>
                <a:close/>
                <a:moveTo>
                  <a:pt x="85249" y="5207"/>
                </a:moveTo>
                <a:lnTo>
                  <a:pt x="85257" y="5211"/>
                </a:lnTo>
                <a:cubicBezTo>
                  <a:pt x="85360" y="5311"/>
                  <a:pt x="85460" y="5414"/>
                  <a:pt x="85559" y="5514"/>
                </a:cubicBezTo>
                <a:lnTo>
                  <a:pt x="85547" y="5530"/>
                </a:lnTo>
                <a:lnTo>
                  <a:pt x="85563" y="5514"/>
                </a:lnTo>
                <a:lnTo>
                  <a:pt x="85818" y="5769"/>
                </a:lnTo>
                <a:lnTo>
                  <a:pt x="85842" y="5793"/>
                </a:lnTo>
                <a:lnTo>
                  <a:pt x="85799" y="5805"/>
                </a:lnTo>
                <a:cubicBezTo>
                  <a:pt x="85424" y="5880"/>
                  <a:pt x="85045" y="5968"/>
                  <a:pt x="84683" y="6048"/>
                </a:cubicBezTo>
                <a:cubicBezTo>
                  <a:pt x="83802" y="6247"/>
                  <a:pt x="82889" y="6450"/>
                  <a:pt x="81981" y="6606"/>
                </a:cubicBezTo>
                <a:cubicBezTo>
                  <a:pt x="81435" y="6701"/>
                  <a:pt x="80705" y="6813"/>
                  <a:pt x="79968" y="6853"/>
                </a:cubicBezTo>
                <a:cubicBezTo>
                  <a:pt x="79737" y="6869"/>
                  <a:pt x="79498" y="6873"/>
                  <a:pt x="79251" y="6873"/>
                </a:cubicBezTo>
                <a:cubicBezTo>
                  <a:pt x="78932" y="6873"/>
                  <a:pt x="78609" y="6865"/>
                  <a:pt x="78270" y="6841"/>
                </a:cubicBezTo>
                <a:cubicBezTo>
                  <a:pt x="78183" y="6841"/>
                  <a:pt x="78103" y="6821"/>
                  <a:pt x="78039" y="6781"/>
                </a:cubicBezTo>
                <a:cubicBezTo>
                  <a:pt x="77968" y="6741"/>
                  <a:pt x="77892" y="6705"/>
                  <a:pt x="77824" y="6666"/>
                </a:cubicBezTo>
                <a:lnTo>
                  <a:pt x="77812" y="6662"/>
                </a:lnTo>
                <a:cubicBezTo>
                  <a:pt x="77780" y="6646"/>
                  <a:pt x="77744" y="6626"/>
                  <a:pt x="77712" y="6610"/>
                </a:cubicBezTo>
                <a:lnTo>
                  <a:pt x="77653" y="6582"/>
                </a:lnTo>
                <a:lnTo>
                  <a:pt x="77720" y="6574"/>
                </a:lnTo>
                <a:cubicBezTo>
                  <a:pt x="78940" y="6502"/>
                  <a:pt x="80112" y="6267"/>
                  <a:pt x="81196" y="6028"/>
                </a:cubicBezTo>
                <a:cubicBezTo>
                  <a:pt x="81455" y="5968"/>
                  <a:pt x="81718" y="5912"/>
                  <a:pt x="81977" y="5853"/>
                </a:cubicBezTo>
                <a:lnTo>
                  <a:pt x="81981" y="5853"/>
                </a:lnTo>
                <a:cubicBezTo>
                  <a:pt x="82547" y="5729"/>
                  <a:pt x="83128" y="5598"/>
                  <a:pt x="83702" y="5474"/>
                </a:cubicBezTo>
                <a:cubicBezTo>
                  <a:pt x="84025" y="5406"/>
                  <a:pt x="84360" y="5350"/>
                  <a:pt x="84679" y="5295"/>
                </a:cubicBezTo>
                <a:cubicBezTo>
                  <a:pt x="84818" y="5271"/>
                  <a:pt x="84958" y="5251"/>
                  <a:pt x="85089" y="5227"/>
                </a:cubicBezTo>
                <a:cubicBezTo>
                  <a:pt x="85125" y="5219"/>
                  <a:pt x="85161" y="5215"/>
                  <a:pt x="85201" y="5211"/>
                </a:cubicBezTo>
                <a:lnTo>
                  <a:pt x="85249" y="5207"/>
                </a:lnTo>
                <a:close/>
                <a:moveTo>
                  <a:pt x="43874" y="6415"/>
                </a:moveTo>
                <a:lnTo>
                  <a:pt x="43802" y="6466"/>
                </a:lnTo>
                <a:cubicBezTo>
                  <a:pt x="43750" y="6510"/>
                  <a:pt x="43690" y="6550"/>
                  <a:pt x="43631" y="6594"/>
                </a:cubicBezTo>
                <a:cubicBezTo>
                  <a:pt x="43535" y="6666"/>
                  <a:pt x="43435" y="6741"/>
                  <a:pt x="43340" y="6813"/>
                </a:cubicBezTo>
                <a:cubicBezTo>
                  <a:pt x="43288" y="6853"/>
                  <a:pt x="43232" y="6873"/>
                  <a:pt x="43160" y="6873"/>
                </a:cubicBezTo>
                <a:cubicBezTo>
                  <a:pt x="43057" y="6873"/>
                  <a:pt x="42957" y="6881"/>
                  <a:pt x="42861" y="6885"/>
                </a:cubicBezTo>
                <a:lnTo>
                  <a:pt x="42658" y="6889"/>
                </a:lnTo>
                <a:lnTo>
                  <a:pt x="42730" y="6849"/>
                </a:lnTo>
                <a:lnTo>
                  <a:pt x="42969" y="6713"/>
                </a:lnTo>
                <a:cubicBezTo>
                  <a:pt x="43005" y="6693"/>
                  <a:pt x="43041" y="6670"/>
                  <a:pt x="43077" y="6650"/>
                </a:cubicBezTo>
                <a:cubicBezTo>
                  <a:pt x="43160" y="6602"/>
                  <a:pt x="43236" y="6550"/>
                  <a:pt x="43316" y="6526"/>
                </a:cubicBezTo>
                <a:cubicBezTo>
                  <a:pt x="43411" y="6490"/>
                  <a:pt x="43511" y="6482"/>
                  <a:pt x="43619" y="6466"/>
                </a:cubicBezTo>
                <a:cubicBezTo>
                  <a:pt x="43658" y="6462"/>
                  <a:pt x="43698" y="6454"/>
                  <a:pt x="43738" y="6446"/>
                </a:cubicBezTo>
                <a:cubicBezTo>
                  <a:pt x="43754" y="6442"/>
                  <a:pt x="43770" y="6442"/>
                  <a:pt x="43786" y="6434"/>
                </a:cubicBezTo>
                <a:lnTo>
                  <a:pt x="43874" y="6415"/>
                </a:lnTo>
                <a:close/>
                <a:moveTo>
                  <a:pt x="19851" y="5914"/>
                </a:moveTo>
                <a:cubicBezTo>
                  <a:pt x="20627" y="5914"/>
                  <a:pt x="21402" y="6036"/>
                  <a:pt x="22170" y="6279"/>
                </a:cubicBezTo>
                <a:cubicBezTo>
                  <a:pt x="22373" y="6347"/>
                  <a:pt x="22573" y="6426"/>
                  <a:pt x="22768" y="6502"/>
                </a:cubicBezTo>
                <a:cubicBezTo>
                  <a:pt x="22847" y="6530"/>
                  <a:pt x="22927" y="6566"/>
                  <a:pt x="23011" y="6594"/>
                </a:cubicBezTo>
                <a:cubicBezTo>
                  <a:pt x="23031" y="6606"/>
                  <a:pt x="23051" y="6614"/>
                  <a:pt x="23079" y="6626"/>
                </a:cubicBezTo>
                <a:lnTo>
                  <a:pt x="23115" y="6646"/>
                </a:lnTo>
                <a:lnTo>
                  <a:pt x="23071" y="6662"/>
                </a:lnTo>
                <a:cubicBezTo>
                  <a:pt x="23023" y="6682"/>
                  <a:pt x="22983" y="6693"/>
                  <a:pt x="22939" y="6709"/>
                </a:cubicBezTo>
                <a:cubicBezTo>
                  <a:pt x="22891" y="6729"/>
                  <a:pt x="22836" y="6749"/>
                  <a:pt x="22788" y="6769"/>
                </a:cubicBezTo>
                <a:cubicBezTo>
                  <a:pt x="22692" y="6805"/>
                  <a:pt x="22588" y="6845"/>
                  <a:pt x="22489" y="6885"/>
                </a:cubicBezTo>
                <a:cubicBezTo>
                  <a:pt x="22461" y="6893"/>
                  <a:pt x="22437" y="6901"/>
                  <a:pt x="22413" y="6901"/>
                </a:cubicBezTo>
                <a:cubicBezTo>
                  <a:pt x="22389" y="6901"/>
                  <a:pt x="22361" y="6893"/>
                  <a:pt x="22333" y="6885"/>
                </a:cubicBezTo>
                <a:lnTo>
                  <a:pt x="22202" y="6841"/>
                </a:lnTo>
                <a:cubicBezTo>
                  <a:pt x="22003" y="6769"/>
                  <a:pt x="21795" y="6693"/>
                  <a:pt x="21592" y="6642"/>
                </a:cubicBezTo>
                <a:cubicBezTo>
                  <a:pt x="20795" y="6415"/>
                  <a:pt x="19982" y="6295"/>
                  <a:pt x="19181" y="6295"/>
                </a:cubicBezTo>
                <a:cubicBezTo>
                  <a:pt x="18551" y="6295"/>
                  <a:pt x="17922" y="6367"/>
                  <a:pt x="17300" y="6506"/>
                </a:cubicBezTo>
                <a:cubicBezTo>
                  <a:pt x="17009" y="6570"/>
                  <a:pt x="16710" y="6658"/>
                  <a:pt x="16399" y="6769"/>
                </a:cubicBezTo>
                <a:lnTo>
                  <a:pt x="16383" y="6733"/>
                </a:lnTo>
                <a:cubicBezTo>
                  <a:pt x="16615" y="6630"/>
                  <a:pt x="16814" y="6542"/>
                  <a:pt x="16993" y="6470"/>
                </a:cubicBezTo>
                <a:cubicBezTo>
                  <a:pt x="17941" y="6099"/>
                  <a:pt x="18897" y="5914"/>
                  <a:pt x="19851" y="5914"/>
                </a:cubicBezTo>
                <a:close/>
                <a:moveTo>
                  <a:pt x="29165" y="5516"/>
                </a:moveTo>
                <a:cubicBezTo>
                  <a:pt x="29849" y="5516"/>
                  <a:pt x="30504" y="5580"/>
                  <a:pt x="31145" y="5713"/>
                </a:cubicBezTo>
                <a:cubicBezTo>
                  <a:pt x="31511" y="5789"/>
                  <a:pt x="31878" y="5888"/>
                  <a:pt x="32253" y="6012"/>
                </a:cubicBezTo>
                <a:lnTo>
                  <a:pt x="32241" y="6048"/>
                </a:lnTo>
                <a:cubicBezTo>
                  <a:pt x="31840" y="5996"/>
                  <a:pt x="31429" y="5971"/>
                  <a:pt x="31001" y="5971"/>
                </a:cubicBezTo>
                <a:cubicBezTo>
                  <a:pt x="30798" y="5971"/>
                  <a:pt x="30591" y="5977"/>
                  <a:pt x="30380" y="5988"/>
                </a:cubicBezTo>
                <a:cubicBezTo>
                  <a:pt x="29706" y="6016"/>
                  <a:pt x="28993" y="6108"/>
                  <a:pt x="28208" y="6247"/>
                </a:cubicBezTo>
                <a:cubicBezTo>
                  <a:pt x="27239" y="6422"/>
                  <a:pt x="26315" y="6654"/>
                  <a:pt x="25538" y="6861"/>
                </a:cubicBezTo>
                <a:cubicBezTo>
                  <a:pt x="25486" y="6873"/>
                  <a:pt x="25438" y="6885"/>
                  <a:pt x="25386" y="6901"/>
                </a:cubicBezTo>
                <a:lnTo>
                  <a:pt x="25326" y="6913"/>
                </a:lnTo>
                <a:lnTo>
                  <a:pt x="24509" y="6347"/>
                </a:lnTo>
                <a:lnTo>
                  <a:pt x="24545" y="6335"/>
                </a:lnTo>
                <a:cubicBezTo>
                  <a:pt x="25900" y="5904"/>
                  <a:pt x="27056" y="5657"/>
                  <a:pt x="28184" y="5558"/>
                </a:cubicBezTo>
                <a:cubicBezTo>
                  <a:pt x="28518" y="5530"/>
                  <a:pt x="28845" y="5516"/>
                  <a:pt x="29165" y="5516"/>
                </a:cubicBezTo>
                <a:close/>
                <a:moveTo>
                  <a:pt x="42782" y="6622"/>
                </a:moveTo>
                <a:lnTo>
                  <a:pt x="42694" y="6674"/>
                </a:lnTo>
                <a:cubicBezTo>
                  <a:pt x="42555" y="6753"/>
                  <a:pt x="42447" y="6813"/>
                  <a:pt x="42355" y="6869"/>
                </a:cubicBezTo>
                <a:cubicBezTo>
                  <a:pt x="42323" y="6889"/>
                  <a:pt x="42292" y="6901"/>
                  <a:pt x="42260" y="6901"/>
                </a:cubicBezTo>
                <a:cubicBezTo>
                  <a:pt x="42164" y="6905"/>
                  <a:pt x="42060" y="6909"/>
                  <a:pt x="41937" y="6913"/>
                </a:cubicBezTo>
                <a:lnTo>
                  <a:pt x="41845" y="6921"/>
                </a:lnTo>
                <a:lnTo>
                  <a:pt x="41845" y="6921"/>
                </a:lnTo>
                <a:lnTo>
                  <a:pt x="41921" y="6881"/>
                </a:lnTo>
                <a:cubicBezTo>
                  <a:pt x="41953" y="6865"/>
                  <a:pt x="41985" y="6849"/>
                  <a:pt x="42017" y="6833"/>
                </a:cubicBezTo>
                <a:cubicBezTo>
                  <a:pt x="42228" y="6729"/>
                  <a:pt x="42471" y="6682"/>
                  <a:pt x="42678" y="6642"/>
                </a:cubicBezTo>
                <a:lnTo>
                  <a:pt x="42782" y="6622"/>
                </a:lnTo>
                <a:close/>
                <a:moveTo>
                  <a:pt x="70328" y="6674"/>
                </a:moveTo>
                <a:lnTo>
                  <a:pt x="70252" y="6713"/>
                </a:lnTo>
                <a:cubicBezTo>
                  <a:pt x="70220" y="6729"/>
                  <a:pt x="70188" y="6745"/>
                  <a:pt x="70156" y="6761"/>
                </a:cubicBezTo>
                <a:cubicBezTo>
                  <a:pt x="69937" y="6865"/>
                  <a:pt x="69702" y="6913"/>
                  <a:pt x="69495" y="6953"/>
                </a:cubicBezTo>
                <a:lnTo>
                  <a:pt x="69391" y="6972"/>
                </a:lnTo>
                <a:lnTo>
                  <a:pt x="69391" y="6972"/>
                </a:lnTo>
                <a:lnTo>
                  <a:pt x="69479" y="6921"/>
                </a:lnTo>
                <a:cubicBezTo>
                  <a:pt x="69575" y="6865"/>
                  <a:pt x="69698" y="6789"/>
                  <a:pt x="69818" y="6725"/>
                </a:cubicBezTo>
                <a:cubicBezTo>
                  <a:pt x="69850" y="6709"/>
                  <a:pt x="69881" y="6693"/>
                  <a:pt x="69913" y="6693"/>
                </a:cubicBezTo>
                <a:cubicBezTo>
                  <a:pt x="70009" y="6689"/>
                  <a:pt x="70113" y="6686"/>
                  <a:pt x="70236" y="6682"/>
                </a:cubicBezTo>
                <a:lnTo>
                  <a:pt x="70328" y="6674"/>
                </a:lnTo>
                <a:close/>
                <a:moveTo>
                  <a:pt x="34488" y="6801"/>
                </a:moveTo>
                <a:lnTo>
                  <a:pt x="34580" y="6809"/>
                </a:lnTo>
                <a:cubicBezTo>
                  <a:pt x="34787" y="6829"/>
                  <a:pt x="34971" y="6873"/>
                  <a:pt x="35142" y="6949"/>
                </a:cubicBezTo>
                <a:lnTo>
                  <a:pt x="35218" y="6984"/>
                </a:lnTo>
                <a:lnTo>
                  <a:pt x="35134" y="6988"/>
                </a:lnTo>
                <a:cubicBezTo>
                  <a:pt x="35054" y="6992"/>
                  <a:pt x="34971" y="6992"/>
                  <a:pt x="34891" y="6992"/>
                </a:cubicBezTo>
                <a:cubicBezTo>
                  <a:pt x="34867" y="6992"/>
                  <a:pt x="34835" y="6988"/>
                  <a:pt x="34811" y="6972"/>
                </a:cubicBezTo>
                <a:cubicBezTo>
                  <a:pt x="34732" y="6933"/>
                  <a:pt x="34648" y="6889"/>
                  <a:pt x="34568" y="6845"/>
                </a:cubicBezTo>
                <a:lnTo>
                  <a:pt x="34488" y="6801"/>
                </a:lnTo>
                <a:close/>
                <a:moveTo>
                  <a:pt x="96774" y="6175"/>
                </a:moveTo>
                <a:lnTo>
                  <a:pt x="96782" y="6215"/>
                </a:lnTo>
                <a:cubicBezTo>
                  <a:pt x="95778" y="6686"/>
                  <a:pt x="94901" y="6949"/>
                  <a:pt x="94024" y="7060"/>
                </a:cubicBezTo>
                <a:cubicBezTo>
                  <a:pt x="93677" y="7104"/>
                  <a:pt x="93331" y="7124"/>
                  <a:pt x="92988" y="7124"/>
                </a:cubicBezTo>
                <a:cubicBezTo>
                  <a:pt x="92004" y="7124"/>
                  <a:pt x="91023" y="6949"/>
                  <a:pt x="90063" y="6606"/>
                </a:cubicBezTo>
                <a:cubicBezTo>
                  <a:pt x="90051" y="6602"/>
                  <a:pt x="90047" y="6602"/>
                  <a:pt x="90039" y="6594"/>
                </a:cubicBezTo>
                <a:lnTo>
                  <a:pt x="89999" y="6574"/>
                </a:lnTo>
                <a:lnTo>
                  <a:pt x="90039" y="6562"/>
                </a:lnTo>
                <a:lnTo>
                  <a:pt x="90186" y="6502"/>
                </a:lnTo>
                <a:cubicBezTo>
                  <a:pt x="90318" y="6450"/>
                  <a:pt x="90445" y="6395"/>
                  <a:pt x="90573" y="6343"/>
                </a:cubicBezTo>
                <a:cubicBezTo>
                  <a:pt x="90608" y="6327"/>
                  <a:pt x="90643" y="6319"/>
                  <a:pt x="90680" y="6319"/>
                </a:cubicBezTo>
                <a:cubicBezTo>
                  <a:pt x="90709" y="6319"/>
                  <a:pt x="90741" y="6324"/>
                  <a:pt x="90776" y="6335"/>
                </a:cubicBezTo>
                <a:cubicBezTo>
                  <a:pt x="91670" y="6600"/>
                  <a:pt x="92594" y="6733"/>
                  <a:pt x="93532" y="6733"/>
                </a:cubicBezTo>
                <a:cubicBezTo>
                  <a:pt x="93777" y="6733"/>
                  <a:pt x="94024" y="6724"/>
                  <a:pt x="94271" y="6705"/>
                </a:cubicBezTo>
                <a:cubicBezTo>
                  <a:pt x="95128" y="6642"/>
                  <a:pt x="95969" y="6462"/>
                  <a:pt x="96774" y="6175"/>
                </a:cubicBezTo>
                <a:close/>
                <a:moveTo>
                  <a:pt x="24274" y="6427"/>
                </a:moveTo>
                <a:cubicBezTo>
                  <a:pt x="24295" y="6427"/>
                  <a:pt x="24315" y="6433"/>
                  <a:pt x="24342" y="6446"/>
                </a:cubicBezTo>
                <a:cubicBezTo>
                  <a:pt x="24382" y="6470"/>
                  <a:pt x="24422" y="6494"/>
                  <a:pt x="24458" y="6514"/>
                </a:cubicBezTo>
                <a:lnTo>
                  <a:pt x="24649" y="6634"/>
                </a:lnTo>
                <a:cubicBezTo>
                  <a:pt x="24768" y="6713"/>
                  <a:pt x="24888" y="6801"/>
                  <a:pt x="25004" y="6881"/>
                </a:cubicBezTo>
                <a:lnTo>
                  <a:pt x="25059" y="6921"/>
                </a:lnTo>
                <a:cubicBezTo>
                  <a:pt x="25067" y="6925"/>
                  <a:pt x="25079" y="6933"/>
                  <a:pt x="25087" y="6945"/>
                </a:cubicBezTo>
                <a:lnTo>
                  <a:pt x="25115" y="6964"/>
                </a:lnTo>
                <a:lnTo>
                  <a:pt x="25083" y="6972"/>
                </a:lnTo>
                <a:lnTo>
                  <a:pt x="25079" y="6972"/>
                </a:lnTo>
                <a:cubicBezTo>
                  <a:pt x="24964" y="7008"/>
                  <a:pt x="24848" y="7040"/>
                  <a:pt x="24737" y="7068"/>
                </a:cubicBezTo>
                <a:lnTo>
                  <a:pt x="24717" y="7072"/>
                </a:lnTo>
                <a:cubicBezTo>
                  <a:pt x="24637" y="7100"/>
                  <a:pt x="24549" y="7120"/>
                  <a:pt x="24469" y="7144"/>
                </a:cubicBezTo>
                <a:cubicBezTo>
                  <a:pt x="24450" y="7148"/>
                  <a:pt x="24438" y="7152"/>
                  <a:pt x="24422" y="7152"/>
                </a:cubicBezTo>
                <a:cubicBezTo>
                  <a:pt x="24398" y="7152"/>
                  <a:pt x="24378" y="7148"/>
                  <a:pt x="24350" y="7132"/>
                </a:cubicBezTo>
                <a:cubicBezTo>
                  <a:pt x="24167" y="7024"/>
                  <a:pt x="23987" y="6913"/>
                  <a:pt x="23804" y="6809"/>
                </a:cubicBezTo>
                <a:lnTo>
                  <a:pt x="23561" y="6666"/>
                </a:lnTo>
                <a:lnTo>
                  <a:pt x="23724" y="6610"/>
                </a:lnTo>
                <a:cubicBezTo>
                  <a:pt x="23904" y="6550"/>
                  <a:pt x="24071" y="6490"/>
                  <a:pt x="24242" y="6430"/>
                </a:cubicBezTo>
                <a:cubicBezTo>
                  <a:pt x="24254" y="6428"/>
                  <a:pt x="24264" y="6427"/>
                  <a:pt x="24274" y="6427"/>
                </a:cubicBezTo>
                <a:close/>
                <a:moveTo>
                  <a:pt x="87753" y="6422"/>
                </a:moveTo>
                <a:cubicBezTo>
                  <a:pt x="87777" y="6422"/>
                  <a:pt x="87798" y="6429"/>
                  <a:pt x="87823" y="6438"/>
                </a:cubicBezTo>
                <a:cubicBezTo>
                  <a:pt x="88002" y="6550"/>
                  <a:pt x="88182" y="6654"/>
                  <a:pt x="88361" y="6757"/>
                </a:cubicBezTo>
                <a:lnTo>
                  <a:pt x="88612" y="6909"/>
                </a:lnTo>
                <a:lnTo>
                  <a:pt x="88433" y="6968"/>
                </a:lnTo>
                <a:cubicBezTo>
                  <a:pt x="88265" y="7044"/>
                  <a:pt x="88102" y="7104"/>
                  <a:pt x="87931" y="7160"/>
                </a:cubicBezTo>
                <a:cubicBezTo>
                  <a:pt x="87923" y="7164"/>
                  <a:pt x="87911" y="7164"/>
                  <a:pt x="87895" y="7164"/>
                </a:cubicBezTo>
                <a:cubicBezTo>
                  <a:pt x="87875" y="7164"/>
                  <a:pt x="87855" y="7160"/>
                  <a:pt x="87831" y="7140"/>
                </a:cubicBezTo>
                <a:cubicBezTo>
                  <a:pt x="87791" y="7112"/>
                  <a:pt x="87751" y="7088"/>
                  <a:pt x="87715" y="7068"/>
                </a:cubicBezTo>
                <a:lnTo>
                  <a:pt x="87524" y="6949"/>
                </a:lnTo>
                <a:cubicBezTo>
                  <a:pt x="87397" y="6869"/>
                  <a:pt x="87273" y="6785"/>
                  <a:pt x="87165" y="6705"/>
                </a:cubicBezTo>
                <a:lnTo>
                  <a:pt x="87110" y="6666"/>
                </a:lnTo>
                <a:cubicBezTo>
                  <a:pt x="87098" y="6658"/>
                  <a:pt x="87090" y="6650"/>
                  <a:pt x="87078" y="6638"/>
                </a:cubicBezTo>
                <a:lnTo>
                  <a:pt x="87054" y="6618"/>
                </a:lnTo>
                <a:lnTo>
                  <a:pt x="87086" y="6610"/>
                </a:lnTo>
                <a:cubicBezTo>
                  <a:pt x="87090" y="6610"/>
                  <a:pt x="87090" y="6610"/>
                  <a:pt x="87090" y="6606"/>
                </a:cubicBezTo>
                <a:cubicBezTo>
                  <a:pt x="87197" y="6574"/>
                  <a:pt x="87313" y="6538"/>
                  <a:pt x="87424" y="6510"/>
                </a:cubicBezTo>
                <a:lnTo>
                  <a:pt x="87452" y="6502"/>
                </a:lnTo>
                <a:cubicBezTo>
                  <a:pt x="87536" y="6474"/>
                  <a:pt x="87616" y="6454"/>
                  <a:pt x="87703" y="6430"/>
                </a:cubicBezTo>
                <a:cubicBezTo>
                  <a:pt x="87722" y="6424"/>
                  <a:pt x="87738" y="6422"/>
                  <a:pt x="87753" y="6422"/>
                </a:cubicBezTo>
                <a:close/>
                <a:moveTo>
                  <a:pt x="69523" y="6709"/>
                </a:moveTo>
                <a:lnTo>
                  <a:pt x="69459" y="6745"/>
                </a:lnTo>
                <a:cubicBezTo>
                  <a:pt x="69379" y="6789"/>
                  <a:pt x="69296" y="6833"/>
                  <a:pt x="69216" y="6877"/>
                </a:cubicBezTo>
                <a:cubicBezTo>
                  <a:pt x="69172" y="6901"/>
                  <a:pt x="69136" y="6921"/>
                  <a:pt x="69100" y="6945"/>
                </a:cubicBezTo>
                <a:cubicBezTo>
                  <a:pt x="69017" y="6992"/>
                  <a:pt x="68941" y="7044"/>
                  <a:pt x="68861" y="7068"/>
                </a:cubicBezTo>
                <a:cubicBezTo>
                  <a:pt x="68766" y="7104"/>
                  <a:pt x="68666" y="7112"/>
                  <a:pt x="68562" y="7128"/>
                </a:cubicBezTo>
                <a:cubicBezTo>
                  <a:pt x="68522" y="7132"/>
                  <a:pt x="68483" y="7136"/>
                  <a:pt x="68443" y="7148"/>
                </a:cubicBezTo>
                <a:cubicBezTo>
                  <a:pt x="68427" y="7152"/>
                  <a:pt x="68415" y="7152"/>
                  <a:pt x="68399" y="7156"/>
                </a:cubicBezTo>
                <a:lnTo>
                  <a:pt x="68307" y="7176"/>
                </a:lnTo>
                <a:lnTo>
                  <a:pt x="68379" y="7128"/>
                </a:lnTo>
                <a:cubicBezTo>
                  <a:pt x="68427" y="7092"/>
                  <a:pt x="68479" y="7052"/>
                  <a:pt x="68526" y="7020"/>
                </a:cubicBezTo>
                <a:lnTo>
                  <a:pt x="68554" y="7004"/>
                </a:lnTo>
                <a:cubicBezTo>
                  <a:pt x="68654" y="6929"/>
                  <a:pt x="68746" y="6857"/>
                  <a:pt x="68841" y="6785"/>
                </a:cubicBezTo>
                <a:cubicBezTo>
                  <a:pt x="68897" y="6745"/>
                  <a:pt x="68953" y="6725"/>
                  <a:pt x="69021" y="6725"/>
                </a:cubicBezTo>
                <a:cubicBezTo>
                  <a:pt x="69120" y="6725"/>
                  <a:pt x="69220" y="6721"/>
                  <a:pt x="69320" y="6713"/>
                </a:cubicBezTo>
                <a:cubicBezTo>
                  <a:pt x="69363" y="6713"/>
                  <a:pt x="69403" y="6709"/>
                  <a:pt x="69451" y="6709"/>
                </a:cubicBezTo>
                <a:close/>
                <a:moveTo>
                  <a:pt x="36170" y="7152"/>
                </a:moveTo>
                <a:lnTo>
                  <a:pt x="36246" y="7160"/>
                </a:lnTo>
                <a:cubicBezTo>
                  <a:pt x="36264" y="7159"/>
                  <a:pt x="36282" y="7159"/>
                  <a:pt x="36301" y="7159"/>
                </a:cubicBezTo>
                <a:cubicBezTo>
                  <a:pt x="36487" y="7159"/>
                  <a:pt x="36724" y="7193"/>
                  <a:pt x="36919" y="7243"/>
                </a:cubicBezTo>
                <a:lnTo>
                  <a:pt x="37015" y="7267"/>
                </a:lnTo>
                <a:lnTo>
                  <a:pt x="36911" y="7275"/>
                </a:lnTo>
                <a:cubicBezTo>
                  <a:pt x="36796" y="7291"/>
                  <a:pt x="36680" y="7303"/>
                  <a:pt x="36565" y="7319"/>
                </a:cubicBezTo>
                <a:cubicBezTo>
                  <a:pt x="36561" y="7319"/>
                  <a:pt x="36553" y="7311"/>
                  <a:pt x="36537" y="7307"/>
                </a:cubicBezTo>
                <a:lnTo>
                  <a:pt x="36250" y="7188"/>
                </a:lnTo>
                <a:lnTo>
                  <a:pt x="36170" y="7152"/>
                </a:lnTo>
                <a:close/>
                <a:moveTo>
                  <a:pt x="68614" y="6729"/>
                </a:moveTo>
                <a:lnTo>
                  <a:pt x="68574" y="6765"/>
                </a:lnTo>
                <a:cubicBezTo>
                  <a:pt x="68558" y="6773"/>
                  <a:pt x="68546" y="6785"/>
                  <a:pt x="68534" y="6793"/>
                </a:cubicBezTo>
                <a:cubicBezTo>
                  <a:pt x="68459" y="6849"/>
                  <a:pt x="68383" y="6905"/>
                  <a:pt x="68315" y="6960"/>
                </a:cubicBezTo>
                <a:lnTo>
                  <a:pt x="68307" y="6964"/>
                </a:lnTo>
                <a:cubicBezTo>
                  <a:pt x="68208" y="7040"/>
                  <a:pt x="68108" y="7108"/>
                  <a:pt x="68016" y="7184"/>
                </a:cubicBezTo>
                <a:cubicBezTo>
                  <a:pt x="67969" y="7212"/>
                  <a:pt x="67937" y="7231"/>
                  <a:pt x="67893" y="7239"/>
                </a:cubicBezTo>
                <a:cubicBezTo>
                  <a:pt x="67725" y="7263"/>
                  <a:pt x="67558" y="7287"/>
                  <a:pt x="67387" y="7307"/>
                </a:cubicBezTo>
                <a:lnTo>
                  <a:pt x="67327" y="7319"/>
                </a:lnTo>
                <a:lnTo>
                  <a:pt x="67427" y="7220"/>
                </a:lnTo>
                <a:cubicBezTo>
                  <a:pt x="67538" y="7120"/>
                  <a:pt x="67638" y="7024"/>
                  <a:pt x="67741" y="6933"/>
                </a:cubicBezTo>
                <a:cubicBezTo>
                  <a:pt x="67777" y="6905"/>
                  <a:pt x="67809" y="6873"/>
                  <a:pt x="67845" y="6841"/>
                </a:cubicBezTo>
                <a:cubicBezTo>
                  <a:pt x="67869" y="6821"/>
                  <a:pt x="67889" y="6801"/>
                  <a:pt x="67917" y="6781"/>
                </a:cubicBezTo>
                <a:cubicBezTo>
                  <a:pt x="67945" y="6753"/>
                  <a:pt x="67976" y="6741"/>
                  <a:pt x="68016" y="6741"/>
                </a:cubicBezTo>
                <a:cubicBezTo>
                  <a:pt x="68120" y="6741"/>
                  <a:pt x="68224" y="6733"/>
                  <a:pt x="68335" y="6733"/>
                </a:cubicBezTo>
                <a:lnTo>
                  <a:pt x="68614" y="6729"/>
                </a:lnTo>
                <a:close/>
                <a:moveTo>
                  <a:pt x="40849" y="7140"/>
                </a:moveTo>
                <a:lnTo>
                  <a:pt x="40757" y="7180"/>
                </a:lnTo>
                <a:cubicBezTo>
                  <a:pt x="40642" y="7224"/>
                  <a:pt x="40538" y="7267"/>
                  <a:pt x="40426" y="7307"/>
                </a:cubicBezTo>
                <a:cubicBezTo>
                  <a:pt x="40399" y="7319"/>
                  <a:pt x="40367" y="7323"/>
                  <a:pt x="40343" y="7323"/>
                </a:cubicBezTo>
                <a:lnTo>
                  <a:pt x="40327" y="7323"/>
                </a:lnTo>
                <a:cubicBezTo>
                  <a:pt x="40223" y="7311"/>
                  <a:pt x="40120" y="7299"/>
                  <a:pt x="40020" y="7287"/>
                </a:cubicBezTo>
                <a:lnTo>
                  <a:pt x="39928" y="7279"/>
                </a:lnTo>
                <a:lnTo>
                  <a:pt x="40012" y="7247"/>
                </a:lnTo>
                <a:cubicBezTo>
                  <a:pt x="40211" y="7188"/>
                  <a:pt x="40506" y="7144"/>
                  <a:pt x="40745" y="7140"/>
                </a:cubicBezTo>
                <a:close/>
                <a:moveTo>
                  <a:pt x="19183" y="6470"/>
                </a:moveTo>
                <a:cubicBezTo>
                  <a:pt x="20166" y="6470"/>
                  <a:pt x="21148" y="6643"/>
                  <a:pt x="22110" y="6988"/>
                </a:cubicBezTo>
                <a:cubicBezTo>
                  <a:pt x="22118" y="6992"/>
                  <a:pt x="22126" y="6992"/>
                  <a:pt x="22134" y="7000"/>
                </a:cubicBezTo>
                <a:lnTo>
                  <a:pt x="22174" y="7020"/>
                </a:lnTo>
                <a:lnTo>
                  <a:pt x="21987" y="7092"/>
                </a:lnTo>
                <a:cubicBezTo>
                  <a:pt x="21859" y="7144"/>
                  <a:pt x="21732" y="7200"/>
                  <a:pt x="21608" y="7247"/>
                </a:cubicBezTo>
                <a:cubicBezTo>
                  <a:pt x="21571" y="7260"/>
                  <a:pt x="21537" y="7267"/>
                  <a:pt x="21501" y="7267"/>
                </a:cubicBezTo>
                <a:cubicBezTo>
                  <a:pt x="21470" y="7267"/>
                  <a:pt x="21437" y="7262"/>
                  <a:pt x="21401" y="7251"/>
                </a:cubicBezTo>
                <a:cubicBezTo>
                  <a:pt x="20508" y="6990"/>
                  <a:pt x="19589" y="6856"/>
                  <a:pt x="18656" y="6856"/>
                </a:cubicBezTo>
                <a:cubicBezTo>
                  <a:pt x="18407" y="6856"/>
                  <a:pt x="18157" y="6865"/>
                  <a:pt x="17906" y="6885"/>
                </a:cubicBezTo>
                <a:cubicBezTo>
                  <a:pt x="17049" y="6949"/>
                  <a:pt x="16204" y="7128"/>
                  <a:pt x="15403" y="7411"/>
                </a:cubicBezTo>
                <a:lnTo>
                  <a:pt x="15395" y="7379"/>
                </a:lnTo>
                <a:cubicBezTo>
                  <a:pt x="16399" y="6909"/>
                  <a:pt x="17276" y="6646"/>
                  <a:pt x="18149" y="6534"/>
                </a:cubicBezTo>
                <a:cubicBezTo>
                  <a:pt x="18493" y="6492"/>
                  <a:pt x="18838" y="6470"/>
                  <a:pt x="19183" y="6470"/>
                </a:cubicBezTo>
                <a:close/>
                <a:moveTo>
                  <a:pt x="23346" y="6753"/>
                </a:moveTo>
                <a:lnTo>
                  <a:pt x="23350" y="6757"/>
                </a:lnTo>
                <a:cubicBezTo>
                  <a:pt x="23625" y="6889"/>
                  <a:pt x="23900" y="7036"/>
                  <a:pt x="24163" y="7208"/>
                </a:cubicBezTo>
                <a:lnTo>
                  <a:pt x="24198" y="7228"/>
                </a:lnTo>
                <a:lnTo>
                  <a:pt x="24151" y="7239"/>
                </a:lnTo>
                <a:cubicBezTo>
                  <a:pt x="24071" y="7263"/>
                  <a:pt x="23987" y="7283"/>
                  <a:pt x="23908" y="7307"/>
                </a:cubicBezTo>
                <a:lnTo>
                  <a:pt x="23872" y="7319"/>
                </a:lnTo>
                <a:cubicBezTo>
                  <a:pt x="23768" y="7347"/>
                  <a:pt x="23660" y="7375"/>
                  <a:pt x="23553" y="7411"/>
                </a:cubicBezTo>
                <a:cubicBezTo>
                  <a:pt x="23533" y="7419"/>
                  <a:pt x="23521" y="7423"/>
                  <a:pt x="23505" y="7423"/>
                </a:cubicBezTo>
                <a:cubicBezTo>
                  <a:pt x="23485" y="7423"/>
                  <a:pt x="23469" y="7419"/>
                  <a:pt x="23449" y="7407"/>
                </a:cubicBezTo>
                <a:cubicBezTo>
                  <a:pt x="23274" y="7315"/>
                  <a:pt x="23095" y="7231"/>
                  <a:pt x="22923" y="7144"/>
                </a:cubicBezTo>
                <a:lnTo>
                  <a:pt x="22656" y="7012"/>
                </a:lnTo>
                <a:lnTo>
                  <a:pt x="22696" y="6996"/>
                </a:lnTo>
                <a:cubicBezTo>
                  <a:pt x="22923" y="6909"/>
                  <a:pt x="23130" y="6829"/>
                  <a:pt x="23338" y="6757"/>
                </a:cubicBezTo>
                <a:lnTo>
                  <a:pt x="23346" y="6753"/>
                </a:lnTo>
                <a:close/>
                <a:moveTo>
                  <a:pt x="41965" y="7080"/>
                </a:moveTo>
                <a:lnTo>
                  <a:pt x="41897" y="7120"/>
                </a:lnTo>
                <a:cubicBezTo>
                  <a:pt x="41722" y="7212"/>
                  <a:pt x="41546" y="7311"/>
                  <a:pt x="41375" y="7407"/>
                </a:cubicBezTo>
                <a:cubicBezTo>
                  <a:pt x="41343" y="7423"/>
                  <a:pt x="41311" y="7431"/>
                  <a:pt x="41279" y="7431"/>
                </a:cubicBezTo>
                <a:lnTo>
                  <a:pt x="41263" y="7431"/>
                </a:lnTo>
                <a:cubicBezTo>
                  <a:pt x="41108" y="7419"/>
                  <a:pt x="40956" y="7399"/>
                  <a:pt x="40785" y="7379"/>
                </a:cubicBezTo>
                <a:lnTo>
                  <a:pt x="40717" y="7367"/>
                </a:lnTo>
                <a:lnTo>
                  <a:pt x="40781" y="7343"/>
                </a:lnTo>
                <a:cubicBezTo>
                  <a:pt x="40837" y="7319"/>
                  <a:pt x="40885" y="7299"/>
                  <a:pt x="40941" y="7279"/>
                </a:cubicBezTo>
                <a:cubicBezTo>
                  <a:pt x="40976" y="7259"/>
                  <a:pt x="41008" y="7243"/>
                  <a:pt x="41044" y="7228"/>
                </a:cubicBezTo>
                <a:cubicBezTo>
                  <a:pt x="41108" y="7204"/>
                  <a:pt x="41176" y="7180"/>
                  <a:pt x="41235" y="7152"/>
                </a:cubicBezTo>
                <a:cubicBezTo>
                  <a:pt x="41303" y="7120"/>
                  <a:pt x="41379" y="7104"/>
                  <a:pt x="41463" y="7100"/>
                </a:cubicBezTo>
                <a:cubicBezTo>
                  <a:pt x="41594" y="7092"/>
                  <a:pt x="41718" y="7088"/>
                  <a:pt x="41853" y="7084"/>
                </a:cubicBezTo>
                <a:lnTo>
                  <a:pt x="41965" y="7080"/>
                </a:lnTo>
                <a:close/>
                <a:moveTo>
                  <a:pt x="67690" y="6753"/>
                </a:moveTo>
                <a:lnTo>
                  <a:pt x="67658" y="6789"/>
                </a:lnTo>
                <a:cubicBezTo>
                  <a:pt x="67582" y="6861"/>
                  <a:pt x="67502" y="6929"/>
                  <a:pt x="67427" y="7000"/>
                </a:cubicBezTo>
                <a:lnTo>
                  <a:pt x="67423" y="7004"/>
                </a:lnTo>
                <a:cubicBezTo>
                  <a:pt x="67323" y="7092"/>
                  <a:pt x="67223" y="7184"/>
                  <a:pt x="67128" y="7271"/>
                </a:cubicBezTo>
                <a:cubicBezTo>
                  <a:pt x="67060" y="7339"/>
                  <a:pt x="66992" y="7367"/>
                  <a:pt x="66908" y="7371"/>
                </a:cubicBezTo>
                <a:cubicBezTo>
                  <a:pt x="66805" y="7383"/>
                  <a:pt x="66701" y="7391"/>
                  <a:pt x="66602" y="7407"/>
                </a:cubicBezTo>
                <a:cubicBezTo>
                  <a:pt x="66542" y="7411"/>
                  <a:pt x="66486" y="7423"/>
                  <a:pt x="66426" y="7427"/>
                </a:cubicBezTo>
                <a:lnTo>
                  <a:pt x="66414" y="7427"/>
                </a:lnTo>
                <a:lnTo>
                  <a:pt x="66370" y="7431"/>
                </a:lnTo>
                <a:lnTo>
                  <a:pt x="66398" y="7399"/>
                </a:lnTo>
                <a:cubicBezTo>
                  <a:pt x="66470" y="7319"/>
                  <a:pt x="66546" y="7243"/>
                  <a:pt x="66614" y="7164"/>
                </a:cubicBezTo>
                <a:cubicBezTo>
                  <a:pt x="66717" y="7048"/>
                  <a:pt x="66825" y="6933"/>
                  <a:pt x="66928" y="6825"/>
                </a:cubicBezTo>
                <a:cubicBezTo>
                  <a:pt x="66964" y="6785"/>
                  <a:pt x="66996" y="6761"/>
                  <a:pt x="67048" y="6761"/>
                </a:cubicBezTo>
                <a:cubicBezTo>
                  <a:pt x="67183" y="6761"/>
                  <a:pt x="67319" y="6761"/>
                  <a:pt x="67450" y="6753"/>
                </a:cubicBezTo>
                <a:close/>
                <a:moveTo>
                  <a:pt x="35684" y="7160"/>
                </a:moveTo>
                <a:cubicBezTo>
                  <a:pt x="35716" y="7160"/>
                  <a:pt x="35748" y="7168"/>
                  <a:pt x="35768" y="7180"/>
                </a:cubicBezTo>
                <a:cubicBezTo>
                  <a:pt x="35907" y="7231"/>
                  <a:pt x="36055" y="7291"/>
                  <a:pt x="36178" y="7343"/>
                </a:cubicBezTo>
                <a:lnTo>
                  <a:pt x="36238" y="7367"/>
                </a:lnTo>
                <a:lnTo>
                  <a:pt x="36174" y="7379"/>
                </a:lnTo>
                <a:cubicBezTo>
                  <a:pt x="36019" y="7403"/>
                  <a:pt x="35863" y="7427"/>
                  <a:pt x="35708" y="7447"/>
                </a:cubicBezTo>
                <a:lnTo>
                  <a:pt x="35684" y="7447"/>
                </a:lnTo>
                <a:cubicBezTo>
                  <a:pt x="35660" y="7447"/>
                  <a:pt x="35636" y="7443"/>
                  <a:pt x="35616" y="7431"/>
                </a:cubicBezTo>
                <a:cubicBezTo>
                  <a:pt x="35481" y="7359"/>
                  <a:pt x="35345" y="7279"/>
                  <a:pt x="35226" y="7204"/>
                </a:cubicBezTo>
                <a:lnTo>
                  <a:pt x="35162" y="7164"/>
                </a:lnTo>
                <a:lnTo>
                  <a:pt x="35258" y="7164"/>
                </a:lnTo>
                <a:cubicBezTo>
                  <a:pt x="35401" y="7160"/>
                  <a:pt x="35541" y="7160"/>
                  <a:pt x="35684" y="7160"/>
                </a:cubicBezTo>
                <a:close/>
                <a:moveTo>
                  <a:pt x="38433" y="7307"/>
                </a:moveTo>
                <a:cubicBezTo>
                  <a:pt x="38556" y="7307"/>
                  <a:pt x="38669" y="7321"/>
                  <a:pt x="38773" y="7339"/>
                </a:cubicBezTo>
                <a:lnTo>
                  <a:pt x="38864" y="7351"/>
                </a:lnTo>
                <a:lnTo>
                  <a:pt x="38777" y="7371"/>
                </a:lnTo>
                <a:cubicBezTo>
                  <a:pt x="38693" y="7391"/>
                  <a:pt x="38589" y="7419"/>
                  <a:pt x="38490" y="7443"/>
                </a:cubicBezTo>
                <a:cubicBezTo>
                  <a:pt x="38466" y="7447"/>
                  <a:pt x="38434" y="7451"/>
                  <a:pt x="38410" y="7451"/>
                </a:cubicBezTo>
                <a:cubicBezTo>
                  <a:pt x="38398" y="7451"/>
                  <a:pt x="38386" y="7451"/>
                  <a:pt x="38374" y="7447"/>
                </a:cubicBezTo>
                <a:cubicBezTo>
                  <a:pt x="38274" y="7423"/>
                  <a:pt x="38171" y="7399"/>
                  <a:pt x="38071" y="7367"/>
                </a:cubicBezTo>
                <a:lnTo>
                  <a:pt x="37976" y="7343"/>
                </a:lnTo>
                <a:lnTo>
                  <a:pt x="38067" y="7331"/>
                </a:lnTo>
                <a:cubicBezTo>
                  <a:pt x="38175" y="7323"/>
                  <a:pt x="38278" y="7311"/>
                  <a:pt x="38390" y="7307"/>
                </a:cubicBezTo>
                <a:cubicBezTo>
                  <a:pt x="38405" y="7307"/>
                  <a:pt x="38419" y="7307"/>
                  <a:pt x="38433" y="7307"/>
                </a:cubicBezTo>
                <a:close/>
                <a:moveTo>
                  <a:pt x="85957" y="5948"/>
                </a:moveTo>
                <a:cubicBezTo>
                  <a:pt x="85993" y="5948"/>
                  <a:pt x="86023" y="5965"/>
                  <a:pt x="86058" y="5996"/>
                </a:cubicBezTo>
                <a:cubicBezTo>
                  <a:pt x="86193" y="6124"/>
                  <a:pt x="86337" y="6247"/>
                  <a:pt x="86476" y="6367"/>
                </a:cubicBezTo>
                <a:cubicBezTo>
                  <a:pt x="86536" y="6415"/>
                  <a:pt x="86592" y="6466"/>
                  <a:pt x="86651" y="6514"/>
                </a:cubicBezTo>
                <a:lnTo>
                  <a:pt x="86675" y="6542"/>
                </a:lnTo>
                <a:lnTo>
                  <a:pt x="86639" y="6550"/>
                </a:lnTo>
                <a:cubicBezTo>
                  <a:pt x="85412" y="6885"/>
                  <a:pt x="83945" y="7243"/>
                  <a:pt x="82423" y="7391"/>
                </a:cubicBezTo>
                <a:cubicBezTo>
                  <a:pt x="82028" y="7431"/>
                  <a:pt x="81638" y="7451"/>
                  <a:pt x="81251" y="7451"/>
                </a:cubicBezTo>
                <a:cubicBezTo>
                  <a:pt x="80498" y="7451"/>
                  <a:pt x="79761" y="7379"/>
                  <a:pt x="79059" y="7231"/>
                </a:cubicBezTo>
                <a:cubicBezTo>
                  <a:pt x="78940" y="7204"/>
                  <a:pt x="78800" y="7148"/>
                  <a:pt x="78661" y="7080"/>
                </a:cubicBezTo>
                <a:lnTo>
                  <a:pt x="78585" y="7040"/>
                </a:lnTo>
                <a:lnTo>
                  <a:pt x="78669" y="7044"/>
                </a:lnTo>
                <a:cubicBezTo>
                  <a:pt x="78841" y="7052"/>
                  <a:pt x="79016" y="7056"/>
                  <a:pt x="79194" y="7056"/>
                </a:cubicBezTo>
                <a:cubicBezTo>
                  <a:pt x="79901" y="7056"/>
                  <a:pt x="80657" y="6993"/>
                  <a:pt x="81479" y="6869"/>
                </a:cubicBezTo>
                <a:cubicBezTo>
                  <a:pt x="82335" y="6741"/>
                  <a:pt x="83180" y="6554"/>
                  <a:pt x="84037" y="6367"/>
                </a:cubicBezTo>
                <a:lnTo>
                  <a:pt x="85261" y="6096"/>
                </a:lnTo>
                <a:lnTo>
                  <a:pt x="85830" y="5972"/>
                </a:lnTo>
                <a:cubicBezTo>
                  <a:pt x="85838" y="5972"/>
                  <a:pt x="85850" y="5968"/>
                  <a:pt x="85854" y="5968"/>
                </a:cubicBezTo>
                <a:cubicBezTo>
                  <a:pt x="85878" y="5964"/>
                  <a:pt x="85894" y="5964"/>
                  <a:pt x="85910" y="5956"/>
                </a:cubicBezTo>
                <a:cubicBezTo>
                  <a:pt x="85927" y="5950"/>
                  <a:pt x="85943" y="5948"/>
                  <a:pt x="85957" y="5948"/>
                </a:cubicBezTo>
                <a:close/>
                <a:moveTo>
                  <a:pt x="43017" y="7048"/>
                </a:moveTo>
                <a:lnTo>
                  <a:pt x="42742" y="7231"/>
                </a:lnTo>
                <a:cubicBezTo>
                  <a:pt x="42614" y="7323"/>
                  <a:pt x="42483" y="7411"/>
                  <a:pt x="42359" y="7502"/>
                </a:cubicBezTo>
                <a:cubicBezTo>
                  <a:pt x="42323" y="7526"/>
                  <a:pt x="42292" y="7538"/>
                  <a:pt x="42248" y="7538"/>
                </a:cubicBezTo>
                <a:lnTo>
                  <a:pt x="42224" y="7538"/>
                </a:lnTo>
                <a:cubicBezTo>
                  <a:pt x="42120" y="7522"/>
                  <a:pt x="42009" y="7510"/>
                  <a:pt x="41905" y="7502"/>
                </a:cubicBezTo>
                <a:lnTo>
                  <a:pt x="41849" y="7499"/>
                </a:lnTo>
                <a:cubicBezTo>
                  <a:pt x="41797" y="7491"/>
                  <a:pt x="41738" y="7483"/>
                  <a:pt x="41682" y="7479"/>
                </a:cubicBezTo>
                <a:lnTo>
                  <a:pt x="41622" y="7471"/>
                </a:lnTo>
                <a:lnTo>
                  <a:pt x="41670" y="7443"/>
                </a:lnTo>
                <a:cubicBezTo>
                  <a:pt x="41877" y="7327"/>
                  <a:pt x="42088" y="7208"/>
                  <a:pt x="42307" y="7092"/>
                </a:cubicBezTo>
                <a:cubicBezTo>
                  <a:pt x="42335" y="7080"/>
                  <a:pt x="42375" y="7068"/>
                  <a:pt x="42403" y="7068"/>
                </a:cubicBezTo>
                <a:lnTo>
                  <a:pt x="42865" y="7052"/>
                </a:lnTo>
                <a:lnTo>
                  <a:pt x="43017" y="7048"/>
                </a:lnTo>
                <a:close/>
                <a:moveTo>
                  <a:pt x="44017" y="7020"/>
                </a:moveTo>
                <a:lnTo>
                  <a:pt x="43854" y="7160"/>
                </a:lnTo>
                <a:cubicBezTo>
                  <a:pt x="43690" y="7299"/>
                  <a:pt x="43531" y="7439"/>
                  <a:pt x="43372" y="7578"/>
                </a:cubicBezTo>
                <a:cubicBezTo>
                  <a:pt x="43328" y="7618"/>
                  <a:pt x="43280" y="7630"/>
                  <a:pt x="43228" y="7630"/>
                </a:cubicBezTo>
                <a:lnTo>
                  <a:pt x="43196" y="7630"/>
                </a:lnTo>
                <a:cubicBezTo>
                  <a:pt x="43069" y="7618"/>
                  <a:pt x="42937" y="7606"/>
                  <a:pt x="42810" y="7590"/>
                </a:cubicBezTo>
                <a:cubicBezTo>
                  <a:pt x="42738" y="7586"/>
                  <a:pt x="42670" y="7578"/>
                  <a:pt x="42598" y="7570"/>
                </a:cubicBezTo>
                <a:lnTo>
                  <a:pt x="42551" y="7566"/>
                </a:lnTo>
                <a:lnTo>
                  <a:pt x="42834" y="7363"/>
                </a:lnTo>
                <a:cubicBezTo>
                  <a:pt x="42973" y="7263"/>
                  <a:pt x="43109" y="7168"/>
                  <a:pt x="43248" y="7068"/>
                </a:cubicBezTo>
                <a:cubicBezTo>
                  <a:pt x="43288" y="7044"/>
                  <a:pt x="43316" y="7028"/>
                  <a:pt x="43352" y="7028"/>
                </a:cubicBezTo>
                <a:lnTo>
                  <a:pt x="43571" y="7028"/>
                </a:lnTo>
                <a:cubicBezTo>
                  <a:pt x="43706" y="7024"/>
                  <a:pt x="43838" y="7024"/>
                  <a:pt x="43969" y="7020"/>
                </a:cubicBezTo>
                <a:close/>
                <a:moveTo>
                  <a:pt x="30921" y="6145"/>
                </a:moveTo>
                <a:cubicBezTo>
                  <a:pt x="31674" y="6145"/>
                  <a:pt x="32410" y="6219"/>
                  <a:pt x="33114" y="6367"/>
                </a:cubicBezTo>
                <a:cubicBezTo>
                  <a:pt x="33233" y="6391"/>
                  <a:pt x="33377" y="6442"/>
                  <a:pt x="33512" y="6510"/>
                </a:cubicBezTo>
                <a:lnTo>
                  <a:pt x="33588" y="6550"/>
                </a:lnTo>
                <a:lnTo>
                  <a:pt x="33504" y="6546"/>
                </a:lnTo>
                <a:cubicBezTo>
                  <a:pt x="33331" y="6538"/>
                  <a:pt x="33156" y="6534"/>
                  <a:pt x="32978" y="6534"/>
                </a:cubicBezTo>
                <a:cubicBezTo>
                  <a:pt x="32269" y="6534"/>
                  <a:pt x="31516" y="6597"/>
                  <a:pt x="30694" y="6721"/>
                </a:cubicBezTo>
                <a:cubicBezTo>
                  <a:pt x="29842" y="6849"/>
                  <a:pt x="28993" y="7028"/>
                  <a:pt x="28136" y="7224"/>
                </a:cubicBezTo>
                <a:cubicBezTo>
                  <a:pt x="27713" y="7319"/>
                  <a:pt x="27291" y="7407"/>
                  <a:pt x="26869" y="7502"/>
                </a:cubicBezTo>
                <a:lnTo>
                  <a:pt x="26343" y="7618"/>
                </a:lnTo>
                <a:cubicBezTo>
                  <a:pt x="26335" y="7618"/>
                  <a:pt x="26323" y="7622"/>
                  <a:pt x="26315" y="7622"/>
                </a:cubicBezTo>
                <a:cubicBezTo>
                  <a:pt x="26295" y="7626"/>
                  <a:pt x="26275" y="7626"/>
                  <a:pt x="26259" y="7630"/>
                </a:cubicBezTo>
                <a:cubicBezTo>
                  <a:pt x="26239" y="7638"/>
                  <a:pt x="26223" y="7642"/>
                  <a:pt x="26211" y="7642"/>
                </a:cubicBezTo>
                <a:cubicBezTo>
                  <a:pt x="26175" y="7642"/>
                  <a:pt x="26143" y="7626"/>
                  <a:pt x="26111" y="7598"/>
                </a:cubicBezTo>
                <a:cubicBezTo>
                  <a:pt x="25976" y="7471"/>
                  <a:pt x="25836" y="7347"/>
                  <a:pt x="25697" y="7231"/>
                </a:cubicBezTo>
                <a:cubicBezTo>
                  <a:pt x="25637" y="7184"/>
                  <a:pt x="25577" y="7128"/>
                  <a:pt x="25522" y="7076"/>
                </a:cubicBezTo>
                <a:lnTo>
                  <a:pt x="25498" y="7052"/>
                </a:lnTo>
                <a:lnTo>
                  <a:pt x="25534" y="7044"/>
                </a:lnTo>
                <a:cubicBezTo>
                  <a:pt x="26761" y="6709"/>
                  <a:pt x="28228" y="6351"/>
                  <a:pt x="29750" y="6203"/>
                </a:cubicBezTo>
                <a:cubicBezTo>
                  <a:pt x="30144" y="6164"/>
                  <a:pt x="30535" y="6145"/>
                  <a:pt x="30921" y="6145"/>
                </a:cubicBezTo>
                <a:close/>
                <a:moveTo>
                  <a:pt x="89757" y="6679"/>
                </a:moveTo>
                <a:cubicBezTo>
                  <a:pt x="89783" y="6679"/>
                  <a:pt x="89810" y="6684"/>
                  <a:pt x="89840" y="6693"/>
                </a:cubicBezTo>
                <a:lnTo>
                  <a:pt x="89971" y="6737"/>
                </a:lnTo>
                <a:cubicBezTo>
                  <a:pt x="90170" y="6809"/>
                  <a:pt x="90382" y="6885"/>
                  <a:pt x="90585" y="6937"/>
                </a:cubicBezTo>
                <a:cubicBezTo>
                  <a:pt x="91387" y="7164"/>
                  <a:pt x="92192" y="7278"/>
                  <a:pt x="92995" y="7278"/>
                </a:cubicBezTo>
                <a:cubicBezTo>
                  <a:pt x="93624" y="7278"/>
                  <a:pt x="94251" y="7208"/>
                  <a:pt x="94873" y="7068"/>
                </a:cubicBezTo>
                <a:cubicBezTo>
                  <a:pt x="95168" y="7004"/>
                  <a:pt x="95467" y="6913"/>
                  <a:pt x="95778" y="6805"/>
                </a:cubicBezTo>
                <a:lnTo>
                  <a:pt x="95790" y="6837"/>
                </a:lnTo>
                <a:cubicBezTo>
                  <a:pt x="95562" y="6964"/>
                  <a:pt x="95363" y="7048"/>
                  <a:pt x="95180" y="7120"/>
                </a:cubicBezTo>
                <a:cubicBezTo>
                  <a:pt x="94227" y="7487"/>
                  <a:pt x="93275" y="7670"/>
                  <a:pt x="92318" y="7670"/>
                </a:cubicBezTo>
                <a:cubicBezTo>
                  <a:pt x="91549" y="7670"/>
                  <a:pt x="90772" y="7546"/>
                  <a:pt x="90003" y="7303"/>
                </a:cubicBezTo>
                <a:cubicBezTo>
                  <a:pt x="89800" y="7235"/>
                  <a:pt x="89600" y="7156"/>
                  <a:pt x="89405" y="7084"/>
                </a:cubicBezTo>
                <a:cubicBezTo>
                  <a:pt x="89325" y="7052"/>
                  <a:pt x="89246" y="7016"/>
                  <a:pt x="89162" y="6988"/>
                </a:cubicBezTo>
                <a:cubicBezTo>
                  <a:pt x="89142" y="6976"/>
                  <a:pt x="89122" y="6968"/>
                  <a:pt x="89090" y="6957"/>
                </a:cubicBezTo>
                <a:lnTo>
                  <a:pt x="89054" y="6937"/>
                </a:lnTo>
                <a:lnTo>
                  <a:pt x="89094" y="6925"/>
                </a:lnTo>
                <a:cubicBezTo>
                  <a:pt x="89146" y="6905"/>
                  <a:pt x="89186" y="6889"/>
                  <a:pt x="89230" y="6869"/>
                </a:cubicBezTo>
                <a:cubicBezTo>
                  <a:pt x="89282" y="6849"/>
                  <a:pt x="89333" y="6829"/>
                  <a:pt x="89385" y="6809"/>
                </a:cubicBezTo>
                <a:cubicBezTo>
                  <a:pt x="89485" y="6773"/>
                  <a:pt x="89585" y="6733"/>
                  <a:pt x="89684" y="6693"/>
                </a:cubicBezTo>
                <a:cubicBezTo>
                  <a:pt x="89708" y="6684"/>
                  <a:pt x="89732" y="6679"/>
                  <a:pt x="89757" y="6679"/>
                </a:cubicBezTo>
                <a:close/>
                <a:moveTo>
                  <a:pt x="22414" y="7126"/>
                </a:moveTo>
                <a:cubicBezTo>
                  <a:pt x="22441" y="7126"/>
                  <a:pt x="22467" y="7132"/>
                  <a:pt x="22493" y="7144"/>
                </a:cubicBezTo>
                <a:cubicBezTo>
                  <a:pt x="22652" y="7208"/>
                  <a:pt x="22812" y="7279"/>
                  <a:pt x="22971" y="7351"/>
                </a:cubicBezTo>
                <a:lnTo>
                  <a:pt x="23226" y="7471"/>
                </a:lnTo>
                <a:lnTo>
                  <a:pt x="23270" y="7491"/>
                </a:lnTo>
                <a:lnTo>
                  <a:pt x="23222" y="7506"/>
                </a:lnTo>
                <a:cubicBezTo>
                  <a:pt x="23130" y="7530"/>
                  <a:pt x="23047" y="7558"/>
                  <a:pt x="22955" y="7582"/>
                </a:cubicBezTo>
                <a:lnTo>
                  <a:pt x="22951" y="7582"/>
                </a:lnTo>
                <a:cubicBezTo>
                  <a:pt x="22855" y="7606"/>
                  <a:pt x="22764" y="7638"/>
                  <a:pt x="22668" y="7666"/>
                </a:cubicBezTo>
                <a:cubicBezTo>
                  <a:pt x="22636" y="7678"/>
                  <a:pt x="22608" y="7682"/>
                  <a:pt x="22580" y="7682"/>
                </a:cubicBezTo>
                <a:cubicBezTo>
                  <a:pt x="22557" y="7682"/>
                  <a:pt x="22533" y="7678"/>
                  <a:pt x="22509" y="7666"/>
                </a:cubicBezTo>
                <a:cubicBezTo>
                  <a:pt x="22349" y="7602"/>
                  <a:pt x="22190" y="7538"/>
                  <a:pt x="22035" y="7479"/>
                </a:cubicBezTo>
                <a:cubicBezTo>
                  <a:pt x="21959" y="7447"/>
                  <a:pt x="21879" y="7419"/>
                  <a:pt x="21803" y="7387"/>
                </a:cubicBezTo>
                <a:lnTo>
                  <a:pt x="21764" y="7371"/>
                </a:lnTo>
                <a:lnTo>
                  <a:pt x="21803" y="7351"/>
                </a:lnTo>
                <a:lnTo>
                  <a:pt x="21879" y="7323"/>
                </a:lnTo>
                <a:cubicBezTo>
                  <a:pt x="21939" y="7299"/>
                  <a:pt x="21999" y="7271"/>
                  <a:pt x="22054" y="7251"/>
                </a:cubicBezTo>
                <a:cubicBezTo>
                  <a:pt x="22142" y="7220"/>
                  <a:pt x="22234" y="7176"/>
                  <a:pt x="22329" y="7144"/>
                </a:cubicBezTo>
                <a:cubicBezTo>
                  <a:pt x="22359" y="7132"/>
                  <a:pt x="22387" y="7126"/>
                  <a:pt x="22414" y="7126"/>
                </a:cubicBezTo>
                <a:close/>
                <a:moveTo>
                  <a:pt x="37500" y="7391"/>
                </a:moveTo>
                <a:cubicBezTo>
                  <a:pt x="37503" y="7391"/>
                  <a:pt x="37507" y="7391"/>
                  <a:pt x="37509" y="7391"/>
                </a:cubicBezTo>
                <a:cubicBezTo>
                  <a:pt x="37529" y="7391"/>
                  <a:pt x="37541" y="7399"/>
                  <a:pt x="37561" y="7403"/>
                </a:cubicBezTo>
                <a:lnTo>
                  <a:pt x="37593" y="7411"/>
                </a:lnTo>
                <a:cubicBezTo>
                  <a:pt x="37728" y="7447"/>
                  <a:pt x="37868" y="7483"/>
                  <a:pt x="37999" y="7522"/>
                </a:cubicBezTo>
                <a:lnTo>
                  <a:pt x="38071" y="7542"/>
                </a:lnTo>
                <a:lnTo>
                  <a:pt x="37999" y="7562"/>
                </a:lnTo>
                <a:cubicBezTo>
                  <a:pt x="37948" y="7574"/>
                  <a:pt x="37896" y="7586"/>
                  <a:pt x="37840" y="7602"/>
                </a:cubicBezTo>
                <a:lnTo>
                  <a:pt x="37820" y="7606"/>
                </a:lnTo>
                <a:cubicBezTo>
                  <a:pt x="37716" y="7630"/>
                  <a:pt x="37609" y="7662"/>
                  <a:pt x="37501" y="7686"/>
                </a:cubicBezTo>
                <a:cubicBezTo>
                  <a:pt x="37481" y="7690"/>
                  <a:pt x="37469" y="7690"/>
                  <a:pt x="37449" y="7690"/>
                </a:cubicBezTo>
                <a:cubicBezTo>
                  <a:pt x="37418" y="7690"/>
                  <a:pt x="37394" y="7686"/>
                  <a:pt x="37358" y="7670"/>
                </a:cubicBezTo>
                <a:cubicBezTo>
                  <a:pt x="37270" y="7630"/>
                  <a:pt x="37174" y="7590"/>
                  <a:pt x="37083" y="7550"/>
                </a:cubicBezTo>
                <a:lnTo>
                  <a:pt x="37075" y="7546"/>
                </a:lnTo>
                <a:cubicBezTo>
                  <a:pt x="37031" y="7526"/>
                  <a:pt x="36991" y="7510"/>
                  <a:pt x="36943" y="7491"/>
                </a:cubicBezTo>
                <a:lnTo>
                  <a:pt x="36892" y="7467"/>
                </a:lnTo>
                <a:lnTo>
                  <a:pt x="36951" y="7455"/>
                </a:lnTo>
                <a:cubicBezTo>
                  <a:pt x="37126" y="7428"/>
                  <a:pt x="37424" y="7391"/>
                  <a:pt x="37500" y="7391"/>
                </a:cubicBezTo>
                <a:close/>
                <a:moveTo>
                  <a:pt x="68487" y="7299"/>
                </a:moveTo>
                <a:lnTo>
                  <a:pt x="68399" y="7347"/>
                </a:lnTo>
                <a:cubicBezTo>
                  <a:pt x="68184" y="7471"/>
                  <a:pt x="67957" y="7602"/>
                  <a:pt x="67690" y="7678"/>
                </a:cubicBezTo>
                <a:lnTo>
                  <a:pt x="67594" y="7702"/>
                </a:lnTo>
                <a:lnTo>
                  <a:pt x="67674" y="7642"/>
                </a:lnTo>
                <a:cubicBezTo>
                  <a:pt x="67773" y="7566"/>
                  <a:pt x="67881" y="7483"/>
                  <a:pt x="67988" y="7407"/>
                </a:cubicBezTo>
                <a:cubicBezTo>
                  <a:pt x="68020" y="7387"/>
                  <a:pt x="68060" y="7367"/>
                  <a:pt x="68100" y="7363"/>
                </a:cubicBezTo>
                <a:cubicBezTo>
                  <a:pt x="68200" y="7343"/>
                  <a:pt x="68303" y="7327"/>
                  <a:pt x="68387" y="7311"/>
                </a:cubicBezTo>
                <a:lnTo>
                  <a:pt x="68487" y="7299"/>
                </a:lnTo>
                <a:close/>
                <a:moveTo>
                  <a:pt x="39428" y="7401"/>
                </a:moveTo>
                <a:cubicBezTo>
                  <a:pt x="39440" y="7401"/>
                  <a:pt x="39451" y="7402"/>
                  <a:pt x="39462" y="7403"/>
                </a:cubicBezTo>
                <a:cubicBezTo>
                  <a:pt x="39621" y="7419"/>
                  <a:pt x="39785" y="7439"/>
                  <a:pt x="39928" y="7451"/>
                </a:cubicBezTo>
                <a:lnTo>
                  <a:pt x="40004" y="7463"/>
                </a:lnTo>
                <a:lnTo>
                  <a:pt x="39932" y="7487"/>
                </a:lnTo>
                <a:cubicBezTo>
                  <a:pt x="39904" y="7499"/>
                  <a:pt x="39872" y="7510"/>
                  <a:pt x="39845" y="7522"/>
                </a:cubicBezTo>
                <a:cubicBezTo>
                  <a:pt x="39785" y="7546"/>
                  <a:pt x="39729" y="7566"/>
                  <a:pt x="39669" y="7586"/>
                </a:cubicBezTo>
                <a:cubicBezTo>
                  <a:pt x="39586" y="7622"/>
                  <a:pt x="39494" y="7650"/>
                  <a:pt x="39410" y="7686"/>
                </a:cubicBezTo>
                <a:cubicBezTo>
                  <a:pt x="39382" y="7698"/>
                  <a:pt x="39354" y="7706"/>
                  <a:pt x="39334" y="7706"/>
                </a:cubicBezTo>
                <a:cubicBezTo>
                  <a:pt x="39327" y="7706"/>
                  <a:pt x="39315" y="7706"/>
                  <a:pt x="39303" y="7702"/>
                </a:cubicBezTo>
                <a:lnTo>
                  <a:pt x="39203" y="7678"/>
                </a:lnTo>
                <a:cubicBezTo>
                  <a:pt x="39071" y="7642"/>
                  <a:pt x="38940" y="7606"/>
                  <a:pt x="38816" y="7566"/>
                </a:cubicBezTo>
                <a:lnTo>
                  <a:pt x="38749" y="7546"/>
                </a:lnTo>
                <a:lnTo>
                  <a:pt x="38816" y="7530"/>
                </a:lnTo>
                <a:cubicBezTo>
                  <a:pt x="38988" y="7491"/>
                  <a:pt x="39151" y="7451"/>
                  <a:pt x="39319" y="7411"/>
                </a:cubicBezTo>
                <a:cubicBezTo>
                  <a:pt x="39359" y="7405"/>
                  <a:pt x="39396" y="7401"/>
                  <a:pt x="39428" y="7401"/>
                </a:cubicBezTo>
                <a:close/>
                <a:moveTo>
                  <a:pt x="45021" y="7004"/>
                </a:moveTo>
                <a:lnTo>
                  <a:pt x="44990" y="7040"/>
                </a:lnTo>
                <a:cubicBezTo>
                  <a:pt x="44846" y="7188"/>
                  <a:pt x="44707" y="7331"/>
                  <a:pt x="44563" y="7483"/>
                </a:cubicBezTo>
                <a:lnTo>
                  <a:pt x="44384" y="7666"/>
                </a:lnTo>
                <a:cubicBezTo>
                  <a:pt x="44344" y="7706"/>
                  <a:pt x="44312" y="7722"/>
                  <a:pt x="44272" y="7722"/>
                </a:cubicBezTo>
                <a:lnTo>
                  <a:pt x="44256" y="7722"/>
                </a:lnTo>
                <a:cubicBezTo>
                  <a:pt x="44109" y="7698"/>
                  <a:pt x="43953" y="7686"/>
                  <a:pt x="43798" y="7678"/>
                </a:cubicBezTo>
                <a:lnTo>
                  <a:pt x="43547" y="7658"/>
                </a:lnTo>
                <a:lnTo>
                  <a:pt x="43635" y="7582"/>
                </a:lnTo>
                <a:cubicBezTo>
                  <a:pt x="43706" y="7522"/>
                  <a:pt x="43774" y="7463"/>
                  <a:pt x="43838" y="7403"/>
                </a:cubicBezTo>
                <a:lnTo>
                  <a:pt x="44212" y="7072"/>
                </a:lnTo>
                <a:cubicBezTo>
                  <a:pt x="44256" y="7032"/>
                  <a:pt x="44292" y="7012"/>
                  <a:pt x="44336" y="7012"/>
                </a:cubicBezTo>
                <a:cubicBezTo>
                  <a:pt x="44483" y="7012"/>
                  <a:pt x="44623" y="7008"/>
                  <a:pt x="44766" y="7008"/>
                </a:cubicBezTo>
                <a:cubicBezTo>
                  <a:pt x="44834" y="7008"/>
                  <a:pt x="44906" y="7004"/>
                  <a:pt x="44974" y="7004"/>
                </a:cubicBezTo>
                <a:close/>
                <a:moveTo>
                  <a:pt x="51986" y="4808"/>
                </a:moveTo>
                <a:cubicBezTo>
                  <a:pt x="52200" y="4808"/>
                  <a:pt x="52405" y="4812"/>
                  <a:pt x="52605" y="4820"/>
                </a:cubicBezTo>
                <a:cubicBezTo>
                  <a:pt x="53474" y="4860"/>
                  <a:pt x="54231" y="4972"/>
                  <a:pt x="54925" y="5159"/>
                </a:cubicBezTo>
                <a:cubicBezTo>
                  <a:pt x="55794" y="5394"/>
                  <a:pt x="56503" y="5717"/>
                  <a:pt x="57089" y="6144"/>
                </a:cubicBezTo>
                <a:lnTo>
                  <a:pt x="57097" y="6148"/>
                </a:lnTo>
                <a:lnTo>
                  <a:pt x="57097" y="6155"/>
                </a:lnTo>
                <a:lnTo>
                  <a:pt x="57105" y="6167"/>
                </a:lnTo>
                <a:cubicBezTo>
                  <a:pt x="57121" y="6175"/>
                  <a:pt x="57141" y="6187"/>
                  <a:pt x="57157" y="6191"/>
                </a:cubicBezTo>
                <a:cubicBezTo>
                  <a:pt x="57164" y="6199"/>
                  <a:pt x="57176" y="6207"/>
                  <a:pt x="57184" y="6211"/>
                </a:cubicBezTo>
                <a:cubicBezTo>
                  <a:pt x="57204" y="6219"/>
                  <a:pt x="57224" y="6231"/>
                  <a:pt x="57244" y="6231"/>
                </a:cubicBezTo>
                <a:lnTo>
                  <a:pt x="57248" y="6231"/>
                </a:lnTo>
                <a:cubicBezTo>
                  <a:pt x="57272" y="6239"/>
                  <a:pt x="57300" y="6247"/>
                  <a:pt x="57320" y="6255"/>
                </a:cubicBezTo>
                <a:cubicBezTo>
                  <a:pt x="57340" y="6259"/>
                  <a:pt x="57360" y="6271"/>
                  <a:pt x="57380" y="6275"/>
                </a:cubicBezTo>
                <a:cubicBezTo>
                  <a:pt x="58081" y="6526"/>
                  <a:pt x="58858" y="6689"/>
                  <a:pt x="59747" y="6789"/>
                </a:cubicBezTo>
                <a:cubicBezTo>
                  <a:pt x="60394" y="6860"/>
                  <a:pt x="61080" y="6896"/>
                  <a:pt x="61790" y="6896"/>
                </a:cubicBezTo>
                <a:cubicBezTo>
                  <a:pt x="61920" y="6896"/>
                  <a:pt x="62051" y="6895"/>
                  <a:pt x="62182" y="6893"/>
                </a:cubicBezTo>
                <a:cubicBezTo>
                  <a:pt x="62724" y="6885"/>
                  <a:pt x="63278" y="6865"/>
                  <a:pt x="63816" y="6849"/>
                </a:cubicBezTo>
                <a:lnTo>
                  <a:pt x="63824" y="6849"/>
                </a:lnTo>
                <a:lnTo>
                  <a:pt x="64721" y="6821"/>
                </a:lnTo>
                <a:cubicBezTo>
                  <a:pt x="65366" y="6801"/>
                  <a:pt x="65976" y="6785"/>
                  <a:pt x="66661" y="6769"/>
                </a:cubicBezTo>
                <a:lnTo>
                  <a:pt x="66689" y="6769"/>
                </a:lnTo>
                <a:lnTo>
                  <a:pt x="66749" y="6765"/>
                </a:lnTo>
                <a:lnTo>
                  <a:pt x="66721" y="6801"/>
                </a:lnTo>
                <a:cubicBezTo>
                  <a:pt x="66705" y="6813"/>
                  <a:pt x="66693" y="6829"/>
                  <a:pt x="66681" y="6845"/>
                </a:cubicBezTo>
                <a:cubicBezTo>
                  <a:pt x="66629" y="6901"/>
                  <a:pt x="66582" y="6953"/>
                  <a:pt x="66530" y="7004"/>
                </a:cubicBezTo>
                <a:cubicBezTo>
                  <a:pt x="66422" y="7124"/>
                  <a:pt x="66307" y="7243"/>
                  <a:pt x="66191" y="7367"/>
                </a:cubicBezTo>
                <a:cubicBezTo>
                  <a:pt x="66131" y="7439"/>
                  <a:pt x="66068" y="7467"/>
                  <a:pt x="65968" y="7475"/>
                </a:cubicBezTo>
                <a:cubicBezTo>
                  <a:pt x="64513" y="7618"/>
                  <a:pt x="63083" y="7706"/>
                  <a:pt x="61724" y="7746"/>
                </a:cubicBezTo>
                <a:cubicBezTo>
                  <a:pt x="61528" y="7750"/>
                  <a:pt x="61333" y="7754"/>
                  <a:pt x="61150" y="7754"/>
                </a:cubicBezTo>
                <a:cubicBezTo>
                  <a:pt x="60468" y="7754"/>
                  <a:pt x="59835" y="7722"/>
                  <a:pt x="59233" y="7642"/>
                </a:cubicBezTo>
                <a:cubicBezTo>
                  <a:pt x="58512" y="7550"/>
                  <a:pt x="57862" y="7411"/>
                  <a:pt x="57248" y="7208"/>
                </a:cubicBezTo>
                <a:cubicBezTo>
                  <a:pt x="56870" y="7084"/>
                  <a:pt x="56507" y="6929"/>
                  <a:pt x="56184" y="6749"/>
                </a:cubicBezTo>
                <a:lnTo>
                  <a:pt x="56124" y="6721"/>
                </a:lnTo>
                <a:cubicBezTo>
                  <a:pt x="56108" y="6709"/>
                  <a:pt x="56100" y="6705"/>
                  <a:pt x="56088" y="6701"/>
                </a:cubicBezTo>
                <a:cubicBezTo>
                  <a:pt x="56029" y="6670"/>
                  <a:pt x="55965" y="6642"/>
                  <a:pt x="55905" y="6610"/>
                </a:cubicBezTo>
                <a:cubicBezTo>
                  <a:pt x="55734" y="6526"/>
                  <a:pt x="55554" y="6438"/>
                  <a:pt x="55375" y="6367"/>
                </a:cubicBezTo>
                <a:cubicBezTo>
                  <a:pt x="54849" y="6148"/>
                  <a:pt x="54251" y="5980"/>
                  <a:pt x="53554" y="5861"/>
                </a:cubicBezTo>
                <a:cubicBezTo>
                  <a:pt x="52892" y="5749"/>
                  <a:pt x="52163" y="5689"/>
                  <a:pt x="51322" y="5669"/>
                </a:cubicBezTo>
                <a:cubicBezTo>
                  <a:pt x="51127" y="5664"/>
                  <a:pt x="50930" y="5662"/>
                  <a:pt x="50730" y="5662"/>
                </a:cubicBezTo>
                <a:cubicBezTo>
                  <a:pt x="49790" y="5662"/>
                  <a:pt x="48776" y="5716"/>
                  <a:pt x="47584" y="5821"/>
                </a:cubicBezTo>
                <a:cubicBezTo>
                  <a:pt x="47297" y="5849"/>
                  <a:pt x="46998" y="5877"/>
                  <a:pt x="46735" y="5900"/>
                </a:cubicBezTo>
                <a:lnTo>
                  <a:pt x="46679" y="5908"/>
                </a:lnTo>
                <a:cubicBezTo>
                  <a:pt x="46560" y="5916"/>
                  <a:pt x="46440" y="5932"/>
                  <a:pt x="46325" y="5940"/>
                </a:cubicBezTo>
                <a:cubicBezTo>
                  <a:pt x="46317" y="5940"/>
                  <a:pt x="46305" y="5940"/>
                  <a:pt x="46301" y="5948"/>
                </a:cubicBezTo>
                <a:lnTo>
                  <a:pt x="46237" y="5956"/>
                </a:lnTo>
                <a:lnTo>
                  <a:pt x="46269" y="5920"/>
                </a:lnTo>
                <a:cubicBezTo>
                  <a:pt x="46329" y="5857"/>
                  <a:pt x="46388" y="5789"/>
                  <a:pt x="46448" y="5721"/>
                </a:cubicBezTo>
                <a:cubicBezTo>
                  <a:pt x="46556" y="5609"/>
                  <a:pt x="46659" y="5490"/>
                  <a:pt x="46763" y="5374"/>
                </a:cubicBezTo>
                <a:cubicBezTo>
                  <a:pt x="46795" y="5342"/>
                  <a:pt x="46819" y="5331"/>
                  <a:pt x="46859" y="5323"/>
                </a:cubicBezTo>
                <a:cubicBezTo>
                  <a:pt x="46883" y="5319"/>
                  <a:pt x="46902" y="5315"/>
                  <a:pt x="46926" y="5311"/>
                </a:cubicBezTo>
                <a:cubicBezTo>
                  <a:pt x="46938" y="5311"/>
                  <a:pt x="46946" y="5303"/>
                  <a:pt x="46958" y="5303"/>
                </a:cubicBezTo>
                <a:cubicBezTo>
                  <a:pt x="47975" y="5099"/>
                  <a:pt x="49058" y="4968"/>
                  <a:pt x="50274" y="4876"/>
                </a:cubicBezTo>
                <a:cubicBezTo>
                  <a:pt x="50917" y="4831"/>
                  <a:pt x="51475" y="4808"/>
                  <a:pt x="51986" y="4808"/>
                </a:cubicBezTo>
                <a:close/>
                <a:moveTo>
                  <a:pt x="25279" y="7108"/>
                </a:moveTo>
                <a:lnTo>
                  <a:pt x="25282" y="7112"/>
                </a:lnTo>
                <a:cubicBezTo>
                  <a:pt x="25438" y="7208"/>
                  <a:pt x="25789" y="7502"/>
                  <a:pt x="25944" y="7670"/>
                </a:cubicBezTo>
                <a:lnTo>
                  <a:pt x="25968" y="7698"/>
                </a:lnTo>
                <a:lnTo>
                  <a:pt x="25944" y="7698"/>
                </a:lnTo>
                <a:cubicBezTo>
                  <a:pt x="25793" y="7726"/>
                  <a:pt x="25641" y="7762"/>
                  <a:pt x="25486" y="7789"/>
                </a:cubicBezTo>
                <a:lnTo>
                  <a:pt x="25358" y="7817"/>
                </a:lnTo>
                <a:cubicBezTo>
                  <a:pt x="25346" y="7817"/>
                  <a:pt x="25334" y="7821"/>
                  <a:pt x="25322" y="7821"/>
                </a:cubicBezTo>
                <a:cubicBezTo>
                  <a:pt x="25290" y="7821"/>
                  <a:pt x="25267" y="7809"/>
                  <a:pt x="25243" y="7789"/>
                </a:cubicBezTo>
                <a:cubicBezTo>
                  <a:pt x="25091" y="7678"/>
                  <a:pt x="24944" y="7562"/>
                  <a:pt x="24792" y="7451"/>
                </a:cubicBezTo>
                <a:lnTo>
                  <a:pt x="24585" y="7299"/>
                </a:lnTo>
                <a:lnTo>
                  <a:pt x="25279" y="7108"/>
                </a:lnTo>
                <a:close/>
                <a:moveTo>
                  <a:pt x="21540" y="7462"/>
                </a:moveTo>
                <a:cubicBezTo>
                  <a:pt x="21557" y="7462"/>
                  <a:pt x="21575" y="7465"/>
                  <a:pt x="21592" y="7471"/>
                </a:cubicBezTo>
                <a:cubicBezTo>
                  <a:pt x="21712" y="7530"/>
                  <a:pt x="21831" y="7570"/>
                  <a:pt x="21955" y="7618"/>
                </a:cubicBezTo>
                <a:cubicBezTo>
                  <a:pt x="22066" y="7658"/>
                  <a:pt x="22178" y="7698"/>
                  <a:pt x="22290" y="7738"/>
                </a:cubicBezTo>
                <a:lnTo>
                  <a:pt x="22345" y="7758"/>
                </a:lnTo>
                <a:lnTo>
                  <a:pt x="22290" y="7770"/>
                </a:lnTo>
                <a:cubicBezTo>
                  <a:pt x="22194" y="7797"/>
                  <a:pt x="22106" y="7825"/>
                  <a:pt x="22011" y="7849"/>
                </a:cubicBezTo>
                <a:cubicBezTo>
                  <a:pt x="21927" y="7877"/>
                  <a:pt x="21847" y="7901"/>
                  <a:pt x="21760" y="7921"/>
                </a:cubicBezTo>
                <a:cubicBezTo>
                  <a:pt x="21736" y="7929"/>
                  <a:pt x="21712" y="7929"/>
                  <a:pt x="21692" y="7929"/>
                </a:cubicBezTo>
                <a:cubicBezTo>
                  <a:pt x="21672" y="7929"/>
                  <a:pt x="21652" y="7925"/>
                  <a:pt x="21632" y="7921"/>
                </a:cubicBezTo>
                <a:cubicBezTo>
                  <a:pt x="21481" y="7877"/>
                  <a:pt x="21329" y="7829"/>
                  <a:pt x="21178" y="7785"/>
                </a:cubicBezTo>
                <a:lnTo>
                  <a:pt x="20915" y="7706"/>
                </a:lnTo>
                <a:lnTo>
                  <a:pt x="20962" y="7686"/>
                </a:lnTo>
                <a:cubicBezTo>
                  <a:pt x="21010" y="7666"/>
                  <a:pt x="21054" y="7646"/>
                  <a:pt x="21098" y="7630"/>
                </a:cubicBezTo>
                <a:cubicBezTo>
                  <a:pt x="21138" y="7618"/>
                  <a:pt x="21178" y="7598"/>
                  <a:pt x="21222" y="7582"/>
                </a:cubicBezTo>
                <a:cubicBezTo>
                  <a:pt x="21309" y="7546"/>
                  <a:pt x="21393" y="7510"/>
                  <a:pt x="21473" y="7479"/>
                </a:cubicBezTo>
                <a:cubicBezTo>
                  <a:pt x="21495" y="7467"/>
                  <a:pt x="21518" y="7462"/>
                  <a:pt x="21540" y="7462"/>
                </a:cubicBezTo>
                <a:close/>
                <a:moveTo>
                  <a:pt x="36542" y="7506"/>
                </a:moveTo>
                <a:cubicBezTo>
                  <a:pt x="36559" y="7506"/>
                  <a:pt x="36577" y="7507"/>
                  <a:pt x="36593" y="7510"/>
                </a:cubicBezTo>
                <a:cubicBezTo>
                  <a:pt x="36740" y="7570"/>
                  <a:pt x="36892" y="7638"/>
                  <a:pt x="37051" y="7706"/>
                </a:cubicBezTo>
                <a:lnTo>
                  <a:pt x="37159" y="7758"/>
                </a:lnTo>
                <a:lnTo>
                  <a:pt x="37115" y="7770"/>
                </a:lnTo>
                <a:cubicBezTo>
                  <a:pt x="36935" y="7829"/>
                  <a:pt x="36644" y="7909"/>
                  <a:pt x="36481" y="7941"/>
                </a:cubicBezTo>
                <a:lnTo>
                  <a:pt x="36477" y="7941"/>
                </a:lnTo>
                <a:lnTo>
                  <a:pt x="35903" y="7602"/>
                </a:lnTo>
                <a:lnTo>
                  <a:pt x="35955" y="7590"/>
                </a:lnTo>
                <a:cubicBezTo>
                  <a:pt x="36083" y="7570"/>
                  <a:pt x="36282" y="7542"/>
                  <a:pt x="36477" y="7510"/>
                </a:cubicBezTo>
                <a:cubicBezTo>
                  <a:pt x="36493" y="7508"/>
                  <a:pt x="36517" y="7506"/>
                  <a:pt x="36542" y="7506"/>
                </a:cubicBezTo>
                <a:close/>
                <a:moveTo>
                  <a:pt x="40379" y="7509"/>
                </a:moveTo>
                <a:cubicBezTo>
                  <a:pt x="40386" y="7509"/>
                  <a:pt x="40392" y="7510"/>
                  <a:pt x="40399" y="7510"/>
                </a:cubicBezTo>
                <a:lnTo>
                  <a:pt x="40921" y="7570"/>
                </a:lnTo>
                <a:lnTo>
                  <a:pt x="41056" y="7586"/>
                </a:lnTo>
                <a:lnTo>
                  <a:pt x="41000" y="7606"/>
                </a:lnTo>
                <a:cubicBezTo>
                  <a:pt x="40921" y="7646"/>
                  <a:pt x="40841" y="7690"/>
                  <a:pt x="40761" y="7730"/>
                </a:cubicBezTo>
                <a:lnTo>
                  <a:pt x="40745" y="7742"/>
                </a:lnTo>
                <a:cubicBezTo>
                  <a:pt x="40618" y="7809"/>
                  <a:pt x="40482" y="7873"/>
                  <a:pt x="40351" y="7945"/>
                </a:cubicBezTo>
                <a:cubicBezTo>
                  <a:pt x="40327" y="7953"/>
                  <a:pt x="40307" y="7965"/>
                  <a:pt x="40283" y="7965"/>
                </a:cubicBezTo>
                <a:cubicBezTo>
                  <a:pt x="40267" y="7965"/>
                  <a:pt x="40247" y="7961"/>
                  <a:pt x="40231" y="7957"/>
                </a:cubicBezTo>
                <a:cubicBezTo>
                  <a:pt x="40120" y="7925"/>
                  <a:pt x="40008" y="7897"/>
                  <a:pt x="39892" y="7865"/>
                </a:cubicBezTo>
                <a:lnTo>
                  <a:pt x="39613" y="7789"/>
                </a:lnTo>
                <a:lnTo>
                  <a:pt x="39669" y="7770"/>
                </a:lnTo>
                <a:cubicBezTo>
                  <a:pt x="39904" y="7682"/>
                  <a:pt x="40112" y="7602"/>
                  <a:pt x="40311" y="7526"/>
                </a:cubicBezTo>
                <a:cubicBezTo>
                  <a:pt x="40338" y="7514"/>
                  <a:pt x="40359" y="7509"/>
                  <a:pt x="40379" y="7509"/>
                </a:cubicBezTo>
                <a:close/>
                <a:moveTo>
                  <a:pt x="67690" y="7431"/>
                </a:moveTo>
                <a:lnTo>
                  <a:pt x="67638" y="7479"/>
                </a:lnTo>
                <a:cubicBezTo>
                  <a:pt x="67526" y="7562"/>
                  <a:pt x="67359" y="7686"/>
                  <a:pt x="67183" y="7817"/>
                </a:cubicBezTo>
                <a:cubicBezTo>
                  <a:pt x="67140" y="7837"/>
                  <a:pt x="67104" y="7857"/>
                  <a:pt x="67064" y="7865"/>
                </a:cubicBezTo>
                <a:cubicBezTo>
                  <a:pt x="66932" y="7901"/>
                  <a:pt x="66809" y="7937"/>
                  <a:pt x="66669" y="7969"/>
                </a:cubicBezTo>
                <a:lnTo>
                  <a:pt x="66598" y="7989"/>
                </a:lnTo>
                <a:lnTo>
                  <a:pt x="66598" y="7989"/>
                </a:lnTo>
                <a:lnTo>
                  <a:pt x="66685" y="7909"/>
                </a:lnTo>
                <a:lnTo>
                  <a:pt x="66697" y="7925"/>
                </a:lnTo>
                <a:lnTo>
                  <a:pt x="66697" y="7925"/>
                </a:lnTo>
                <a:lnTo>
                  <a:pt x="66689" y="7909"/>
                </a:lnTo>
                <a:cubicBezTo>
                  <a:pt x="66829" y="7781"/>
                  <a:pt x="66952" y="7662"/>
                  <a:pt x="67084" y="7542"/>
                </a:cubicBezTo>
                <a:cubicBezTo>
                  <a:pt x="67104" y="7522"/>
                  <a:pt x="67132" y="7510"/>
                  <a:pt x="67152" y="7506"/>
                </a:cubicBezTo>
                <a:cubicBezTo>
                  <a:pt x="67299" y="7487"/>
                  <a:pt x="67446" y="7467"/>
                  <a:pt x="67590" y="7447"/>
                </a:cubicBezTo>
                <a:lnTo>
                  <a:pt x="67690" y="7431"/>
                </a:lnTo>
                <a:close/>
                <a:moveTo>
                  <a:pt x="24360" y="7371"/>
                </a:moveTo>
                <a:cubicBezTo>
                  <a:pt x="24397" y="7371"/>
                  <a:pt x="24429" y="7382"/>
                  <a:pt x="24462" y="7407"/>
                </a:cubicBezTo>
                <a:cubicBezTo>
                  <a:pt x="24601" y="7499"/>
                  <a:pt x="24729" y="7590"/>
                  <a:pt x="24856" y="7686"/>
                </a:cubicBezTo>
                <a:cubicBezTo>
                  <a:pt x="24924" y="7738"/>
                  <a:pt x="24996" y="7785"/>
                  <a:pt x="25059" y="7837"/>
                </a:cubicBezTo>
                <a:lnTo>
                  <a:pt x="25067" y="7845"/>
                </a:lnTo>
                <a:lnTo>
                  <a:pt x="25099" y="7869"/>
                </a:lnTo>
                <a:lnTo>
                  <a:pt x="25059" y="7881"/>
                </a:lnTo>
                <a:cubicBezTo>
                  <a:pt x="24968" y="7901"/>
                  <a:pt x="24880" y="7913"/>
                  <a:pt x="24796" y="7929"/>
                </a:cubicBezTo>
                <a:lnTo>
                  <a:pt x="24780" y="7933"/>
                </a:lnTo>
                <a:lnTo>
                  <a:pt x="24481" y="7993"/>
                </a:lnTo>
                <a:cubicBezTo>
                  <a:pt x="24466" y="8001"/>
                  <a:pt x="24450" y="8001"/>
                  <a:pt x="24442" y="8001"/>
                </a:cubicBezTo>
                <a:cubicBezTo>
                  <a:pt x="24410" y="8001"/>
                  <a:pt x="24386" y="7989"/>
                  <a:pt x="24362" y="7973"/>
                </a:cubicBezTo>
                <a:cubicBezTo>
                  <a:pt x="24218" y="7885"/>
                  <a:pt x="24071" y="7789"/>
                  <a:pt x="23928" y="7702"/>
                </a:cubicBezTo>
                <a:lnTo>
                  <a:pt x="23692" y="7550"/>
                </a:lnTo>
                <a:lnTo>
                  <a:pt x="23732" y="7542"/>
                </a:lnTo>
                <a:cubicBezTo>
                  <a:pt x="23800" y="7522"/>
                  <a:pt x="23864" y="7506"/>
                  <a:pt x="23924" y="7487"/>
                </a:cubicBezTo>
                <a:lnTo>
                  <a:pt x="23951" y="7475"/>
                </a:lnTo>
                <a:cubicBezTo>
                  <a:pt x="24063" y="7447"/>
                  <a:pt x="24179" y="7411"/>
                  <a:pt x="24286" y="7383"/>
                </a:cubicBezTo>
                <a:cubicBezTo>
                  <a:pt x="24313" y="7375"/>
                  <a:pt x="24338" y="7371"/>
                  <a:pt x="24360" y="7371"/>
                </a:cubicBezTo>
                <a:close/>
                <a:moveTo>
                  <a:pt x="86847" y="6678"/>
                </a:moveTo>
                <a:lnTo>
                  <a:pt x="87664" y="7247"/>
                </a:lnTo>
                <a:lnTo>
                  <a:pt x="87628" y="7259"/>
                </a:lnTo>
                <a:cubicBezTo>
                  <a:pt x="86273" y="7690"/>
                  <a:pt x="85117" y="7941"/>
                  <a:pt x="83989" y="8037"/>
                </a:cubicBezTo>
                <a:cubicBezTo>
                  <a:pt x="83658" y="8064"/>
                  <a:pt x="83328" y="8080"/>
                  <a:pt x="83009" y="8080"/>
                </a:cubicBezTo>
                <a:cubicBezTo>
                  <a:pt x="82323" y="8080"/>
                  <a:pt x="81670" y="8017"/>
                  <a:pt x="81028" y="7881"/>
                </a:cubicBezTo>
                <a:cubicBezTo>
                  <a:pt x="80662" y="7805"/>
                  <a:pt x="80295" y="7706"/>
                  <a:pt x="79920" y="7582"/>
                </a:cubicBezTo>
                <a:lnTo>
                  <a:pt x="79932" y="7546"/>
                </a:lnTo>
                <a:cubicBezTo>
                  <a:pt x="80332" y="7598"/>
                  <a:pt x="80744" y="7623"/>
                  <a:pt x="81172" y="7623"/>
                </a:cubicBezTo>
                <a:cubicBezTo>
                  <a:pt x="81375" y="7623"/>
                  <a:pt x="81582" y="7618"/>
                  <a:pt x="81793" y="7606"/>
                </a:cubicBezTo>
                <a:cubicBezTo>
                  <a:pt x="82471" y="7578"/>
                  <a:pt x="83180" y="7487"/>
                  <a:pt x="83965" y="7347"/>
                </a:cubicBezTo>
                <a:cubicBezTo>
                  <a:pt x="84934" y="7172"/>
                  <a:pt x="85854" y="6941"/>
                  <a:pt x="86635" y="6733"/>
                </a:cubicBezTo>
                <a:cubicBezTo>
                  <a:pt x="86691" y="6721"/>
                  <a:pt x="86739" y="6709"/>
                  <a:pt x="86795" y="6693"/>
                </a:cubicBezTo>
                <a:lnTo>
                  <a:pt x="86847" y="6678"/>
                </a:lnTo>
                <a:close/>
                <a:moveTo>
                  <a:pt x="38395" y="7641"/>
                </a:moveTo>
                <a:cubicBezTo>
                  <a:pt x="38422" y="7641"/>
                  <a:pt x="38448" y="7644"/>
                  <a:pt x="38474" y="7650"/>
                </a:cubicBezTo>
                <a:cubicBezTo>
                  <a:pt x="38585" y="7682"/>
                  <a:pt x="38693" y="7710"/>
                  <a:pt x="38804" y="7746"/>
                </a:cubicBezTo>
                <a:lnTo>
                  <a:pt x="38828" y="7750"/>
                </a:lnTo>
                <a:cubicBezTo>
                  <a:pt x="38888" y="7766"/>
                  <a:pt x="38948" y="7785"/>
                  <a:pt x="39008" y="7801"/>
                </a:cubicBezTo>
                <a:lnTo>
                  <a:pt x="39063" y="7817"/>
                </a:lnTo>
                <a:lnTo>
                  <a:pt x="39016" y="7837"/>
                </a:lnTo>
                <a:cubicBezTo>
                  <a:pt x="38976" y="7849"/>
                  <a:pt x="38944" y="7865"/>
                  <a:pt x="38908" y="7881"/>
                </a:cubicBezTo>
                <a:cubicBezTo>
                  <a:pt x="38848" y="7905"/>
                  <a:pt x="38789" y="7925"/>
                  <a:pt x="38729" y="7949"/>
                </a:cubicBezTo>
                <a:cubicBezTo>
                  <a:pt x="38621" y="7989"/>
                  <a:pt x="38514" y="8029"/>
                  <a:pt x="38410" y="8068"/>
                </a:cubicBezTo>
                <a:cubicBezTo>
                  <a:pt x="38378" y="8080"/>
                  <a:pt x="38354" y="8084"/>
                  <a:pt x="38334" y="8084"/>
                </a:cubicBezTo>
                <a:cubicBezTo>
                  <a:pt x="38314" y="8084"/>
                  <a:pt x="38294" y="8080"/>
                  <a:pt x="38274" y="8068"/>
                </a:cubicBezTo>
                <a:lnTo>
                  <a:pt x="37932" y="7921"/>
                </a:lnTo>
                <a:lnTo>
                  <a:pt x="37677" y="7809"/>
                </a:lnTo>
                <a:lnTo>
                  <a:pt x="37732" y="7797"/>
                </a:lnTo>
                <a:cubicBezTo>
                  <a:pt x="37820" y="7770"/>
                  <a:pt x="37916" y="7750"/>
                  <a:pt x="38007" y="7726"/>
                </a:cubicBezTo>
                <a:cubicBezTo>
                  <a:pt x="38111" y="7702"/>
                  <a:pt x="38211" y="7678"/>
                  <a:pt x="38310" y="7650"/>
                </a:cubicBezTo>
                <a:cubicBezTo>
                  <a:pt x="38340" y="7644"/>
                  <a:pt x="38368" y="7641"/>
                  <a:pt x="38395" y="7641"/>
                </a:cubicBezTo>
                <a:close/>
                <a:moveTo>
                  <a:pt x="18647" y="7020"/>
                </a:moveTo>
                <a:cubicBezTo>
                  <a:pt x="19488" y="7020"/>
                  <a:pt x="20341" y="7132"/>
                  <a:pt x="21182" y="7363"/>
                </a:cubicBezTo>
                <a:cubicBezTo>
                  <a:pt x="21190" y="7363"/>
                  <a:pt x="21198" y="7367"/>
                  <a:pt x="21202" y="7367"/>
                </a:cubicBezTo>
                <a:lnTo>
                  <a:pt x="21265" y="7379"/>
                </a:lnTo>
                <a:lnTo>
                  <a:pt x="21158" y="7423"/>
                </a:lnTo>
                <a:lnTo>
                  <a:pt x="21146" y="7407"/>
                </a:lnTo>
                <a:lnTo>
                  <a:pt x="21146" y="7407"/>
                </a:lnTo>
                <a:lnTo>
                  <a:pt x="21154" y="7423"/>
                </a:lnTo>
                <a:cubicBezTo>
                  <a:pt x="21046" y="7463"/>
                  <a:pt x="20939" y="7506"/>
                  <a:pt x="20835" y="7562"/>
                </a:cubicBezTo>
                <a:cubicBezTo>
                  <a:pt x="20746" y="7607"/>
                  <a:pt x="20659" y="7622"/>
                  <a:pt x="20576" y="7622"/>
                </a:cubicBezTo>
                <a:cubicBezTo>
                  <a:pt x="20511" y="7622"/>
                  <a:pt x="20448" y="7613"/>
                  <a:pt x="20389" y="7602"/>
                </a:cubicBezTo>
                <a:cubicBezTo>
                  <a:pt x="19677" y="7462"/>
                  <a:pt x="18958" y="7392"/>
                  <a:pt x="18234" y="7392"/>
                </a:cubicBezTo>
                <a:cubicBezTo>
                  <a:pt x="17314" y="7392"/>
                  <a:pt x="16388" y="7505"/>
                  <a:pt x="15463" y="7730"/>
                </a:cubicBezTo>
                <a:cubicBezTo>
                  <a:pt x="15096" y="7821"/>
                  <a:pt x="14702" y="7941"/>
                  <a:pt x="14251" y="8096"/>
                </a:cubicBezTo>
                <a:lnTo>
                  <a:pt x="14239" y="8060"/>
                </a:lnTo>
                <a:cubicBezTo>
                  <a:pt x="14283" y="8044"/>
                  <a:pt x="14327" y="8025"/>
                  <a:pt x="14375" y="8005"/>
                </a:cubicBezTo>
                <a:cubicBezTo>
                  <a:pt x="14773" y="7837"/>
                  <a:pt x="15299" y="7622"/>
                  <a:pt x="15853" y="7447"/>
                </a:cubicBezTo>
                <a:cubicBezTo>
                  <a:pt x="16770" y="7164"/>
                  <a:pt x="17707" y="7020"/>
                  <a:pt x="18647" y="7020"/>
                </a:cubicBezTo>
                <a:close/>
                <a:moveTo>
                  <a:pt x="23479" y="7612"/>
                </a:moveTo>
                <a:cubicBezTo>
                  <a:pt x="23504" y="7612"/>
                  <a:pt x="23527" y="7619"/>
                  <a:pt x="23553" y="7638"/>
                </a:cubicBezTo>
                <a:cubicBezTo>
                  <a:pt x="23668" y="7706"/>
                  <a:pt x="23780" y="7777"/>
                  <a:pt x="23892" y="7841"/>
                </a:cubicBezTo>
                <a:cubicBezTo>
                  <a:pt x="23983" y="7897"/>
                  <a:pt x="24079" y="7949"/>
                  <a:pt x="24167" y="8009"/>
                </a:cubicBezTo>
                <a:lnTo>
                  <a:pt x="24202" y="8041"/>
                </a:lnTo>
                <a:lnTo>
                  <a:pt x="24083" y="8060"/>
                </a:lnTo>
                <a:lnTo>
                  <a:pt x="23573" y="8148"/>
                </a:lnTo>
                <a:lnTo>
                  <a:pt x="23561" y="8148"/>
                </a:lnTo>
                <a:cubicBezTo>
                  <a:pt x="23541" y="8148"/>
                  <a:pt x="23521" y="8144"/>
                  <a:pt x="23501" y="8136"/>
                </a:cubicBezTo>
                <a:cubicBezTo>
                  <a:pt x="23326" y="8048"/>
                  <a:pt x="23154" y="7961"/>
                  <a:pt x="22975" y="7865"/>
                </a:cubicBezTo>
                <a:lnTo>
                  <a:pt x="22832" y="7789"/>
                </a:lnTo>
                <a:lnTo>
                  <a:pt x="22875" y="7773"/>
                </a:lnTo>
                <a:lnTo>
                  <a:pt x="23087" y="7718"/>
                </a:lnTo>
                <a:lnTo>
                  <a:pt x="23095" y="7718"/>
                </a:lnTo>
                <a:cubicBezTo>
                  <a:pt x="23202" y="7686"/>
                  <a:pt x="23314" y="7658"/>
                  <a:pt x="23421" y="7622"/>
                </a:cubicBezTo>
                <a:cubicBezTo>
                  <a:pt x="23443" y="7615"/>
                  <a:pt x="23462" y="7612"/>
                  <a:pt x="23479" y="7612"/>
                </a:cubicBezTo>
                <a:close/>
                <a:moveTo>
                  <a:pt x="20657" y="7827"/>
                </a:moveTo>
                <a:cubicBezTo>
                  <a:pt x="20675" y="7827"/>
                  <a:pt x="20693" y="7829"/>
                  <a:pt x="20711" y="7833"/>
                </a:cubicBezTo>
                <a:cubicBezTo>
                  <a:pt x="20823" y="7869"/>
                  <a:pt x="20931" y="7901"/>
                  <a:pt x="21034" y="7929"/>
                </a:cubicBezTo>
                <a:lnTo>
                  <a:pt x="21042" y="7929"/>
                </a:lnTo>
                <a:cubicBezTo>
                  <a:pt x="21142" y="7957"/>
                  <a:pt x="21241" y="7985"/>
                  <a:pt x="21341" y="8009"/>
                </a:cubicBezTo>
                <a:lnTo>
                  <a:pt x="21409" y="8029"/>
                </a:lnTo>
                <a:lnTo>
                  <a:pt x="21293" y="8060"/>
                </a:lnTo>
                <a:cubicBezTo>
                  <a:pt x="21138" y="8104"/>
                  <a:pt x="20990" y="8144"/>
                  <a:pt x="20839" y="8184"/>
                </a:cubicBezTo>
                <a:cubicBezTo>
                  <a:pt x="20823" y="8188"/>
                  <a:pt x="20803" y="8188"/>
                  <a:pt x="20783" y="8188"/>
                </a:cubicBezTo>
                <a:cubicBezTo>
                  <a:pt x="20771" y="8188"/>
                  <a:pt x="20755" y="8188"/>
                  <a:pt x="20739" y="8184"/>
                </a:cubicBezTo>
                <a:cubicBezTo>
                  <a:pt x="20536" y="8148"/>
                  <a:pt x="20333" y="8104"/>
                  <a:pt x="20134" y="8068"/>
                </a:cubicBezTo>
                <a:lnTo>
                  <a:pt x="20078" y="8060"/>
                </a:lnTo>
                <a:lnTo>
                  <a:pt x="20126" y="8037"/>
                </a:lnTo>
                <a:lnTo>
                  <a:pt x="20185" y="8005"/>
                </a:lnTo>
                <a:cubicBezTo>
                  <a:pt x="20237" y="7985"/>
                  <a:pt x="20293" y="7961"/>
                  <a:pt x="20341" y="7941"/>
                </a:cubicBezTo>
                <a:cubicBezTo>
                  <a:pt x="20413" y="7909"/>
                  <a:pt x="20484" y="7881"/>
                  <a:pt x="20556" y="7849"/>
                </a:cubicBezTo>
                <a:cubicBezTo>
                  <a:pt x="20592" y="7834"/>
                  <a:pt x="20624" y="7827"/>
                  <a:pt x="20657" y="7827"/>
                </a:cubicBezTo>
                <a:close/>
                <a:moveTo>
                  <a:pt x="66829" y="7538"/>
                </a:moveTo>
                <a:lnTo>
                  <a:pt x="66725" y="7638"/>
                </a:lnTo>
                <a:cubicBezTo>
                  <a:pt x="66574" y="7777"/>
                  <a:pt x="66430" y="7909"/>
                  <a:pt x="66287" y="8044"/>
                </a:cubicBezTo>
                <a:cubicBezTo>
                  <a:pt x="66271" y="8060"/>
                  <a:pt x="66239" y="8072"/>
                  <a:pt x="66211" y="8080"/>
                </a:cubicBezTo>
                <a:cubicBezTo>
                  <a:pt x="66040" y="8120"/>
                  <a:pt x="65872" y="8152"/>
                  <a:pt x="65729" y="8184"/>
                </a:cubicBezTo>
                <a:lnTo>
                  <a:pt x="65673" y="8192"/>
                </a:lnTo>
                <a:lnTo>
                  <a:pt x="65709" y="8160"/>
                </a:lnTo>
                <a:lnTo>
                  <a:pt x="65844" y="8009"/>
                </a:lnTo>
                <a:cubicBezTo>
                  <a:pt x="65936" y="7905"/>
                  <a:pt x="66048" y="7781"/>
                  <a:pt x="66151" y="7666"/>
                </a:cubicBezTo>
                <a:cubicBezTo>
                  <a:pt x="66187" y="7622"/>
                  <a:pt x="66231" y="7602"/>
                  <a:pt x="66287" y="7598"/>
                </a:cubicBezTo>
                <a:cubicBezTo>
                  <a:pt x="66394" y="7586"/>
                  <a:pt x="66506" y="7574"/>
                  <a:pt x="66614" y="7562"/>
                </a:cubicBezTo>
                <a:lnTo>
                  <a:pt x="66645" y="7558"/>
                </a:lnTo>
                <a:cubicBezTo>
                  <a:pt x="66689" y="7550"/>
                  <a:pt x="66729" y="7546"/>
                  <a:pt x="66773" y="7542"/>
                </a:cubicBezTo>
                <a:lnTo>
                  <a:pt x="66829" y="7538"/>
                </a:lnTo>
                <a:close/>
                <a:moveTo>
                  <a:pt x="41385" y="7621"/>
                </a:moveTo>
                <a:cubicBezTo>
                  <a:pt x="41391" y="7621"/>
                  <a:pt x="41397" y="7621"/>
                  <a:pt x="41403" y="7622"/>
                </a:cubicBezTo>
                <a:lnTo>
                  <a:pt x="41658" y="7646"/>
                </a:lnTo>
                <a:cubicBezTo>
                  <a:pt x="41781" y="7662"/>
                  <a:pt x="41905" y="7678"/>
                  <a:pt x="42032" y="7686"/>
                </a:cubicBezTo>
                <a:lnTo>
                  <a:pt x="42080" y="7690"/>
                </a:lnTo>
                <a:lnTo>
                  <a:pt x="42040" y="7722"/>
                </a:lnTo>
                <a:cubicBezTo>
                  <a:pt x="41841" y="7857"/>
                  <a:pt x="41638" y="7989"/>
                  <a:pt x="41447" y="8124"/>
                </a:cubicBezTo>
                <a:lnTo>
                  <a:pt x="41323" y="8208"/>
                </a:lnTo>
                <a:lnTo>
                  <a:pt x="40570" y="8029"/>
                </a:lnTo>
                <a:lnTo>
                  <a:pt x="40881" y="7865"/>
                </a:lnTo>
                <a:cubicBezTo>
                  <a:pt x="41020" y="7789"/>
                  <a:pt x="41156" y="7718"/>
                  <a:pt x="41295" y="7646"/>
                </a:cubicBezTo>
                <a:cubicBezTo>
                  <a:pt x="41328" y="7629"/>
                  <a:pt x="41356" y="7621"/>
                  <a:pt x="41385" y="7621"/>
                </a:cubicBezTo>
                <a:close/>
                <a:moveTo>
                  <a:pt x="88810" y="7039"/>
                </a:moveTo>
                <a:cubicBezTo>
                  <a:pt x="88848" y="7039"/>
                  <a:pt x="88886" y="7049"/>
                  <a:pt x="88927" y="7068"/>
                </a:cubicBezTo>
                <a:cubicBezTo>
                  <a:pt x="89413" y="7299"/>
                  <a:pt x="89931" y="7483"/>
                  <a:pt x="90457" y="7610"/>
                </a:cubicBezTo>
                <a:cubicBezTo>
                  <a:pt x="91104" y="7771"/>
                  <a:pt x="91746" y="7851"/>
                  <a:pt x="92381" y="7851"/>
                </a:cubicBezTo>
                <a:cubicBezTo>
                  <a:pt x="92970" y="7851"/>
                  <a:pt x="93552" y="7782"/>
                  <a:pt x="94124" y="7646"/>
                </a:cubicBezTo>
                <a:cubicBezTo>
                  <a:pt x="94351" y="7590"/>
                  <a:pt x="94586" y="7522"/>
                  <a:pt x="94829" y="7439"/>
                </a:cubicBezTo>
                <a:lnTo>
                  <a:pt x="94845" y="7471"/>
                </a:lnTo>
                <a:cubicBezTo>
                  <a:pt x="94267" y="7770"/>
                  <a:pt x="93705" y="7977"/>
                  <a:pt x="93123" y="8096"/>
                </a:cubicBezTo>
                <a:cubicBezTo>
                  <a:pt x="92649" y="8196"/>
                  <a:pt x="92171" y="8244"/>
                  <a:pt x="91693" y="8244"/>
                </a:cubicBezTo>
                <a:cubicBezTo>
                  <a:pt x="91155" y="8244"/>
                  <a:pt x="90609" y="8180"/>
                  <a:pt x="90075" y="8056"/>
                </a:cubicBezTo>
                <a:cubicBezTo>
                  <a:pt x="89453" y="7909"/>
                  <a:pt x="88473" y="7530"/>
                  <a:pt x="88130" y="7299"/>
                </a:cubicBezTo>
                <a:lnTo>
                  <a:pt x="88102" y="7279"/>
                </a:lnTo>
                <a:lnTo>
                  <a:pt x="88134" y="7267"/>
                </a:lnTo>
                <a:cubicBezTo>
                  <a:pt x="88142" y="7267"/>
                  <a:pt x="88146" y="7263"/>
                  <a:pt x="88150" y="7263"/>
                </a:cubicBezTo>
                <a:cubicBezTo>
                  <a:pt x="88162" y="7259"/>
                  <a:pt x="88170" y="7259"/>
                  <a:pt x="88182" y="7251"/>
                </a:cubicBezTo>
                <a:cubicBezTo>
                  <a:pt x="88241" y="7231"/>
                  <a:pt x="88301" y="7212"/>
                  <a:pt x="88357" y="7188"/>
                </a:cubicBezTo>
                <a:cubicBezTo>
                  <a:pt x="88473" y="7148"/>
                  <a:pt x="88596" y="7108"/>
                  <a:pt x="88712" y="7060"/>
                </a:cubicBezTo>
                <a:cubicBezTo>
                  <a:pt x="88746" y="7046"/>
                  <a:pt x="88778" y="7039"/>
                  <a:pt x="88810" y="7039"/>
                </a:cubicBezTo>
                <a:close/>
                <a:moveTo>
                  <a:pt x="22577" y="7878"/>
                </a:moveTo>
                <a:cubicBezTo>
                  <a:pt x="22608" y="7878"/>
                  <a:pt x="22637" y="7886"/>
                  <a:pt x="22668" y="7901"/>
                </a:cubicBezTo>
                <a:cubicBezTo>
                  <a:pt x="22792" y="7961"/>
                  <a:pt x="22915" y="8025"/>
                  <a:pt x="23043" y="8084"/>
                </a:cubicBezTo>
                <a:lnTo>
                  <a:pt x="23075" y="8104"/>
                </a:lnTo>
                <a:cubicBezTo>
                  <a:pt x="23130" y="8128"/>
                  <a:pt x="23186" y="8160"/>
                  <a:pt x="23234" y="8184"/>
                </a:cubicBezTo>
                <a:lnTo>
                  <a:pt x="23286" y="8208"/>
                </a:lnTo>
                <a:lnTo>
                  <a:pt x="23170" y="8228"/>
                </a:lnTo>
                <a:cubicBezTo>
                  <a:pt x="23007" y="8260"/>
                  <a:pt x="22851" y="8284"/>
                  <a:pt x="22696" y="8304"/>
                </a:cubicBezTo>
                <a:lnTo>
                  <a:pt x="22676" y="8304"/>
                </a:lnTo>
                <a:cubicBezTo>
                  <a:pt x="22652" y="8304"/>
                  <a:pt x="22628" y="8300"/>
                  <a:pt x="22604" y="8288"/>
                </a:cubicBezTo>
                <a:cubicBezTo>
                  <a:pt x="22413" y="8216"/>
                  <a:pt x="22230" y="8144"/>
                  <a:pt x="22050" y="8076"/>
                </a:cubicBezTo>
                <a:lnTo>
                  <a:pt x="21975" y="8044"/>
                </a:lnTo>
                <a:lnTo>
                  <a:pt x="22031" y="8029"/>
                </a:lnTo>
                <a:cubicBezTo>
                  <a:pt x="22098" y="8009"/>
                  <a:pt x="22170" y="7989"/>
                  <a:pt x="22234" y="7969"/>
                </a:cubicBezTo>
                <a:lnTo>
                  <a:pt x="22254" y="7965"/>
                </a:lnTo>
                <a:cubicBezTo>
                  <a:pt x="22337" y="7941"/>
                  <a:pt x="22429" y="7917"/>
                  <a:pt x="22513" y="7889"/>
                </a:cubicBezTo>
                <a:cubicBezTo>
                  <a:pt x="22536" y="7881"/>
                  <a:pt x="22557" y="7878"/>
                  <a:pt x="22577" y="7878"/>
                </a:cubicBezTo>
                <a:close/>
                <a:moveTo>
                  <a:pt x="32915" y="6715"/>
                </a:moveTo>
                <a:cubicBezTo>
                  <a:pt x="33236" y="6715"/>
                  <a:pt x="33565" y="6726"/>
                  <a:pt x="33911" y="6749"/>
                </a:cubicBezTo>
                <a:cubicBezTo>
                  <a:pt x="33990" y="6749"/>
                  <a:pt x="34070" y="6773"/>
                  <a:pt x="34142" y="6809"/>
                </a:cubicBezTo>
                <a:cubicBezTo>
                  <a:pt x="34209" y="6849"/>
                  <a:pt x="34285" y="6889"/>
                  <a:pt x="34361" y="6925"/>
                </a:cubicBezTo>
                <a:cubicBezTo>
                  <a:pt x="34393" y="6945"/>
                  <a:pt x="34429" y="6960"/>
                  <a:pt x="34468" y="6980"/>
                </a:cubicBezTo>
                <a:lnTo>
                  <a:pt x="34528" y="7008"/>
                </a:lnTo>
                <a:lnTo>
                  <a:pt x="34465" y="7012"/>
                </a:lnTo>
                <a:cubicBezTo>
                  <a:pt x="33245" y="7088"/>
                  <a:pt x="32073" y="7323"/>
                  <a:pt x="30985" y="7562"/>
                </a:cubicBezTo>
                <a:cubicBezTo>
                  <a:pt x="30726" y="7622"/>
                  <a:pt x="30463" y="7678"/>
                  <a:pt x="30204" y="7738"/>
                </a:cubicBezTo>
                <a:cubicBezTo>
                  <a:pt x="29638" y="7861"/>
                  <a:pt x="29053" y="7997"/>
                  <a:pt x="28483" y="8116"/>
                </a:cubicBezTo>
                <a:cubicBezTo>
                  <a:pt x="28156" y="8184"/>
                  <a:pt x="27825" y="8240"/>
                  <a:pt x="27506" y="8296"/>
                </a:cubicBezTo>
                <a:lnTo>
                  <a:pt x="27486" y="8300"/>
                </a:lnTo>
                <a:cubicBezTo>
                  <a:pt x="27355" y="8323"/>
                  <a:pt x="27219" y="8343"/>
                  <a:pt x="27092" y="8367"/>
                </a:cubicBezTo>
                <a:cubicBezTo>
                  <a:pt x="27056" y="8371"/>
                  <a:pt x="27016" y="8379"/>
                  <a:pt x="26980" y="8383"/>
                </a:cubicBezTo>
                <a:lnTo>
                  <a:pt x="26932" y="8387"/>
                </a:lnTo>
                <a:lnTo>
                  <a:pt x="26928" y="8383"/>
                </a:lnTo>
                <a:cubicBezTo>
                  <a:pt x="26821" y="8284"/>
                  <a:pt x="26721" y="8180"/>
                  <a:pt x="26622" y="8080"/>
                </a:cubicBezTo>
                <a:cubicBezTo>
                  <a:pt x="26538" y="7997"/>
                  <a:pt x="26454" y="7905"/>
                  <a:pt x="26362" y="7821"/>
                </a:cubicBezTo>
                <a:lnTo>
                  <a:pt x="26339" y="7797"/>
                </a:lnTo>
                <a:lnTo>
                  <a:pt x="26382" y="7785"/>
                </a:lnTo>
                <a:cubicBezTo>
                  <a:pt x="26761" y="7706"/>
                  <a:pt x="27156" y="7618"/>
                  <a:pt x="27498" y="7542"/>
                </a:cubicBezTo>
                <a:cubicBezTo>
                  <a:pt x="28383" y="7343"/>
                  <a:pt x="29300" y="7140"/>
                  <a:pt x="30200" y="6984"/>
                </a:cubicBezTo>
                <a:cubicBezTo>
                  <a:pt x="30746" y="6889"/>
                  <a:pt x="31476" y="6773"/>
                  <a:pt x="32213" y="6733"/>
                </a:cubicBezTo>
                <a:cubicBezTo>
                  <a:pt x="32444" y="6721"/>
                  <a:pt x="32677" y="6715"/>
                  <a:pt x="32915" y="6715"/>
                </a:cubicBezTo>
                <a:close/>
                <a:moveTo>
                  <a:pt x="21699" y="8131"/>
                </a:moveTo>
                <a:cubicBezTo>
                  <a:pt x="21718" y="8131"/>
                  <a:pt x="21736" y="8134"/>
                  <a:pt x="21752" y="8140"/>
                </a:cubicBezTo>
                <a:cubicBezTo>
                  <a:pt x="21955" y="8204"/>
                  <a:pt x="22126" y="8264"/>
                  <a:pt x="22278" y="8327"/>
                </a:cubicBezTo>
                <a:lnTo>
                  <a:pt x="22345" y="8355"/>
                </a:lnTo>
                <a:lnTo>
                  <a:pt x="22278" y="8363"/>
                </a:lnTo>
                <a:cubicBezTo>
                  <a:pt x="22146" y="8383"/>
                  <a:pt x="21987" y="8407"/>
                  <a:pt x="21827" y="8427"/>
                </a:cubicBezTo>
                <a:cubicBezTo>
                  <a:pt x="21811" y="8427"/>
                  <a:pt x="21795" y="8435"/>
                  <a:pt x="21779" y="8435"/>
                </a:cubicBezTo>
                <a:cubicBezTo>
                  <a:pt x="21756" y="8435"/>
                  <a:pt x="21732" y="8427"/>
                  <a:pt x="21708" y="8423"/>
                </a:cubicBezTo>
                <a:cubicBezTo>
                  <a:pt x="21536" y="8383"/>
                  <a:pt x="21361" y="8339"/>
                  <a:pt x="21210" y="8300"/>
                </a:cubicBezTo>
                <a:lnTo>
                  <a:pt x="21142" y="8284"/>
                </a:lnTo>
                <a:lnTo>
                  <a:pt x="21210" y="8264"/>
                </a:lnTo>
                <a:cubicBezTo>
                  <a:pt x="21341" y="8224"/>
                  <a:pt x="21493" y="8180"/>
                  <a:pt x="21640" y="8140"/>
                </a:cubicBezTo>
                <a:cubicBezTo>
                  <a:pt x="21660" y="8134"/>
                  <a:pt x="21680" y="8131"/>
                  <a:pt x="21699" y="8131"/>
                </a:cubicBezTo>
                <a:close/>
                <a:moveTo>
                  <a:pt x="19791" y="8200"/>
                </a:moveTo>
                <a:cubicBezTo>
                  <a:pt x="19805" y="8200"/>
                  <a:pt x="19820" y="8201"/>
                  <a:pt x="19835" y="8204"/>
                </a:cubicBezTo>
                <a:cubicBezTo>
                  <a:pt x="19938" y="8224"/>
                  <a:pt x="20046" y="8240"/>
                  <a:pt x="20149" y="8260"/>
                </a:cubicBezTo>
                <a:lnTo>
                  <a:pt x="20440" y="8308"/>
                </a:lnTo>
                <a:lnTo>
                  <a:pt x="20361" y="8331"/>
                </a:lnTo>
                <a:cubicBezTo>
                  <a:pt x="20213" y="8359"/>
                  <a:pt x="20066" y="8399"/>
                  <a:pt x="19926" y="8439"/>
                </a:cubicBezTo>
                <a:cubicBezTo>
                  <a:pt x="19914" y="8443"/>
                  <a:pt x="19898" y="8443"/>
                  <a:pt x="19882" y="8443"/>
                </a:cubicBezTo>
                <a:lnTo>
                  <a:pt x="19839" y="8443"/>
                </a:lnTo>
                <a:cubicBezTo>
                  <a:pt x="19675" y="8427"/>
                  <a:pt x="19508" y="8419"/>
                  <a:pt x="19340" y="8403"/>
                </a:cubicBezTo>
                <a:lnTo>
                  <a:pt x="19261" y="8399"/>
                </a:lnTo>
                <a:lnTo>
                  <a:pt x="19448" y="8323"/>
                </a:lnTo>
                <a:lnTo>
                  <a:pt x="19703" y="8220"/>
                </a:lnTo>
                <a:cubicBezTo>
                  <a:pt x="19733" y="8206"/>
                  <a:pt x="19761" y="8200"/>
                  <a:pt x="19791" y="8200"/>
                </a:cubicBezTo>
                <a:close/>
                <a:moveTo>
                  <a:pt x="42404" y="7735"/>
                </a:moveTo>
                <a:cubicBezTo>
                  <a:pt x="42415" y="7735"/>
                  <a:pt x="42427" y="7736"/>
                  <a:pt x="42439" y="7738"/>
                </a:cubicBezTo>
                <a:cubicBezTo>
                  <a:pt x="42574" y="7750"/>
                  <a:pt x="42714" y="7766"/>
                  <a:pt x="42849" y="7777"/>
                </a:cubicBezTo>
                <a:cubicBezTo>
                  <a:pt x="42917" y="7781"/>
                  <a:pt x="42981" y="7785"/>
                  <a:pt x="43053" y="7797"/>
                </a:cubicBezTo>
                <a:lnTo>
                  <a:pt x="43112" y="7797"/>
                </a:lnTo>
                <a:lnTo>
                  <a:pt x="43077" y="7821"/>
                </a:lnTo>
                <a:cubicBezTo>
                  <a:pt x="42869" y="7997"/>
                  <a:pt x="42654" y="8176"/>
                  <a:pt x="42439" y="8355"/>
                </a:cubicBezTo>
                <a:lnTo>
                  <a:pt x="42335" y="8443"/>
                </a:lnTo>
                <a:lnTo>
                  <a:pt x="42323" y="8443"/>
                </a:lnTo>
                <a:cubicBezTo>
                  <a:pt x="42120" y="8403"/>
                  <a:pt x="41853" y="8355"/>
                  <a:pt x="41566" y="8288"/>
                </a:cubicBezTo>
                <a:lnTo>
                  <a:pt x="41526" y="8280"/>
                </a:lnTo>
                <a:lnTo>
                  <a:pt x="41562" y="8256"/>
                </a:lnTo>
                <a:cubicBezTo>
                  <a:pt x="41646" y="8196"/>
                  <a:pt x="41738" y="8136"/>
                  <a:pt x="41821" y="8080"/>
                </a:cubicBezTo>
                <a:lnTo>
                  <a:pt x="41845" y="8064"/>
                </a:lnTo>
                <a:cubicBezTo>
                  <a:pt x="41985" y="7969"/>
                  <a:pt x="42120" y="7881"/>
                  <a:pt x="42260" y="7785"/>
                </a:cubicBezTo>
                <a:cubicBezTo>
                  <a:pt x="42308" y="7750"/>
                  <a:pt x="42354" y="7735"/>
                  <a:pt x="42404" y="7735"/>
                </a:cubicBezTo>
                <a:close/>
                <a:moveTo>
                  <a:pt x="37407" y="7885"/>
                </a:moveTo>
                <a:cubicBezTo>
                  <a:pt x="37428" y="7885"/>
                  <a:pt x="37451" y="7889"/>
                  <a:pt x="37469" y="7897"/>
                </a:cubicBezTo>
                <a:cubicBezTo>
                  <a:pt x="37649" y="7977"/>
                  <a:pt x="37832" y="8056"/>
                  <a:pt x="38007" y="8136"/>
                </a:cubicBezTo>
                <a:lnTo>
                  <a:pt x="38107" y="8180"/>
                </a:lnTo>
                <a:lnTo>
                  <a:pt x="38067" y="8196"/>
                </a:lnTo>
                <a:cubicBezTo>
                  <a:pt x="37896" y="8264"/>
                  <a:pt x="37728" y="8327"/>
                  <a:pt x="37553" y="8395"/>
                </a:cubicBezTo>
                <a:lnTo>
                  <a:pt x="37358" y="8467"/>
                </a:lnTo>
                <a:lnTo>
                  <a:pt x="37350" y="8475"/>
                </a:lnTo>
                <a:lnTo>
                  <a:pt x="36684" y="8076"/>
                </a:lnTo>
                <a:lnTo>
                  <a:pt x="36724" y="8064"/>
                </a:lnTo>
                <a:cubicBezTo>
                  <a:pt x="36931" y="8009"/>
                  <a:pt x="37151" y="7949"/>
                  <a:pt x="37374" y="7889"/>
                </a:cubicBezTo>
                <a:cubicBezTo>
                  <a:pt x="37384" y="7886"/>
                  <a:pt x="37395" y="7885"/>
                  <a:pt x="37407" y="7885"/>
                </a:cubicBezTo>
                <a:close/>
                <a:moveTo>
                  <a:pt x="39358" y="7902"/>
                </a:moveTo>
                <a:cubicBezTo>
                  <a:pt x="39369" y="7902"/>
                  <a:pt x="39380" y="7903"/>
                  <a:pt x="39390" y="7905"/>
                </a:cubicBezTo>
                <a:cubicBezTo>
                  <a:pt x="39590" y="7961"/>
                  <a:pt x="39793" y="8021"/>
                  <a:pt x="39992" y="8076"/>
                </a:cubicBezTo>
                <a:lnTo>
                  <a:pt x="40064" y="8096"/>
                </a:lnTo>
                <a:lnTo>
                  <a:pt x="40000" y="8128"/>
                </a:lnTo>
                <a:cubicBezTo>
                  <a:pt x="39924" y="8168"/>
                  <a:pt x="39845" y="8208"/>
                  <a:pt x="39769" y="8248"/>
                </a:cubicBezTo>
                <a:cubicBezTo>
                  <a:pt x="39713" y="8280"/>
                  <a:pt x="39665" y="8304"/>
                  <a:pt x="39609" y="8327"/>
                </a:cubicBezTo>
                <a:cubicBezTo>
                  <a:pt x="39530" y="8367"/>
                  <a:pt x="39450" y="8407"/>
                  <a:pt x="39370" y="8455"/>
                </a:cubicBezTo>
                <a:cubicBezTo>
                  <a:pt x="39334" y="8475"/>
                  <a:pt x="39303" y="8483"/>
                  <a:pt x="39271" y="8483"/>
                </a:cubicBezTo>
                <a:cubicBezTo>
                  <a:pt x="39247" y="8483"/>
                  <a:pt x="39223" y="8479"/>
                  <a:pt x="39195" y="8463"/>
                </a:cubicBezTo>
                <a:cubicBezTo>
                  <a:pt x="39044" y="8395"/>
                  <a:pt x="38888" y="8327"/>
                  <a:pt x="38733" y="8268"/>
                </a:cubicBezTo>
                <a:lnTo>
                  <a:pt x="38557" y="8196"/>
                </a:lnTo>
                <a:lnTo>
                  <a:pt x="38605" y="8180"/>
                </a:lnTo>
                <a:cubicBezTo>
                  <a:pt x="38844" y="8088"/>
                  <a:pt x="39075" y="8001"/>
                  <a:pt x="39311" y="7909"/>
                </a:cubicBezTo>
                <a:cubicBezTo>
                  <a:pt x="39325" y="7904"/>
                  <a:pt x="39341" y="7902"/>
                  <a:pt x="39358" y="7902"/>
                </a:cubicBezTo>
                <a:close/>
                <a:moveTo>
                  <a:pt x="26139" y="7841"/>
                </a:moveTo>
                <a:lnTo>
                  <a:pt x="26143" y="7845"/>
                </a:lnTo>
                <a:cubicBezTo>
                  <a:pt x="26315" y="8005"/>
                  <a:pt x="26482" y="8180"/>
                  <a:pt x="26685" y="8395"/>
                </a:cubicBezTo>
                <a:lnTo>
                  <a:pt x="26705" y="8415"/>
                </a:lnTo>
                <a:lnTo>
                  <a:pt x="26689" y="8423"/>
                </a:lnTo>
                <a:cubicBezTo>
                  <a:pt x="26681" y="8423"/>
                  <a:pt x="26677" y="8427"/>
                  <a:pt x="26673" y="8427"/>
                </a:cubicBezTo>
                <a:cubicBezTo>
                  <a:pt x="26598" y="8439"/>
                  <a:pt x="26518" y="8447"/>
                  <a:pt x="26442" y="8459"/>
                </a:cubicBezTo>
                <a:lnTo>
                  <a:pt x="26434" y="8459"/>
                </a:lnTo>
                <a:cubicBezTo>
                  <a:pt x="26343" y="8467"/>
                  <a:pt x="26255" y="8483"/>
                  <a:pt x="26159" y="8495"/>
                </a:cubicBezTo>
                <a:cubicBezTo>
                  <a:pt x="26151" y="8495"/>
                  <a:pt x="26135" y="8499"/>
                  <a:pt x="26123" y="8499"/>
                </a:cubicBezTo>
                <a:cubicBezTo>
                  <a:pt x="26084" y="8499"/>
                  <a:pt x="26060" y="8487"/>
                  <a:pt x="26032" y="8463"/>
                </a:cubicBezTo>
                <a:cubicBezTo>
                  <a:pt x="25916" y="8359"/>
                  <a:pt x="25797" y="8260"/>
                  <a:pt x="25677" y="8156"/>
                </a:cubicBezTo>
                <a:cubicBezTo>
                  <a:pt x="25617" y="8104"/>
                  <a:pt x="25557" y="8048"/>
                  <a:pt x="25502" y="8001"/>
                </a:cubicBezTo>
                <a:lnTo>
                  <a:pt x="25470" y="7977"/>
                </a:lnTo>
                <a:lnTo>
                  <a:pt x="26139" y="7841"/>
                </a:lnTo>
                <a:close/>
                <a:moveTo>
                  <a:pt x="20832" y="8376"/>
                </a:moveTo>
                <a:cubicBezTo>
                  <a:pt x="20842" y="8376"/>
                  <a:pt x="20851" y="8377"/>
                  <a:pt x="20859" y="8379"/>
                </a:cubicBezTo>
                <a:cubicBezTo>
                  <a:pt x="20990" y="8403"/>
                  <a:pt x="21118" y="8435"/>
                  <a:pt x="21241" y="8467"/>
                </a:cubicBezTo>
                <a:lnTo>
                  <a:pt x="21313" y="8487"/>
                </a:lnTo>
                <a:lnTo>
                  <a:pt x="21241" y="8507"/>
                </a:lnTo>
                <a:cubicBezTo>
                  <a:pt x="21118" y="8535"/>
                  <a:pt x="20994" y="8547"/>
                  <a:pt x="20859" y="8547"/>
                </a:cubicBezTo>
                <a:cubicBezTo>
                  <a:pt x="20731" y="8547"/>
                  <a:pt x="20596" y="8535"/>
                  <a:pt x="20456" y="8507"/>
                </a:cubicBezTo>
                <a:lnTo>
                  <a:pt x="20377" y="8495"/>
                </a:lnTo>
                <a:lnTo>
                  <a:pt x="20456" y="8471"/>
                </a:lnTo>
                <a:cubicBezTo>
                  <a:pt x="20540" y="8447"/>
                  <a:pt x="20648" y="8419"/>
                  <a:pt x="20759" y="8387"/>
                </a:cubicBezTo>
                <a:cubicBezTo>
                  <a:pt x="20785" y="8382"/>
                  <a:pt x="20810" y="8376"/>
                  <a:pt x="20832" y="8376"/>
                </a:cubicBezTo>
                <a:close/>
                <a:moveTo>
                  <a:pt x="66749" y="8128"/>
                </a:moveTo>
                <a:lnTo>
                  <a:pt x="66673" y="8180"/>
                </a:lnTo>
                <a:cubicBezTo>
                  <a:pt x="66522" y="8296"/>
                  <a:pt x="66311" y="8439"/>
                  <a:pt x="66068" y="8527"/>
                </a:cubicBezTo>
                <a:lnTo>
                  <a:pt x="65976" y="8563"/>
                </a:lnTo>
                <a:lnTo>
                  <a:pt x="65976" y="8563"/>
                </a:lnTo>
                <a:lnTo>
                  <a:pt x="66048" y="8499"/>
                </a:lnTo>
                <a:cubicBezTo>
                  <a:pt x="66131" y="8423"/>
                  <a:pt x="66215" y="8343"/>
                  <a:pt x="66307" y="8264"/>
                </a:cubicBezTo>
                <a:lnTo>
                  <a:pt x="66311" y="8260"/>
                </a:lnTo>
                <a:cubicBezTo>
                  <a:pt x="66331" y="8240"/>
                  <a:pt x="66347" y="8228"/>
                  <a:pt x="66362" y="8224"/>
                </a:cubicBezTo>
                <a:lnTo>
                  <a:pt x="66661" y="8148"/>
                </a:lnTo>
                <a:lnTo>
                  <a:pt x="66749" y="8128"/>
                </a:lnTo>
                <a:close/>
                <a:moveTo>
                  <a:pt x="25279" y="8017"/>
                </a:moveTo>
                <a:lnTo>
                  <a:pt x="25282" y="8021"/>
                </a:lnTo>
                <a:cubicBezTo>
                  <a:pt x="25474" y="8164"/>
                  <a:pt x="25641" y="8319"/>
                  <a:pt x="25805" y="8499"/>
                </a:cubicBezTo>
                <a:lnTo>
                  <a:pt x="25836" y="8527"/>
                </a:lnTo>
                <a:lnTo>
                  <a:pt x="25761" y="8539"/>
                </a:lnTo>
                <a:cubicBezTo>
                  <a:pt x="25657" y="8547"/>
                  <a:pt x="25557" y="8559"/>
                  <a:pt x="25454" y="8567"/>
                </a:cubicBezTo>
                <a:cubicBezTo>
                  <a:pt x="25406" y="8571"/>
                  <a:pt x="25378" y="8571"/>
                  <a:pt x="25346" y="8579"/>
                </a:cubicBezTo>
                <a:lnTo>
                  <a:pt x="25342" y="8579"/>
                </a:lnTo>
                <a:cubicBezTo>
                  <a:pt x="25310" y="8583"/>
                  <a:pt x="25290" y="8583"/>
                  <a:pt x="25271" y="8583"/>
                </a:cubicBezTo>
                <a:cubicBezTo>
                  <a:pt x="25227" y="8583"/>
                  <a:pt x="25207" y="8567"/>
                  <a:pt x="25155" y="8523"/>
                </a:cubicBezTo>
                <a:cubicBezTo>
                  <a:pt x="25127" y="8503"/>
                  <a:pt x="25103" y="8483"/>
                  <a:pt x="25063" y="8459"/>
                </a:cubicBezTo>
                <a:cubicBezTo>
                  <a:pt x="24936" y="8363"/>
                  <a:pt x="24804" y="8268"/>
                  <a:pt x="24669" y="8172"/>
                </a:cubicBezTo>
                <a:lnTo>
                  <a:pt x="24629" y="8144"/>
                </a:lnTo>
                <a:lnTo>
                  <a:pt x="24665" y="8136"/>
                </a:lnTo>
                <a:cubicBezTo>
                  <a:pt x="24796" y="8096"/>
                  <a:pt x="24996" y="8048"/>
                  <a:pt x="25267" y="8017"/>
                </a:cubicBezTo>
                <a:close/>
                <a:moveTo>
                  <a:pt x="43404" y="7809"/>
                </a:moveTo>
                <a:cubicBezTo>
                  <a:pt x="43408" y="7809"/>
                  <a:pt x="43412" y="7809"/>
                  <a:pt x="43415" y="7809"/>
                </a:cubicBezTo>
                <a:cubicBezTo>
                  <a:pt x="43575" y="7825"/>
                  <a:pt x="43730" y="7837"/>
                  <a:pt x="43890" y="7845"/>
                </a:cubicBezTo>
                <a:lnTo>
                  <a:pt x="43902" y="7845"/>
                </a:lnTo>
                <a:cubicBezTo>
                  <a:pt x="43977" y="7849"/>
                  <a:pt x="44053" y="7857"/>
                  <a:pt x="44133" y="7861"/>
                </a:cubicBezTo>
                <a:lnTo>
                  <a:pt x="44173" y="7865"/>
                </a:lnTo>
                <a:lnTo>
                  <a:pt x="43423" y="8586"/>
                </a:lnTo>
                <a:lnTo>
                  <a:pt x="43415" y="8586"/>
                </a:lnTo>
                <a:cubicBezTo>
                  <a:pt x="43406" y="8587"/>
                  <a:pt x="43395" y="8587"/>
                  <a:pt x="43383" y="8587"/>
                </a:cubicBezTo>
                <a:cubicBezTo>
                  <a:pt x="43205" y="8587"/>
                  <a:pt x="42815" y="8531"/>
                  <a:pt x="42594" y="8479"/>
                </a:cubicBezTo>
                <a:lnTo>
                  <a:pt x="42559" y="8467"/>
                </a:lnTo>
                <a:lnTo>
                  <a:pt x="42586" y="8443"/>
                </a:lnTo>
                <a:cubicBezTo>
                  <a:pt x="42774" y="8288"/>
                  <a:pt x="42961" y="8136"/>
                  <a:pt x="43152" y="7981"/>
                </a:cubicBezTo>
                <a:lnTo>
                  <a:pt x="43156" y="7977"/>
                </a:lnTo>
                <a:lnTo>
                  <a:pt x="43292" y="7865"/>
                </a:lnTo>
                <a:cubicBezTo>
                  <a:pt x="43329" y="7832"/>
                  <a:pt x="43359" y="7809"/>
                  <a:pt x="43404" y="7809"/>
                </a:cubicBezTo>
                <a:close/>
                <a:moveTo>
                  <a:pt x="24382" y="8185"/>
                </a:moveTo>
                <a:cubicBezTo>
                  <a:pt x="24400" y="8185"/>
                  <a:pt x="24415" y="8188"/>
                  <a:pt x="24430" y="8200"/>
                </a:cubicBezTo>
                <a:cubicBezTo>
                  <a:pt x="24601" y="8319"/>
                  <a:pt x="24780" y="8443"/>
                  <a:pt x="24956" y="8579"/>
                </a:cubicBezTo>
                <a:lnTo>
                  <a:pt x="24996" y="8606"/>
                </a:lnTo>
                <a:lnTo>
                  <a:pt x="24944" y="8610"/>
                </a:lnTo>
                <a:cubicBezTo>
                  <a:pt x="24824" y="8622"/>
                  <a:pt x="24701" y="8630"/>
                  <a:pt x="24581" y="8638"/>
                </a:cubicBezTo>
                <a:lnTo>
                  <a:pt x="24458" y="8646"/>
                </a:lnTo>
                <a:lnTo>
                  <a:pt x="24438" y="8646"/>
                </a:lnTo>
                <a:cubicBezTo>
                  <a:pt x="24398" y="8646"/>
                  <a:pt x="24366" y="8638"/>
                  <a:pt x="24330" y="8622"/>
                </a:cubicBezTo>
                <a:cubicBezTo>
                  <a:pt x="24218" y="8547"/>
                  <a:pt x="24099" y="8479"/>
                  <a:pt x="23979" y="8407"/>
                </a:cubicBezTo>
                <a:lnTo>
                  <a:pt x="23780" y="8296"/>
                </a:lnTo>
                <a:lnTo>
                  <a:pt x="23824" y="8284"/>
                </a:lnTo>
                <a:lnTo>
                  <a:pt x="23884" y="8268"/>
                </a:lnTo>
                <a:lnTo>
                  <a:pt x="24139" y="8224"/>
                </a:lnTo>
                <a:lnTo>
                  <a:pt x="24342" y="8188"/>
                </a:lnTo>
                <a:cubicBezTo>
                  <a:pt x="24357" y="8186"/>
                  <a:pt x="24370" y="8185"/>
                  <a:pt x="24382" y="8185"/>
                </a:cubicBezTo>
                <a:close/>
                <a:moveTo>
                  <a:pt x="23504" y="8340"/>
                </a:moveTo>
                <a:cubicBezTo>
                  <a:pt x="23532" y="8340"/>
                  <a:pt x="23558" y="8346"/>
                  <a:pt x="23585" y="8359"/>
                </a:cubicBezTo>
                <a:cubicBezTo>
                  <a:pt x="23724" y="8439"/>
                  <a:pt x="23864" y="8519"/>
                  <a:pt x="24007" y="8602"/>
                </a:cubicBezTo>
                <a:lnTo>
                  <a:pt x="24099" y="8654"/>
                </a:lnTo>
                <a:lnTo>
                  <a:pt x="24031" y="8658"/>
                </a:lnTo>
                <a:cubicBezTo>
                  <a:pt x="23884" y="8666"/>
                  <a:pt x="23720" y="8674"/>
                  <a:pt x="23565" y="8682"/>
                </a:cubicBezTo>
                <a:lnTo>
                  <a:pt x="23561" y="8682"/>
                </a:lnTo>
                <a:cubicBezTo>
                  <a:pt x="23545" y="8682"/>
                  <a:pt x="23525" y="8678"/>
                  <a:pt x="23501" y="8666"/>
                </a:cubicBezTo>
                <a:cubicBezTo>
                  <a:pt x="23334" y="8598"/>
                  <a:pt x="23170" y="8527"/>
                  <a:pt x="23011" y="8455"/>
                </a:cubicBezTo>
                <a:lnTo>
                  <a:pt x="22951" y="8427"/>
                </a:lnTo>
                <a:lnTo>
                  <a:pt x="23011" y="8419"/>
                </a:lnTo>
                <a:cubicBezTo>
                  <a:pt x="23051" y="8415"/>
                  <a:pt x="23091" y="8403"/>
                  <a:pt x="23130" y="8399"/>
                </a:cubicBezTo>
                <a:lnTo>
                  <a:pt x="23154" y="8395"/>
                </a:lnTo>
                <a:cubicBezTo>
                  <a:pt x="23254" y="8379"/>
                  <a:pt x="23362" y="8359"/>
                  <a:pt x="23461" y="8343"/>
                </a:cubicBezTo>
                <a:cubicBezTo>
                  <a:pt x="23476" y="8341"/>
                  <a:pt x="23490" y="8340"/>
                  <a:pt x="23504" y="8340"/>
                </a:cubicBezTo>
                <a:close/>
                <a:moveTo>
                  <a:pt x="19018" y="8563"/>
                </a:moveTo>
                <a:cubicBezTo>
                  <a:pt x="19101" y="8563"/>
                  <a:pt x="19189" y="8571"/>
                  <a:pt x="19269" y="8579"/>
                </a:cubicBezTo>
                <a:lnTo>
                  <a:pt x="19356" y="8586"/>
                </a:lnTo>
                <a:lnTo>
                  <a:pt x="19269" y="8614"/>
                </a:lnTo>
                <a:cubicBezTo>
                  <a:pt x="19129" y="8658"/>
                  <a:pt x="19002" y="8682"/>
                  <a:pt x="18882" y="8686"/>
                </a:cubicBezTo>
                <a:cubicBezTo>
                  <a:pt x="18787" y="8694"/>
                  <a:pt x="18699" y="8694"/>
                  <a:pt x="18603" y="8698"/>
                </a:cubicBezTo>
                <a:lnTo>
                  <a:pt x="18527" y="8698"/>
                </a:lnTo>
                <a:lnTo>
                  <a:pt x="18591" y="8662"/>
                </a:lnTo>
                <a:cubicBezTo>
                  <a:pt x="18711" y="8594"/>
                  <a:pt x="18846" y="8563"/>
                  <a:pt x="19018" y="8563"/>
                </a:cubicBezTo>
                <a:close/>
                <a:moveTo>
                  <a:pt x="21735" y="8624"/>
                </a:moveTo>
                <a:cubicBezTo>
                  <a:pt x="21819" y="8624"/>
                  <a:pt x="21901" y="8636"/>
                  <a:pt x="21987" y="8662"/>
                </a:cubicBezTo>
                <a:lnTo>
                  <a:pt x="22106" y="8698"/>
                </a:lnTo>
                <a:lnTo>
                  <a:pt x="21979" y="8702"/>
                </a:lnTo>
                <a:cubicBezTo>
                  <a:pt x="21843" y="8702"/>
                  <a:pt x="21720" y="8694"/>
                  <a:pt x="21600" y="8674"/>
                </a:cubicBezTo>
                <a:lnTo>
                  <a:pt x="21481" y="8654"/>
                </a:lnTo>
                <a:lnTo>
                  <a:pt x="21600" y="8634"/>
                </a:lnTo>
                <a:cubicBezTo>
                  <a:pt x="21646" y="8627"/>
                  <a:pt x="21691" y="8624"/>
                  <a:pt x="21735" y="8624"/>
                </a:cubicBezTo>
                <a:close/>
                <a:moveTo>
                  <a:pt x="22624" y="8481"/>
                </a:moveTo>
                <a:cubicBezTo>
                  <a:pt x="22651" y="8481"/>
                  <a:pt x="22677" y="8486"/>
                  <a:pt x="22692" y="8495"/>
                </a:cubicBezTo>
                <a:cubicBezTo>
                  <a:pt x="22824" y="8547"/>
                  <a:pt x="22955" y="8602"/>
                  <a:pt x="23071" y="8650"/>
                </a:cubicBezTo>
                <a:lnTo>
                  <a:pt x="23150" y="8686"/>
                </a:lnTo>
                <a:lnTo>
                  <a:pt x="23075" y="8694"/>
                </a:lnTo>
                <a:lnTo>
                  <a:pt x="23031" y="8694"/>
                </a:lnTo>
                <a:cubicBezTo>
                  <a:pt x="23011" y="8694"/>
                  <a:pt x="22991" y="8694"/>
                  <a:pt x="22971" y="8698"/>
                </a:cubicBezTo>
                <a:cubicBezTo>
                  <a:pt x="22935" y="8702"/>
                  <a:pt x="22895" y="8702"/>
                  <a:pt x="22859" y="8702"/>
                </a:cubicBezTo>
                <a:cubicBezTo>
                  <a:pt x="22700" y="8702"/>
                  <a:pt x="22549" y="8678"/>
                  <a:pt x="22397" y="8622"/>
                </a:cubicBezTo>
                <a:cubicBezTo>
                  <a:pt x="22349" y="8602"/>
                  <a:pt x="22298" y="8586"/>
                  <a:pt x="22250" y="8579"/>
                </a:cubicBezTo>
                <a:lnTo>
                  <a:pt x="22170" y="8555"/>
                </a:lnTo>
                <a:lnTo>
                  <a:pt x="22254" y="8539"/>
                </a:lnTo>
                <a:cubicBezTo>
                  <a:pt x="22365" y="8519"/>
                  <a:pt x="22485" y="8503"/>
                  <a:pt x="22596" y="8483"/>
                </a:cubicBezTo>
                <a:cubicBezTo>
                  <a:pt x="22605" y="8482"/>
                  <a:pt x="22615" y="8481"/>
                  <a:pt x="22624" y="8481"/>
                </a:cubicBezTo>
                <a:close/>
                <a:moveTo>
                  <a:pt x="50998" y="5829"/>
                </a:moveTo>
                <a:cubicBezTo>
                  <a:pt x="51694" y="5829"/>
                  <a:pt x="52338" y="5868"/>
                  <a:pt x="52960" y="5944"/>
                </a:cubicBezTo>
                <a:cubicBezTo>
                  <a:pt x="53681" y="6032"/>
                  <a:pt x="54331" y="6171"/>
                  <a:pt x="54945" y="6375"/>
                </a:cubicBezTo>
                <a:cubicBezTo>
                  <a:pt x="55327" y="6502"/>
                  <a:pt x="55686" y="6654"/>
                  <a:pt x="56009" y="6833"/>
                </a:cubicBezTo>
                <a:lnTo>
                  <a:pt x="56069" y="6865"/>
                </a:lnTo>
                <a:cubicBezTo>
                  <a:pt x="56084" y="6873"/>
                  <a:pt x="56092" y="6881"/>
                  <a:pt x="56104" y="6885"/>
                </a:cubicBezTo>
                <a:cubicBezTo>
                  <a:pt x="56164" y="6913"/>
                  <a:pt x="56228" y="6945"/>
                  <a:pt x="56288" y="6972"/>
                </a:cubicBezTo>
                <a:cubicBezTo>
                  <a:pt x="56459" y="7060"/>
                  <a:pt x="56638" y="7144"/>
                  <a:pt x="56818" y="7220"/>
                </a:cubicBezTo>
                <a:cubicBezTo>
                  <a:pt x="57344" y="7439"/>
                  <a:pt x="57942" y="7602"/>
                  <a:pt x="58639" y="7722"/>
                </a:cubicBezTo>
                <a:cubicBezTo>
                  <a:pt x="59301" y="7837"/>
                  <a:pt x="60030" y="7897"/>
                  <a:pt x="60871" y="7917"/>
                </a:cubicBezTo>
                <a:cubicBezTo>
                  <a:pt x="61046" y="7921"/>
                  <a:pt x="61223" y="7923"/>
                  <a:pt x="61402" y="7923"/>
                </a:cubicBezTo>
                <a:cubicBezTo>
                  <a:pt x="62359" y="7923"/>
                  <a:pt x="63391" y="7869"/>
                  <a:pt x="64609" y="7762"/>
                </a:cubicBezTo>
                <a:cubicBezTo>
                  <a:pt x="64900" y="7738"/>
                  <a:pt x="65199" y="7706"/>
                  <a:pt x="65466" y="7682"/>
                </a:cubicBezTo>
                <a:cubicBezTo>
                  <a:pt x="65597" y="7666"/>
                  <a:pt x="65733" y="7658"/>
                  <a:pt x="65868" y="7642"/>
                </a:cubicBezTo>
                <a:cubicBezTo>
                  <a:pt x="65876" y="7642"/>
                  <a:pt x="65884" y="7642"/>
                  <a:pt x="65892" y="7638"/>
                </a:cubicBezTo>
                <a:lnTo>
                  <a:pt x="65956" y="7626"/>
                </a:lnTo>
                <a:lnTo>
                  <a:pt x="65924" y="7662"/>
                </a:lnTo>
                <a:cubicBezTo>
                  <a:pt x="65864" y="7730"/>
                  <a:pt x="65797" y="7801"/>
                  <a:pt x="65737" y="7865"/>
                </a:cubicBezTo>
                <a:cubicBezTo>
                  <a:pt x="65633" y="7981"/>
                  <a:pt x="65534" y="8096"/>
                  <a:pt x="65430" y="8216"/>
                </a:cubicBezTo>
                <a:cubicBezTo>
                  <a:pt x="65398" y="8244"/>
                  <a:pt x="65374" y="8260"/>
                  <a:pt x="65334" y="8264"/>
                </a:cubicBezTo>
                <a:cubicBezTo>
                  <a:pt x="65310" y="8268"/>
                  <a:pt x="65290" y="8276"/>
                  <a:pt x="65263" y="8280"/>
                </a:cubicBezTo>
                <a:lnTo>
                  <a:pt x="65235" y="8284"/>
                </a:lnTo>
                <a:cubicBezTo>
                  <a:pt x="64198" y="8487"/>
                  <a:pt x="63114" y="8626"/>
                  <a:pt x="61903" y="8718"/>
                </a:cubicBezTo>
                <a:cubicBezTo>
                  <a:pt x="61281" y="8762"/>
                  <a:pt x="60735" y="8786"/>
                  <a:pt x="60245" y="8786"/>
                </a:cubicBezTo>
                <a:cubicBezTo>
                  <a:pt x="60010" y="8786"/>
                  <a:pt x="59791" y="8782"/>
                  <a:pt x="59572" y="8774"/>
                </a:cubicBezTo>
                <a:cubicBezTo>
                  <a:pt x="58703" y="8734"/>
                  <a:pt x="57946" y="8622"/>
                  <a:pt x="57256" y="8435"/>
                </a:cubicBezTo>
                <a:cubicBezTo>
                  <a:pt x="56383" y="8200"/>
                  <a:pt x="55674" y="7877"/>
                  <a:pt x="55088" y="7451"/>
                </a:cubicBezTo>
                <a:lnTo>
                  <a:pt x="55084" y="7447"/>
                </a:lnTo>
                <a:lnTo>
                  <a:pt x="55084" y="7439"/>
                </a:lnTo>
                <a:lnTo>
                  <a:pt x="55072" y="7427"/>
                </a:lnTo>
                <a:cubicBezTo>
                  <a:pt x="55056" y="7419"/>
                  <a:pt x="55036" y="7407"/>
                  <a:pt x="55024" y="7403"/>
                </a:cubicBezTo>
                <a:cubicBezTo>
                  <a:pt x="55012" y="7391"/>
                  <a:pt x="55004" y="7387"/>
                  <a:pt x="54993" y="7383"/>
                </a:cubicBezTo>
                <a:cubicBezTo>
                  <a:pt x="54973" y="7371"/>
                  <a:pt x="54953" y="7363"/>
                  <a:pt x="54933" y="7363"/>
                </a:cubicBezTo>
                <a:lnTo>
                  <a:pt x="54929" y="7363"/>
                </a:lnTo>
                <a:cubicBezTo>
                  <a:pt x="54909" y="7351"/>
                  <a:pt x="54885" y="7347"/>
                  <a:pt x="54865" y="7339"/>
                </a:cubicBezTo>
                <a:cubicBezTo>
                  <a:pt x="54837" y="7327"/>
                  <a:pt x="54817" y="7323"/>
                  <a:pt x="54797" y="7311"/>
                </a:cubicBezTo>
                <a:cubicBezTo>
                  <a:pt x="54096" y="7064"/>
                  <a:pt x="53319" y="6901"/>
                  <a:pt x="52434" y="6801"/>
                </a:cubicBezTo>
                <a:cubicBezTo>
                  <a:pt x="51768" y="6725"/>
                  <a:pt x="51063" y="6691"/>
                  <a:pt x="50335" y="6691"/>
                </a:cubicBezTo>
                <a:cubicBezTo>
                  <a:pt x="50222" y="6691"/>
                  <a:pt x="50109" y="6692"/>
                  <a:pt x="49995" y="6693"/>
                </a:cubicBezTo>
                <a:cubicBezTo>
                  <a:pt x="49449" y="6705"/>
                  <a:pt x="48891" y="6725"/>
                  <a:pt x="48357" y="6741"/>
                </a:cubicBezTo>
                <a:lnTo>
                  <a:pt x="48329" y="6741"/>
                </a:lnTo>
                <a:cubicBezTo>
                  <a:pt x="48038" y="6749"/>
                  <a:pt x="47751" y="6761"/>
                  <a:pt x="47464" y="6765"/>
                </a:cubicBezTo>
                <a:cubicBezTo>
                  <a:pt x="46807" y="6785"/>
                  <a:pt x="46149" y="6801"/>
                  <a:pt x="45528" y="6813"/>
                </a:cubicBezTo>
                <a:lnTo>
                  <a:pt x="45500" y="6813"/>
                </a:lnTo>
                <a:lnTo>
                  <a:pt x="45440" y="6821"/>
                </a:lnTo>
                <a:lnTo>
                  <a:pt x="45468" y="6785"/>
                </a:lnTo>
                <a:cubicBezTo>
                  <a:pt x="45484" y="6769"/>
                  <a:pt x="45492" y="6753"/>
                  <a:pt x="45508" y="6741"/>
                </a:cubicBezTo>
                <a:cubicBezTo>
                  <a:pt x="45559" y="6686"/>
                  <a:pt x="45607" y="6630"/>
                  <a:pt x="45659" y="6582"/>
                </a:cubicBezTo>
                <a:cubicBezTo>
                  <a:pt x="45767" y="6462"/>
                  <a:pt x="45882" y="6343"/>
                  <a:pt x="45998" y="6215"/>
                </a:cubicBezTo>
                <a:cubicBezTo>
                  <a:pt x="46058" y="6148"/>
                  <a:pt x="46121" y="6116"/>
                  <a:pt x="46221" y="6108"/>
                </a:cubicBezTo>
                <a:cubicBezTo>
                  <a:pt x="47676" y="5968"/>
                  <a:pt x="49106" y="5877"/>
                  <a:pt x="50465" y="5837"/>
                </a:cubicBezTo>
                <a:cubicBezTo>
                  <a:pt x="50646" y="5832"/>
                  <a:pt x="50823" y="5829"/>
                  <a:pt x="50998" y="5829"/>
                </a:cubicBezTo>
                <a:close/>
                <a:moveTo>
                  <a:pt x="18229" y="7562"/>
                </a:moveTo>
                <a:cubicBezTo>
                  <a:pt x="18878" y="7562"/>
                  <a:pt x="19536" y="7622"/>
                  <a:pt x="20181" y="7738"/>
                </a:cubicBezTo>
                <a:lnTo>
                  <a:pt x="20213" y="7742"/>
                </a:lnTo>
                <a:lnTo>
                  <a:pt x="20285" y="7758"/>
                </a:lnTo>
                <a:lnTo>
                  <a:pt x="20341" y="7770"/>
                </a:lnTo>
                <a:lnTo>
                  <a:pt x="20285" y="7797"/>
                </a:lnTo>
                <a:cubicBezTo>
                  <a:pt x="20237" y="7817"/>
                  <a:pt x="20193" y="7837"/>
                  <a:pt x="20145" y="7857"/>
                </a:cubicBezTo>
                <a:cubicBezTo>
                  <a:pt x="20058" y="7889"/>
                  <a:pt x="19966" y="7929"/>
                  <a:pt x="19878" y="7965"/>
                </a:cubicBezTo>
                <a:lnTo>
                  <a:pt x="19767" y="8009"/>
                </a:lnTo>
                <a:lnTo>
                  <a:pt x="19639" y="8001"/>
                </a:lnTo>
                <a:cubicBezTo>
                  <a:pt x="19548" y="7997"/>
                  <a:pt x="19456" y="7985"/>
                  <a:pt x="19364" y="7977"/>
                </a:cubicBezTo>
                <a:cubicBezTo>
                  <a:pt x="18927" y="7932"/>
                  <a:pt x="18485" y="7909"/>
                  <a:pt x="18040" y="7909"/>
                </a:cubicBezTo>
                <a:cubicBezTo>
                  <a:pt x="17024" y="7909"/>
                  <a:pt x="15988" y="8026"/>
                  <a:pt x="14941" y="8256"/>
                </a:cubicBezTo>
                <a:cubicBezTo>
                  <a:pt x="14219" y="8415"/>
                  <a:pt x="13526" y="8634"/>
                  <a:pt x="12944" y="8826"/>
                </a:cubicBezTo>
                <a:lnTo>
                  <a:pt x="12928" y="8794"/>
                </a:lnTo>
                <a:cubicBezTo>
                  <a:pt x="13008" y="8746"/>
                  <a:pt x="13100" y="8714"/>
                  <a:pt x="13203" y="8674"/>
                </a:cubicBezTo>
                <a:lnTo>
                  <a:pt x="13243" y="8658"/>
                </a:lnTo>
                <a:cubicBezTo>
                  <a:pt x="13861" y="8423"/>
                  <a:pt x="14498" y="8184"/>
                  <a:pt x="15140" y="8001"/>
                </a:cubicBezTo>
                <a:cubicBezTo>
                  <a:pt x="16156" y="7706"/>
                  <a:pt x="17192" y="7562"/>
                  <a:pt x="18229" y="7562"/>
                </a:cubicBezTo>
                <a:close/>
                <a:moveTo>
                  <a:pt x="40335" y="8169"/>
                </a:moveTo>
                <a:cubicBezTo>
                  <a:pt x="40356" y="8169"/>
                  <a:pt x="40378" y="8173"/>
                  <a:pt x="40403" y="8180"/>
                </a:cubicBezTo>
                <a:cubicBezTo>
                  <a:pt x="40570" y="8224"/>
                  <a:pt x="40745" y="8268"/>
                  <a:pt x="40913" y="8308"/>
                </a:cubicBezTo>
                <a:lnTo>
                  <a:pt x="41088" y="8347"/>
                </a:lnTo>
                <a:lnTo>
                  <a:pt x="41056" y="8375"/>
                </a:lnTo>
                <a:cubicBezTo>
                  <a:pt x="40829" y="8519"/>
                  <a:pt x="40610" y="8666"/>
                  <a:pt x="40387" y="8814"/>
                </a:cubicBezTo>
                <a:lnTo>
                  <a:pt x="40283" y="8881"/>
                </a:lnTo>
                <a:lnTo>
                  <a:pt x="40271" y="8881"/>
                </a:lnTo>
                <a:cubicBezTo>
                  <a:pt x="40167" y="8857"/>
                  <a:pt x="40068" y="8818"/>
                  <a:pt x="39972" y="8778"/>
                </a:cubicBezTo>
                <a:cubicBezTo>
                  <a:pt x="39936" y="8762"/>
                  <a:pt x="39904" y="8746"/>
                  <a:pt x="39869" y="8738"/>
                </a:cubicBezTo>
                <a:cubicBezTo>
                  <a:pt x="39757" y="8698"/>
                  <a:pt x="39645" y="8654"/>
                  <a:pt x="39518" y="8598"/>
                </a:cubicBezTo>
                <a:lnTo>
                  <a:pt x="39486" y="8583"/>
                </a:lnTo>
                <a:lnTo>
                  <a:pt x="39514" y="8563"/>
                </a:lnTo>
                <a:cubicBezTo>
                  <a:pt x="39538" y="8547"/>
                  <a:pt x="39558" y="8539"/>
                  <a:pt x="39578" y="8527"/>
                </a:cubicBezTo>
                <a:lnTo>
                  <a:pt x="39609" y="8515"/>
                </a:lnTo>
                <a:cubicBezTo>
                  <a:pt x="39689" y="8471"/>
                  <a:pt x="39773" y="8427"/>
                  <a:pt x="39853" y="8387"/>
                </a:cubicBezTo>
                <a:cubicBezTo>
                  <a:pt x="39972" y="8327"/>
                  <a:pt x="40096" y="8268"/>
                  <a:pt x="40215" y="8204"/>
                </a:cubicBezTo>
                <a:cubicBezTo>
                  <a:pt x="40259" y="8181"/>
                  <a:pt x="40296" y="8169"/>
                  <a:pt x="40335" y="8169"/>
                </a:cubicBezTo>
                <a:close/>
                <a:moveTo>
                  <a:pt x="66016" y="8300"/>
                </a:moveTo>
                <a:lnTo>
                  <a:pt x="65968" y="8343"/>
                </a:lnTo>
                <a:cubicBezTo>
                  <a:pt x="65844" y="8455"/>
                  <a:pt x="65717" y="8567"/>
                  <a:pt x="65585" y="8682"/>
                </a:cubicBezTo>
                <a:cubicBezTo>
                  <a:pt x="65549" y="8714"/>
                  <a:pt x="65514" y="8734"/>
                  <a:pt x="65478" y="8746"/>
                </a:cubicBezTo>
                <a:cubicBezTo>
                  <a:pt x="65354" y="8794"/>
                  <a:pt x="65227" y="8838"/>
                  <a:pt x="65099" y="8877"/>
                </a:cubicBezTo>
                <a:lnTo>
                  <a:pt x="65031" y="8901"/>
                </a:lnTo>
                <a:lnTo>
                  <a:pt x="65079" y="8846"/>
                </a:lnTo>
                <a:cubicBezTo>
                  <a:pt x="65119" y="8802"/>
                  <a:pt x="65159" y="8758"/>
                  <a:pt x="65207" y="8714"/>
                </a:cubicBezTo>
                <a:cubicBezTo>
                  <a:pt x="65274" y="8634"/>
                  <a:pt x="65350" y="8559"/>
                  <a:pt x="65418" y="8479"/>
                </a:cubicBezTo>
                <a:cubicBezTo>
                  <a:pt x="65470" y="8423"/>
                  <a:pt x="65518" y="8395"/>
                  <a:pt x="65585" y="8383"/>
                </a:cubicBezTo>
                <a:cubicBezTo>
                  <a:pt x="65693" y="8363"/>
                  <a:pt x="65805" y="8343"/>
                  <a:pt x="65924" y="8319"/>
                </a:cubicBezTo>
                <a:lnTo>
                  <a:pt x="66016" y="8300"/>
                </a:lnTo>
                <a:close/>
                <a:moveTo>
                  <a:pt x="38338" y="8280"/>
                </a:moveTo>
                <a:lnTo>
                  <a:pt x="38426" y="8319"/>
                </a:lnTo>
                <a:cubicBezTo>
                  <a:pt x="38625" y="8403"/>
                  <a:pt x="38828" y="8495"/>
                  <a:pt x="39028" y="8583"/>
                </a:cubicBezTo>
                <a:lnTo>
                  <a:pt x="39056" y="8598"/>
                </a:lnTo>
                <a:lnTo>
                  <a:pt x="39028" y="8618"/>
                </a:lnTo>
                <a:cubicBezTo>
                  <a:pt x="39012" y="8626"/>
                  <a:pt x="38992" y="8638"/>
                  <a:pt x="38976" y="8646"/>
                </a:cubicBezTo>
                <a:cubicBezTo>
                  <a:pt x="38824" y="8726"/>
                  <a:pt x="38665" y="8802"/>
                  <a:pt x="38506" y="8881"/>
                </a:cubicBezTo>
                <a:lnTo>
                  <a:pt x="38378" y="8941"/>
                </a:lnTo>
                <a:cubicBezTo>
                  <a:pt x="38354" y="8953"/>
                  <a:pt x="38334" y="8965"/>
                  <a:pt x="38310" y="8977"/>
                </a:cubicBezTo>
                <a:lnTo>
                  <a:pt x="38290" y="8985"/>
                </a:lnTo>
                <a:cubicBezTo>
                  <a:pt x="38274" y="8997"/>
                  <a:pt x="38258" y="8997"/>
                  <a:pt x="38247" y="8997"/>
                </a:cubicBezTo>
                <a:cubicBezTo>
                  <a:pt x="38231" y="8997"/>
                  <a:pt x="38215" y="8993"/>
                  <a:pt x="38207" y="8985"/>
                </a:cubicBezTo>
                <a:lnTo>
                  <a:pt x="38167" y="8961"/>
                </a:lnTo>
                <a:cubicBezTo>
                  <a:pt x="37968" y="8846"/>
                  <a:pt x="37772" y="8726"/>
                  <a:pt x="37573" y="8614"/>
                </a:cubicBezTo>
                <a:lnTo>
                  <a:pt x="37549" y="8598"/>
                </a:lnTo>
                <a:lnTo>
                  <a:pt x="37581" y="8575"/>
                </a:lnTo>
                <a:cubicBezTo>
                  <a:pt x="37697" y="8507"/>
                  <a:pt x="37908" y="8423"/>
                  <a:pt x="38334" y="8280"/>
                </a:cubicBezTo>
                <a:close/>
                <a:moveTo>
                  <a:pt x="23379" y="8854"/>
                </a:moveTo>
                <a:cubicBezTo>
                  <a:pt x="23476" y="8854"/>
                  <a:pt x="23567" y="8875"/>
                  <a:pt x="23645" y="8913"/>
                </a:cubicBezTo>
                <a:cubicBezTo>
                  <a:pt x="23672" y="8925"/>
                  <a:pt x="23700" y="8937"/>
                  <a:pt x="23728" y="8953"/>
                </a:cubicBezTo>
                <a:lnTo>
                  <a:pt x="23832" y="9001"/>
                </a:lnTo>
                <a:lnTo>
                  <a:pt x="23720" y="8985"/>
                </a:lnTo>
                <a:cubicBezTo>
                  <a:pt x="23593" y="8969"/>
                  <a:pt x="23465" y="8941"/>
                  <a:pt x="23306" y="8893"/>
                </a:cubicBezTo>
                <a:lnTo>
                  <a:pt x="23206" y="8861"/>
                </a:lnTo>
                <a:lnTo>
                  <a:pt x="23310" y="8857"/>
                </a:lnTo>
                <a:cubicBezTo>
                  <a:pt x="23333" y="8855"/>
                  <a:pt x="23356" y="8854"/>
                  <a:pt x="23379" y="8854"/>
                </a:cubicBezTo>
                <a:close/>
                <a:moveTo>
                  <a:pt x="24319" y="8831"/>
                </a:moveTo>
                <a:cubicBezTo>
                  <a:pt x="24356" y="8831"/>
                  <a:pt x="24382" y="8842"/>
                  <a:pt x="24410" y="8857"/>
                </a:cubicBezTo>
                <a:cubicBezTo>
                  <a:pt x="24521" y="8925"/>
                  <a:pt x="24629" y="8993"/>
                  <a:pt x="24740" y="9061"/>
                </a:cubicBezTo>
                <a:lnTo>
                  <a:pt x="24824" y="9117"/>
                </a:lnTo>
                <a:lnTo>
                  <a:pt x="24744" y="9097"/>
                </a:lnTo>
                <a:cubicBezTo>
                  <a:pt x="24605" y="9085"/>
                  <a:pt x="24497" y="9077"/>
                  <a:pt x="24398" y="9061"/>
                </a:cubicBezTo>
                <a:cubicBezTo>
                  <a:pt x="24346" y="9053"/>
                  <a:pt x="24290" y="9033"/>
                  <a:pt x="24242" y="9005"/>
                </a:cubicBezTo>
                <a:lnTo>
                  <a:pt x="24238" y="9005"/>
                </a:lnTo>
                <a:cubicBezTo>
                  <a:pt x="24222" y="8997"/>
                  <a:pt x="24206" y="8993"/>
                  <a:pt x="24187" y="8985"/>
                </a:cubicBezTo>
                <a:cubicBezTo>
                  <a:pt x="24107" y="8953"/>
                  <a:pt x="24027" y="8917"/>
                  <a:pt x="23951" y="8881"/>
                </a:cubicBezTo>
                <a:lnTo>
                  <a:pt x="23884" y="8854"/>
                </a:lnTo>
                <a:lnTo>
                  <a:pt x="24063" y="8842"/>
                </a:lnTo>
                <a:cubicBezTo>
                  <a:pt x="24139" y="8838"/>
                  <a:pt x="24210" y="8838"/>
                  <a:pt x="24286" y="8834"/>
                </a:cubicBezTo>
                <a:cubicBezTo>
                  <a:pt x="24298" y="8832"/>
                  <a:pt x="24309" y="8831"/>
                  <a:pt x="24319" y="8831"/>
                </a:cubicBezTo>
                <a:close/>
                <a:moveTo>
                  <a:pt x="34731" y="7187"/>
                </a:moveTo>
                <a:cubicBezTo>
                  <a:pt x="34813" y="7187"/>
                  <a:pt x="34874" y="7204"/>
                  <a:pt x="34939" y="7243"/>
                </a:cubicBezTo>
                <a:cubicBezTo>
                  <a:pt x="35018" y="7291"/>
                  <a:pt x="35102" y="7339"/>
                  <a:pt x="35182" y="7383"/>
                </a:cubicBezTo>
                <a:cubicBezTo>
                  <a:pt x="35230" y="7411"/>
                  <a:pt x="35281" y="7439"/>
                  <a:pt x="35325" y="7467"/>
                </a:cubicBezTo>
                <a:cubicBezTo>
                  <a:pt x="35329" y="7471"/>
                  <a:pt x="35337" y="7471"/>
                  <a:pt x="35341" y="7475"/>
                </a:cubicBezTo>
                <a:lnTo>
                  <a:pt x="35377" y="7502"/>
                </a:lnTo>
                <a:lnTo>
                  <a:pt x="35341" y="7506"/>
                </a:lnTo>
                <a:cubicBezTo>
                  <a:pt x="35329" y="7506"/>
                  <a:pt x="35321" y="7510"/>
                  <a:pt x="35309" y="7510"/>
                </a:cubicBezTo>
                <a:cubicBezTo>
                  <a:pt x="34433" y="7666"/>
                  <a:pt x="33556" y="7881"/>
                  <a:pt x="32735" y="8088"/>
                </a:cubicBezTo>
                <a:lnTo>
                  <a:pt x="32655" y="8108"/>
                </a:lnTo>
                <a:cubicBezTo>
                  <a:pt x="31870" y="8308"/>
                  <a:pt x="31057" y="8515"/>
                  <a:pt x="30260" y="8706"/>
                </a:cubicBezTo>
                <a:cubicBezTo>
                  <a:pt x="29423" y="8905"/>
                  <a:pt x="28586" y="9041"/>
                  <a:pt x="27761" y="9105"/>
                </a:cubicBezTo>
                <a:lnTo>
                  <a:pt x="27753" y="9105"/>
                </a:lnTo>
                <a:cubicBezTo>
                  <a:pt x="27737" y="9105"/>
                  <a:pt x="27721" y="9105"/>
                  <a:pt x="27710" y="9113"/>
                </a:cubicBezTo>
                <a:cubicBezTo>
                  <a:pt x="27690" y="9117"/>
                  <a:pt x="27674" y="9117"/>
                  <a:pt x="27654" y="9117"/>
                </a:cubicBezTo>
                <a:cubicBezTo>
                  <a:pt x="27594" y="9117"/>
                  <a:pt x="27550" y="9085"/>
                  <a:pt x="27494" y="9021"/>
                </a:cubicBezTo>
                <a:cubicBezTo>
                  <a:pt x="27411" y="8917"/>
                  <a:pt x="27315" y="8818"/>
                  <a:pt x="27223" y="8722"/>
                </a:cubicBezTo>
                <a:lnTo>
                  <a:pt x="27215" y="8714"/>
                </a:lnTo>
                <a:cubicBezTo>
                  <a:pt x="27175" y="8670"/>
                  <a:pt x="27136" y="8626"/>
                  <a:pt x="27100" y="8586"/>
                </a:cubicBezTo>
                <a:lnTo>
                  <a:pt x="27084" y="8571"/>
                </a:lnTo>
                <a:lnTo>
                  <a:pt x="27064" y="8547"/>
                </a:lnTo>
                <a:lnTo>
                  <a:pt x="27096" y="8543"/>
                </a:lnTo>
                <a:cubicBezTo>
                  <a:pt x="28132" y="8379"/>
                  <a:pt x="29172" y="8148"/>
                  <a:pt x="30180" y="7925"/>
                </a:cubicBezTo>
                <a:cubicBezTo>
                  <a:pt x="30415" y="7869"/>
                  <a:pt x="30647" y="7821"/>
                  <a:pt x="30886" y="7770"/>
                </a:cubicBezTo>
                <a:cubicBezTo>
                  <a:pt x="31571" y="7622"/>
                  <a:pt x="32340" y="7451"/>
                  <a:pt x="33114" y="7343"/>
                </a:cubicBezTo>
                <a:cubicBezTo>
                  <a:pt x="33632" y="7271"/>
                  <a:pt x="34166" y="7220"/>
                  <a:pt x="34704" y="7188"/>
                </a:cubicBezTo>
                <a:cubicBezTo>
                  <a:pt x="34713" y="7187"/>
                  <a:pt x="34722" y="7187"/>
                  <a:pt x="34731" y="7187"/>
                </a:cubicBezTo>
                <a:close/>
                <a:moveTo>
                  <a:pt x="25146" y="8765"/>
                </a:moveTo>
                <a:cubicBezTo>
                  <a:pt x="25189" y="8765"/>
                  <a:pt x="25222" y="8777"/>
                  <a:pt x="25247" y="8798"/>
                </a:cubicBezTo>
                <a:lnTo>
                  <a:pt x="25442" y="8953"/>
                </a:lnTo>
                <a:cubicBezTo>
                  <a:pt x="25514" y="9005"/>
                  <a:pt x="25581" y="9061"/>
                  <a:pt x="25657" y="9117"/>
                </a:cubicBezTo>
                <a:lnTo>
                  <a:pt x="25701" y="9152"/>
                </a:lnTo>
                <a:lnTo>
                  <a:pt x="25605" y="9144"/>
                </a:lnTo>
                <a:cubicBezTo>
                  <a:pt x="25470" y="9140"/>
                  <a:pt x="25346" y="9136"/>
                  <a:pt x="25223" y="9125"/>
                </a:cubicBezTo>
                <a:cubicBezTo>
                  <a:pt x="25199" y="9125"/>
                  <a:pt x="25167" y="9117"/>
                  <a:pt x="25143" y="9101"/>
                </a:cubicBezTo>
                <a:cubicBezTo>
                  <a:pt x="24984" y="9005"/>
                  <a:pt x="24828" y="8913"/>
                  <a:pt x="24693" y="8834"/>
                </a:cubicBezTo>
                <a:lnTo>
                  <a:pt x="24645" y="8802"/>
                </a:lnTo>
                <a:lnTo>
                  <a:pt x="24705" y="8798"/>
                </a:lnTo>
                <a:cubicBezTo>
                  <a:pt x="24748" y="8794"/>
                  <a:pt x="24800" y="8794"/>
                  <a:pt x="24844" y="8786"/>
                </a:cubicBezTo>
                <a:cubicBezTo>
                  <a:pt x="24940" y="8782"/>
                  <a:pt x="25035" y="8774"/>
                  <a:pt x="25127" y="8766"/>
                </a:cubicBezTo>
                <a:cubicBezTo>
                  <a:pt x="25134" y="8765"/>
                  <a:pt x="25140" y="8765"/>
                  <a:pt x="25146" y="8765"/>
                </a:cubicBezTo>
                <a:close/>
                <a:moveTo>
                  <a:pt x="26869" y="8579"/>
                </a:moveTo>
                <a:lnTo>
                  <a:pt x="27371" y="9125"/>
                </a:lnTo>
                <a:lnTo>
                  <a:pt x="27331" y="9132"/>
                </a:lnTo>
                <a:cubicBezTo>
                  <a:pt x="27140" y="9144"/>
                  <a:pt x="26976" y="9152"/>
                  <a:pt x="26833" y="9152"/>
                </a:cubicBezTo>
                <a:cubicBezTo>
                  <a:pt x="26813" y="9152"/>
                  <a:pt x="26781" y="9140"/>
                  <a:pt x="26761" y="9125"/>
                </a:cubicBezTo>
                <a:cubicBezTo>
                  <a:pt x="26602" y="8981"/>
                  <a:pt x="26442" y="8826"/>
                  <a:pt x="26291" y="8682"/>
                </a:cubicBezTo>
                <a:lnTo>
                  <a:pt x="26259" y="8658"/>
                </a:lnTo>
                <a:lnTo>
                  <a:pt x="26869" y="8579"/>
                </a:lnTo>
                <a:close/>
                <a:moveTo>
                  <a:pt x="26036" y="8682"/>
                </a:moveTo>
                <a:lnTo>
                  <a:pt x="26040" y="8686"/>
                </a:lnTo>
                <a:cubicBezTo>
                  <a:pt x="26215" y="8826"/>
                  <a:pt x="26402" y="9013"/>
                  <a:pt x="26506" y="9132"/>
                </a:cubicBezTo>
                <a:lnTo>
                  <a:pt x="26534" y="9160"/>
                </a:lnTo>
                <a:lnTo>
                  <a:pt x="26127" y="9160"/>
                </a:lnTo>
                <a:cubicBezTo>
                  <a:pt x="26076" y="9160"/>
                  <a:pt x="26028" y="9156"/>
                  <a:pt x="25984" y="9140"/>
                </a:cubicBezTo>
                <a:cubicBezTo>
                  <a:pt x="25928" y="9121"/>
                  <a:pt x="25880" y="9081"/>
                  <a:pt x="25828" y="9037"/>
                </a:cubicBezTo>
                <a:cubicBezTo>
                  <a:pt x="25809" y="9017"/>
                  <a:pt x="25785" y="9001"/>
                  <a:pt x="25765" y="8981"/>
                </a:cubicBezTo>
                <a:cubicBezTo>
                  <a:pt x="25673" y="8917"/>
                  <a:pt x="25577" y="8846"/>
                  <a:pt x="25486" y="8778"/>
                </a:cubicBezTo>
                <a:lnTo>
                  <a:pt x="25454" y="8746"/>
                </a:lnTo>
                <a:lnTo>
                  <a:pt x="25498" y="8742"/>
                </a:lnTo>
                <a:cubicBezTo>
                  <a:pt x="25661" y="8722"/>
                  <a:pt x="25832" y="8706"/>
                  <a:pt x="25988" y="8686"/>
                </a:cubicBezTo>
                <a:lnTo>
                  <a:pt x="26036" y="8682"/>
                </a:lnTo>
                <a:close/>
                <a:moveTo>
                  <a:pt x="41356" y="8409"/>
                </a:moveTo>
                <a:cubicBezTo>
                  <a:pt x="41368" y="8409"/>
                  <a:pt x="41381" y="8411"/>
                  <a:pt x="41395" y="8415"/>
                </a:cubicBezTo>
                <a:cubicBezTo>
                  <a:pt x="41546" y="8447"/>
                  <a:pt x="41706" y="8483"/>
                  <a:pt x="41861" y="8515"/>
                </a:cubicBezTo>
                <a:lnTo>
                  <a:pt x="41873" y="8515"/>
                </a:lnTo>
                <a:cubicBezTo>
                  <a:pt x="41957" y="8527"/>
                  <a:pt x="42036" y="8547"/>
                  <a:pt x="42120" y="8563"/>
                </a:cubicBezTo>
                <a:lnTo>
                  <a:pt x="42160" y="8571"/>
                </a:lnTo>
                <a:lnTo>
                  <a:pt x="42132" y="8598"/>
                </a:lnTo>
                <a:cubicBezTo>
                  <a:pt x="42052" y="8662"/>
                  <a:pt x="41965" y="8722"/>
                  <a:pt x="41885" y="8786"/>
                </a:cubicBezTo>
                <a:cubicBezTo>
                  <a:pt x="41702" y="8933"/>
                  <a:pt x="41514" y="9077"/>
                  <a:pt x="41323" y="9216"/>
                </a:cubicBezTo>
                <a:lnTo>
                  <a:pt x="41319" y="9220"/>
                </a:lnTo>
                <a:lnTo>
                  <a:pt x="41307" y="9220"/>
                </a:lnTo>
                <a:cubicBezTo>
                  <a:pt x="41020" y="9144"/>
                  <a:pt x="40749" y="9057"/>
                  <a:pt x="40506" y="8965"/>
                </a:cubicBezTo>
                <a:lnTo>
                  <a:pt x="40470" y="8953"/>
                </a:lnTo>
                <a:lnTo>
                  <a:pt x="40506" y="8933"/>
                </a:lnTo>
                <a:cubicBezTo>
                  <a:pt x="40590" y="8877"/>
                  <a:pt x="40681" y="8818"/>
                  <a:pt x="40765" y="8762"/>
                </a:cubicBezTo>
                <a:lnTo>
                  <a:pt x="40797" y="8742"/>
                </a:lnTo>
                <a:cubicBezTo>
                  <a:pt x="40945" y="8642"/>
                  <a:pt x="41100" y="8547"/>
                  <a:pt x="41247" y="8447"/>
                </a:cubicBezTo>
                <a:cubicBezTo>
                  <a:pt x="41286" y="8426"/>
                  <a:pt x="41319" y="8409"/>
                  <a:pt x="41356" y="8409"/>
                </a:cubicBezTo>
                <a:close/>
                <a:moveTo>
                  <a:pt x="24880" y="9272"/>
                </a:moveTo>
                <a:lnTo>
                  <a:pt x="25083" y="9284"/>
                </a:lnTo>
                <a:cubicBezTo>
                  <a:pt x="25099" y="9284"/>
                  <a:pt x="25115" y="9292"/>
                  <a:pt x="25123" y="9296"/>
                </a:cubicBezTo>
                <a:cubicBezTo>
                  <a:pt x="25147" y="9304"/>
                  <a:pt x="25243" y="9360"/>
                  <a:pt x="25322" y="9415"/>
                </a:cubicBezTo>
                <a:lnTo>
                  <a:pt x="25410" y="9475"/>
                </a:lnTo>
                <a:lnTo>
                  <a:pt x="25410" y="9475"/>
                </a:lnTo>
                <a:lnTo>
                  <a:pt x="25306" y="9443"/>
                </a:lnTo>
                <a:cubicBezTo>
                  <a:pt x="25195" y="9415"/>
                  <a:pt x="25079" y="9372"/>
                  <a:pt x="24960" y="9312"/>
                </a:cubicBezTo>
                <a:lnTo>
                  <a:pt x="24880" y="9272"/>
                </a:lnTo>
                <a:close/>
                <a:moveTo>
                  <a:pt x="18021" y="8068"/>
                </a:moveTo>
                <a:cubicBezTo>
                  <a:pt x="18428" y="8068"/>
                  <a:pt x="18842" y="8088"/>
                  <a:pt x="19245" y="8124"/>
                </a:cubicBezTo>
                <a:cubicBezTo>
                  <a:pt x="19261" y="8124"/>
                  <a:pt x="19281" y="8128"/>
                  <a:pt x="19297" y="8128"/>
                </a:cubicBezTo>
                <a:cubicBezTo>
                  <a:pt x="19317" y="8128"/>
                  <a:pt x="19336" y="8136"/>
                  <a:pt x="19348" y="8136"/>
                </a:cubicBezTo>
                <a:lnTo>
                  <a:pt x="19424" y="8140"/>
                </a:lnTo>
                <a:lnTo>
                  <a:pt x="19281" y="8200"/>
                </a:lnTo>
                <a:cubicBezTo>
                  <a:pt x="19185" y="8240"/>
                  <a:pt x="19085" y="8280"/>
                  <a:pt x="18990" y="8319"/>
                </a:cubicBezTo>
                <a:cubicBezTo>
                  <a:pt x="18925" y="8348"/>
                  <a:pt x="18854" y="8364"/>
                  <a:pt x="18774" y="8364"/>
                </a:cubicBezTo>
                <a:cubicBezTo>
                  <a:pt x="18765" y="8364"/>
                  <a:pt x="18756" y="8364"/>
                  <a:pt x="18747" y="8363"/>
                </a:cubicBezTo>
                <a:cubicBezTo>
                  <a:pt x="18563" y="8357"/>
                  <a:pt x="18376" y="8354"/>
                  <a:pt x="18187" y="8354"/>
                </a:cubicBezTo>
                <a:cubicBezTo>
                  <a:pt x="17554" y="8354"/>
                  <a:pt x="16897" y="8390"/>
                  <a:pt x="16228" y="8467"/>
                </a:cubicBezTo>
                <a:cubicBezTo>
                  <a:pt x="15224" y="8583"/>
                  <a:pt x="14207" y="8782"/>
                  <a:pt x="13131" y="9065"/>
                </a:cubicBezTo>
                <a:cubicBezTo>
                  <a:pt x="12805" y="9156"/>
                  <a:pt x="12474" y="9244"/>
                  <a:pt x="12143" y="9332"/>
                </a:cubicBezTo>
                <a:lnTo>
                  <a:pt x="11609" y="9475"/>
                </a:lnTo>
                <a:lnTo>
                  <a:pt x="11597" y="9439"/>
                </a:lnTo>
                <a:cubicBezTo>
                  <a:pt x="11792" y="9372"/>
                  <a:pt x="11992" y="9304"/>
                  <a:pt x="12187" y="9244"/>
                </a:cubicBezTo>
                <a:cubicBezTo>
                  <a:pt x="12279" y="9216"/>
                  <a:pt x="12378" y="9184"/>
                  <a:pt x="12474" y="9156"/>
                </a:cubicBezTo>
                <a:cubicBezTo>
                  <a:pt x="13072" y="8957"/>
                  <a:pt x="13689" y="8754"/>
                  <a:pt x="14319" y="8579"/>
                </a:cubicBezTo>
                <a:cubicBezTo>
                  <a:pt x="15551" y="8240"/>
                  <a:pt x="16794" y="8068"/>
                  <a:pt x="18021" y="8068"/>
                </a:cubicBezTo>
                <a:close/>
                <a:moveTo>
                  <a:pt x="65187" y="9021"/>
                </a:moveTo>
                <a:lnTo>
                  <a:pt x="65119" y="9077"/>
                </a:lnTo>
                <a:cubicBezTo>
                  <a:pt x="64932" y="9240"/>
                  <a:pt x="64752" y="9356"/>
                  <a:pt x="64569" y="9439"/>
                </a:cubicBezTo>
                <a:lnTo>
                  <a:pt x="64481" y="9479"/>
                </a:lnTo>
                <a:lnTo>
                  <a:pt x="64549" y="9411"/>
                </a:lnTo>
                <a:cubicBezTo>
                  <a:pt x="64613" y="9340"/>
                  <a:pt x="64681" y="9272"/>
                  <a:pt x="64752" y="9200"/>
                </a:cubicBezTo>
                <a:lnTo>
                  <a:pt x="64756" y="9196"/>
                </a:lnTo>
                <a:cubicBezTo>
                  <a:pt x="64780" y="9172"/>
                  <a:pt x="64800" y="9144"/>
                  <a:pt x="64828" y="9140"/>
                </a:cubicBezTo>
                <a:cubicBezTo>
                  <a:pt x="64912" y="9113"/>
                  <a:pt x="64999" y="9077"/>
                  <a:pt x="65099" y="9045"/>
                </a:cubicBezTo>
                <a:lnTo>
                  <a:pt x="65187" y="9021"/>
                </a:lnTo>
                <a:close/>
                <a:moveTo>
                  <a:pt x="42379" y="8618"/>
                </a:moveTo>
                <a:lnTo>
                  <a:pt x="42682" y="8666"/>
                </a:lnTo>
                <a:cubicBezTo>
                  <a:pt x="42730" y="8678"/>
                  <a:pt x="42774" y="8682"/>
                  <a:pt x="42818" y="8694"/>
                </a:cubicBezTo>
                <a:cubicBezTo>
                  <a:pt x="42842" y="8698"/>
                  <a:pt x="42873" y="8702"/>
                  <a:pt x="42901" y="8706"/>
                </a:cubicBezTo>
                <a:cubicBezTo>
                  <a:pt x="42953" y="8714"/>
                  <a:pt x="43001" y="8722"/>
                  <a:pt x="43053" y="8734"/>
                </a:cubicBezTo>
                <a:cubicBezTo>
                  <a:pt x="43077" y="8738"/>
                  <a:pt x="43101" y="8742"/>
                  <a:pt x="43128" y="8742"/>
                </a:cubicBezTo>
                <a:cubicBezTo>
                  <a:pt x="43152" y="8746"/>
                  <a:pt x="43176" y="8746"/>
                  <a:pt x="43200" y="8754"/>
                </a:cubicBezTo>
                <a:lnTo>
                  <a:pt x="43236" y="8758"/>
                </a:lnTo>
                <a:lnTo>
                  <a:pt x="43212" y="8782"/>
                </a:lnTo>
                <a:cubicBezTo>
                  <a:pt x="43033" y="8973"/>
                  <a:pt x="42559" y="9396"/>
                  <a:pt x="42415" y="9499"/>
                </a:cubicBezTo>
                <a:lnTo>
                  <a:pt x="42411" y="9503"/>
                </a:lnTo>
                <a:lnTo>
                  <a:pt x="42399" y="9503"/>
                </a:lnTo>
                <a:cubicBezTo>
                  <a:pt x="42092" y="9451"/>
                  <a:pt x="41754" y="9364"/>
                  <a:pt x="41574" y="9300"/>
                </a:cubicBezTo>
                <a:lnTo>
                  <a:pt x="41542" y="9292"/>
                </a:lnTo>
                <a:lnTo>
                  <a:pt x="41562" y="9264"/>
                </a:lnTo>
                <a:cubicBezTo>
                  <a:pt x="41702" y="9136"/>
                  <a:pt x="42100" y="8818"/>
                  <a:pt x="42375" y="8622"/>
                </a:cubicBezTo>
                <a:lnTo>
                  <a:pt x="42379" y="8618"/>
                </a:lnTo>
                <a:close/>
                <a:moveTo>
                  <a:pt x="39299" y="8699"/>
                </a:moveTo>
                <a:cubicBezTo>
                  <a:pt x="39313" y="8699"/>
                  <a:pt x="39328" y="8702"/>
                  <a:pt x="39342" y="8706"/>
                </a:cubicBezTo>
                <a:cubicBezTo>
                  <a:pt x="39466" y="8758"/>
                  <a:pt x="39594" y="8806"/>
                  <a:pt x="39721" y="8857"/>
                </a:cubicBezTo>
                <a:lnTo>
                  <a:pt x="39753" y="8873"/>
                </a:lnTo>
                <a:cubicBezTo>
                  <a:pt x="39853" y="8913"/>
                  <a:pt x="39952" y="8953"/>
                  <a:pt x="40048" y="8985"/>
                </a:cubicBezTo>
                <a:lnTo>
                  <a:pt x="40084" y="9001"/>
                </a:lnTo>
                <a:lnTo>
                  <a:pt x="40020" y="9041"/>
                </a:lnTo>
                <a:cubicBezTo>
                  <a:pt x="39869" y="9132"/>
                  <a:pt x="39725" y="9224"/>
                  <a:pt x="39574" y="9316"/>
                </a:cubicBezTo>
                <a:cubicBezTo>
                  <a:pt x="39490" y="9364"/>
                  <a:pt x="39406" y="9419"/>
                  <a:pt x="39327" y="9471"/>
                </a:cubicBezTo>
                <a:lnTo>
                  <a:pt x="39243" y="9519"/>
                </a:lnTo>
                <a:lnTo>
                  <a:pt x="39231" y="9515"/>
                </a:lnTo>
                <a:cubicBezTo>
                  <a:pt x="39075" y="9463"/>
                  <a:pt x="38657" y="9244"/>
                  <a:pt x="38466" y="9125"/>
                </a:cubicBezTo>
                <a:lnTo>
                  <a:pt x="38438" y="9113"/>
                </a:lnTo>
                <a:lnTo>
                  <a:pt x="38466" y="9093"/>
                </a:lnTo>
                <a:cubicBezTo>
                  <a:pt x="38478" y="9081"/>
                  <a:pt x="38490" y="9077"/>
                  <a:pt x="38506" y="9073"/>
                </a:cubicBezTo>
                <a:cubicBezTo>
                  <a:pt x="38597" y="9021"/>
                  <a:pt x="38693" y="8977"/>
                  <a:pt x="38789" y="8933"/>
                </a:cubicBezTo>
                <a:lnTo>
                  <a:pt x="38812" y="8921"/>
                </a:lnTo>
                <a:cubicBezTo>
                  <a:pt x="38948" y="8854"/>
                  <a:pt x="39087" y="8786"/>
                  <a:pt x="39223" y="8718"/>
                </a:cubicBezTo>
                <a:cubicBezTo>
                  <a:pt x="39250" y="8706"/>
                  <a:pt x="39275" y="8699"/>
                  <a:pt x="39299" y="8699"/>
                </a:cubicBezTo>
                <a:close/>
                <a:moveTo>
                  <a:pt x="25553" y="9316"/>
                </a:moveTo>
                <a:cubicBezTo>
                  <a:pt x="25657" y="9320"/>
                  <a:pt x="25761" y="9320"/>
                  <a:pt x="25868" y="9332"/>
                </a:cubicBezTo>
                <a:cubicBezTo>
                  <a:pt x="25904" y="9332"/>
                  <a:pt x="25940" y="9344"/>
                  <a:pt x="25960" y="9360"/>
                </a:cubicBezTo>
                <a:cubicBezTo>
                  <a:pt x="26064" y="9435"/>
                  <a:pt x="26167" y="9515"/>
                  <a:pt x="26267" y="9595"/>
                </a:cubicBezTo>
                <a:lnTo>
                  <a:pt x="26339" y="9651"/>
                </a:lnTo>
                <a:lnTo>
                  <a:pt x="26271" y="9635"/>
                </a:lnTo>
                <a:cubicBezTo>
                  <a:pt x="25940" y="9591"/>
                  <a:pt x="25832" y="9543"/>
                  <a:pt x="25542" y="9352"/>
                </a:cubicBezTo>
                <a:lnTo>
                  <a:pt x="25486" y="9316"/>
                </a:lnTo>
                <a:close/>
                <a:moveTo>
                  <a:pt x="26693" y="9336"/>
                </a:moveTo>
                <a:cubicBezTo>
                  <a:pt x="26717" y="9336"/>
                  <a:pt x="26749" y="9344"/>
                  <a:pt x="26761" y="9360"/>
                </a:cubicBezTo>
                <a:cubicBezTo>
                  <a:pt x="26877" y="9463"/>
                  <a:pt x="26992" y="9575"/>
                  <a:pt x="27100" y="9682"/>
                </a:cubicBezTo>
                <a:lnTo>
                  <a:pt x="27164" y="9742"/>
                </a:lnTo>
                <a:lnTo>
                  <a:pt x="27164" y="9742"/>
                </a:lnTo>
                <a:lnTo>
                  <a:pt x="27112" y="9738"/>
                </a:lnTo>
                <a:cubicBezTo>
                  <a:pt x="27000" y="9730"/>
                  <a:pt x="26881" y="9714"/>
                  <a:pt x="26761" y="9698"/>
                </a:cubicBezTo>
                <a:cubicBezTo>
                  <a:pt x="26725" y="9694"/>
                  <a:pt x="26693" y="9690"/>
                  <a:pt x="26665" y="9667"/>
                </a:cubicBezTo>
                <a:cubicBezTo>
                  <a:pt x="26550" y="9579"/>
                  <a:pt x="26430" y="9491"/>
                  <a:pt x="26315" y="9403"/>
                </a:cubicBezTo>
                <a:lnTo>
                  <a:pt x="26219" y="9336"/>
                </a:lnTo>
                <a:close/>
                <a:moveTo>
                  <a:pt x="27526" y="9300"/>
                </a:moveTo>
                <a:lnTo>
                  <a:pt x="27977" y="9798"/>
                </a:lnTo>
                <a:lnTo>
                  <a:pt x="27933" y="9798"/>
                </a:lnTo>
                <a:cubicBezTo>
                  <a:pt x="27857" y="9794"/>
                  <a:pt x="27785" y="9794"/>
                  <a:pt x="27706" y="9790"/>
                </a:cubicBezTo>
                <a:cubicBezTo>
                  <a:pt x="27638" y="9782"/>
                  <a:pt x="27574" y="9782"/>
                  <a:pt x="27514" y="9778"/>
                </a:cubicBezTo>
                <a:cubicBezTo>
                  <a:pt x="27474" y="9778"/>
                  <a:pt x="27439" y="9762"/>
                  <a:pt x="27415" y="9738"/>
                </a:cubicBezTo>
                <a:cubicBezTo>
                  <a:pt x="27347" y="9674"/>
                  <a:pt x="27279" y="9611"/>
                  <a:pt x="27211" y="9551"/>
                </a:cubicBezTo>
                <a:lnTo>
                  <a:pt x="27179" y="9519"/>
                </a:lnTo>
                <a:cubicBezTo>
                  <a:pt x="27120" y="9463"/>
                  <a:pt x="27068" y="9411"/>
                  <a:pt x="27012" y="9356"/>
                </a:cubicBezTo>
                <a:lnTo>
                  <a:pt x="26980" y="9324"/>
                </a:lnTo>
                <a:lnTo>
                  <a:pt x="27526" y="9300"/>
                </a:lnTo>
                <a:close/>
                <a:moveTo>
                  <a:pt x="35596" y="7655"/>
                </a:moveTo>
                <a:cubicBezTo>
                  <a:pt x="35651" y="7655"/>
                  <a:pt x="35694" y="7669"/>
                  <a:pt x="35740" y="7698"/>
                </a:cubicBezTo>
                <a:cubicBezTo>
                  <a:pt x="35839" y="7766"/>
                  <a:pt x="35943" y="7825"/>
                  <a:pt x="36043" y="7885"/>
                </a:cubicBezTo>
                <a:lnTo>
                  <a:pt x="36055" y="7889"/>
                </a:lnTo>
                <a:cubicBezTo>
                  <a:pt x="36102" y="7921"/>
                  <a:pt x="36146" y="7945"/>
                  <a:pt x="36198" y="7973"/>
                </a:cubicBezTo>
                <a:cubicBezTo>
                  <a:pt x="36206" y="7981"/>
                  <a:pt x="36214" y="7985"/>
                  <a:pt x="36222" y="7989"/>
                </a:cubicBezTo>
                <a:lnTo>
                  <a:pt x="36258" y="8017"/>
                </a:lnTo>
                <a:lnTo>
                  <a:pt x="36218" y="8025"/>
                </a:lnTo>
                <a:cubicBezTo>
                  <a:pt x="35596" y="8200"/>
                  <a:pt x="34971" y="8395"/>
                  <a:pt x="34369" y="8583"/>
                </a:cubicBezTo>
                <a:cubicBezTo>
                  <a:pt x="33986" y="8702"/>
                  <a:pt x="33588" y="8830"/>
                  <a:pt x="33189" y="8945"/>
                </a:cubicBezTo>
                <a:cubicBezTo>
                  <a:pt x="32468" y="9160"/>
                  <a:pt x="31511" y="9435"/>
                  <a:pt x="30503" y="9611"/>
                </a:cubicBezTo>
                <a:cubicBezTo>
                  <a:pt x="29786" y="9734"/>
                  <a:pt x="29072" y="9798"/>
                  <a:pt x="28387" y="9798"/>
                </a:cubicBezTo>
                <a:lnTo>
                  <a:pt x="28232" y="9798"/>
                </a:lnTo>
                <a:cubicBezTo>
                  <a:pt x="28228" y="9798"/>
                  <a:pt x="28224" y="9798"/>
                  <a:pt x="28224" y="9794"/>
                </a:cubicBezTo>
                <a:lnTo>
                  <a:pt x="28212" y="9790"/>
                </a:lnTo>
                <a:cubicBezTo>
                  <a:pt x="28080" y="9674"/>
                  <a:pt x="27869" y="9435"/>
                  <a:pt x="27769" y="9300"/>
                </a:cubicBezTo>
                <a:lnTo>
                  <a:pt x="27749" y="9276"/>
                </a:lnTo>
                <a:lnTo>
                  <a:pt x="27777" y="9272"/>
                </a:lnTo>
                <a:cubicBezTo>
                  <a:pt x="28793" y="9180"/>
                  <a:pt x="29866" y="8985"/>
                  <a:pt x="31252" y="8642"/>
                </a:cubicBezTo>
                <a:cubicBezTo>
                  <a:pt x="31615" y="8555"/>
                  <a:pt x="31994" y="8459"/>
                  <a:pt x="32328" y="8375"/>
                </a:cubicBezTo>
                <a:lnTo>
                  <a:pt x="32336" y="8375"/>
                </a:lnTo>
                <a:cubicBezTo>
                  <a:pt x="32719" y="8280"/>
                  <a:pt x="33114" y="8176"/>
                  <a:pt x="33504" y="8080"/>
                </a:cubicBezTo>
                <a:cubicBezTo>
                  <a:pt x="34122" y="7925"/>
                  <a:pt x="34783" y="7789"/>
                  <a:pt x="35525" y="7662"/>
                </a:cubicBezTo>
                <a:cubicBezTo>
                  <a:pt x="35551" y="7657"/>
                  <a:pt x="35574" y="7655"/>
                  <a:pt x="35596" y="7655"/>
                </a:cubicBezTo>
                <a:close/>
                <a:moveTo>
                  <a:pt x="50253" y="6870"/>
                </a:moveTo>
                <a:cubicBezTo>
                  <a:pt x="50952" y="6870"/>
                  <a:pt x="51571" y="6899"/>
                  <a:pt x="52163" y="6953"/>
                </a:cubicBezTo>
                <a:cubicBezTo>
                  <a:pt x="53255" y="7060"/>
                  <a:pt x="54128" y="7247"/>
                  <a:pt x="54909" y="7538"/>
                </a:cubicBezTo>
                <a:cubicBezTo>
                  <a:pt x="54913" y="7538"/>
                  <a:pt x="54917" y="7542"/>
                  <a:pt x="54925" y="7542"/>
                </a:cubicBezTo>
                <a:lnTo>
                  <a:pt x="54929" y="7546"/>
                </a:lnTo>
                <a:lnTo>
                  <a:pt x="54989" y="7590"/>
                </a:lnTo>
                <a:cubicBezTo>
                  <a:pt x="55323" y="7837"/>
                  <a:pt x="55698" y="8044"/>
                  <a:pt x="56112" y="8224"/>
                </a:cubicBezTo>
                <a:cubicBezTo>
                  <a:pt x="56698" y="8471"/>
                  <a:pt x="57328" y="8658"/>
                  <a:pt x="58061" y="8778"/>
                </a:cubicBezTo>
                <a:cubicBezTo>
                  <a:pt x="58779" y="8897"/>
                  <a:pt x="59544" y="8957"/>
                  <a:pt x="60412" y="8957"/>
                </a:cubicBezTo>
                <a:lnTo>
                  <a:pt x="60416" y="8957"/>
                </a:lnTo>
                <a:cubicBezTo>
                  <a:pt x="61465" y="8957"/>
                  <a:pt x="62561" y="8865"/>
                  <a:pt x="63776" y="8686"/>
                </a:cubicBezTo>
                <a:cubicBezTo>
                  <a:pt x="64043" y="8646"/>
                  <a:pt x="64318" y="8602"/>
                  <a:pt x="64581" y="8559"/>
                </a:cubicBezTo>
                <a:cubicBezTo>
                  <a:pt x="64760" y="8527"/>
                  <a:pt x="64936" y="8499"/>
                  <a:pt x="65103" y="8471"/>
                </a:cubicBezTo>
                <a:cubicBezTo>
                  <a:pt x="65115" y="8471"/>
                  <a:pt x="65131" y="8467"/>
                  <a:pt x="65143" y="8463"/>
                </a:cubicBezTo>
                <a:lnTo>
                  <a:pt x="65211" y="8443"/>
                </a:lnTo>
                <a:lnTo>
                  <a:pt x="65211" y="8443"/>
                </a:lnTo>
                <a:lnTo>
                  <a:pt x="65171" y="8487"/>
                </a:lnTo>
                <a:cubicBezTo>
                  <a:pt x="65167" y="8495"/>
                  <a:pt x="65159" y="8503"/>
                  <a:pt x="65151" y="8507"/>
                </a:cubicBezTo>
                <a:cubicBezTo>
                  <a:pt x="65103" y="8559"/>
                  <a:pt x="65059" y="8602"/>
                  <a:pt x="65019" y="8646"/>
                </a:cubicBezTo>
                <a:cubicBezTo>
                  <a:pt x="64940" y="8738"/>
                  <a:pt x="64856" y="8822"/>
                  <a:pt x="64776" y="8913"/>
                </a:cubicBezTo>
                <a:cubicBezTo>
                  <a:pt x="64721" y="8977"/>
                  <a:pt x="64657" y="9013"/>
                  <a:pt x="64581" y="9025"/>
                </a:cubicBezTo>
                <a:cubicBezTo>
                  <a:pt x="64557" y="9033"/>
                  <a:pt x="64533" y="9041"/>
                  <a:pt x="64505" y="9045"/>
                </a:cubicBezTo>
                <a:cubicBezTo>
                  <a:pt x="64493" y="9053"/>
                  <a:pt x="64481" y="9057"/>
                  <a:pt x="64465" y="9057"/>
                </a:cubicBezTo>
                <a:cubicBezTo>
                  <a:pt x="62959" y="9483"/>
                  <a:pt x="61349" y="9734"/>
                  <a:pt x="59683" y="9798"/>
                </a:cubicBezTo>
                <a:cubicBezTo>
                  <a:pt x="59532" y="9802"/>
                  <a:pt x="59372" y="9810"/>
                  <a:pt x="59217" y="9810"/>
                </a:cubicBezTo>
                <a:cubicBezTo>
                  <a:pt x="58583" y="9810"/>
                  <a:pt x="57977" y="9758"/>
                  <a:pt x="57392" y="9663"/>
                </a:cubicBezTo>
                <a:cubicBezTo>
                  <a:pt x="56630" y="9539"/>
                  <a:pt x="55965" y="9336"/>
                  <a:pt x="55347" y="9053"/>
                </a:cubicBezTo>
                <a:cubicBezTo>
                  <a:pt x="54793" y="8794"/>
                  <a:pt x="54335" y="8495"/>
                  <a:pt x="53952" y="8128"/>
                </a:cubicBezTo>
                <a:lnTo>
                  <a:pt x="53944" y="8124"/>
                </a:lnTo>
                <a:cubicBezTo>
                  <a:pt x="53936" y="8100"/>
                  <a:pt x="53917" y="8076"/>
                  <a:pt x="53897" y="8068"/>
                </a:cubicBezTo>
                <a:cubicBezTo>
                  <a:pt x="53893" y="8068"/>
                  <a:pt x="53885" y="8068"/>
                  <a:pt x="53885" y="8064"/>
                </a:cubicBezTo>
                <a:lnTo>
                  <a:pt x="53881" y="8060"/>
                </a:lnTo>
                <a:cubicBezTo>
                  <a:pt x="53865" y="8044"/>
                  <a:pt x="53853" y="8037"/>
                  <a:pt x="53837" y="8029"/>
                </a:cubicBezTo>
                <a:cubicBezTo>
                  <a:pt x="53827" y="8025"/>
                  <a:pt x="53816" y="8023"/>
                  <a:pt x="53804" y="8023"/>
                </a:cubicBezTo>
                <a:cubicBezTo>
                  <a:pt x="53792" y="8023"/>
                  <a:pt x="53779" y="8025"/>
                  <a:pt x="53765" y="8029"/>
                </a:cubicBezTo>
                <a:lnTo>
                  <a:pt x="53757" y="8029"/>
                </a:lnTo>
                <a:cubicBezTo>
                  <a:pt x="53741" y="8025"/>
                  <a:pt x="53733" y="8025"/>
                  <a:pt x="53717" y="8021"/>
                </a:cubicBezTo>
                <a:cubicBezTo>
                  <a:pt x="53008" y="7869"/>
                  <a:pt x="52239" y="7777"/>
                  <a:pt x="51362" y="7738"/>
                </a:cubicBezTo>
                <a:cubicBezTo>
                  <a:pt x="50918" y="7714"/>
                  <a:pt x="50474" y="7706"/>
                  <a:pt x="50038" y="7706"/>
                </a:cubicBezTo>
                <a:cubicBezTo>
                  <a:pt x="49601" y="7706"/>
                  <a:pt x="49172" y="7714"/>
                  <a:pt x="48756" y="7722"/>
                </a:cubicBezTo>
                <a:cubicBezTo>
                  <a:pt x="48548" y="7726"/>
                  <a:pt x="48337" y="7730"/>
                  <a:pt x="48134" y="7738"/>
                </a:cubicBezTo>
                <a:lnTo>
                  <a:pt x="48082" y="7738"/>
                </a:lnTo>
                <a:cubicBezTo>
                  <a:pt x="47504" y="7750"/>
                  <a:pt x="46914" y="7762"/>
                  <a:pt x="46321" y="7766"/>
                </a:cubicBezTo>
                <a:cubicBezTo>
                  <a:pt x="45934" y="7766"/>
                  <a:pt x="45544" y="7758"/>
                  <a:pt x="45161" y="7742"/>
                </a:cubicBezTo>
                <a:lnTo>
                  <a:pt x="45121" y="7742"/>
                </a:lnTo>
                <a:cubicBezTo>
                  <a:pt x="44966" y="7738"/>
                  <a:pt x="44806" y="7730"/>
                  <a:pt x="44651" y="7726"/>
                </a:cubicBezTo>
                <a:lnTo>
                  <a:pt x="44579" y="7726"/>
                </a:lnTo>
                <a:lnTo>
                  <a:pt x="44547" y="7722"/>
                </a:lnTo>
                <a:lnTo>
                  <a:pt x="44575" y="7702"/>
                </a:lnTo>
                <a:lnTo>
                  <a:pt x="44591" y="7686"/>
                </a:lnTo>
                <a:lnTo>
                  <a:pt x="44655" y="7622"/>
                </a:lnTo>
                <a:lnTo>
                  <a:pt x="45149" y="7112"/>
                </a:lnTo>
                <a:cubicBezTo>
                  <a:pt x="45169" y="7092"/>
                  <a:pt x="45185" y="7072"/>
                  <a:pt x="45197" y="7060"/>
                </a:cubicBezTo>
                <a:cubicBezTo>
                  <a:pt x="45265" y="6992"/>
                  <a:pt x="45265" y="6988"/>
                  <a:pt x="45368" y="6988"/>
                </a:cubicBezTo>
                <a:lnTo>
                  <a:pt x="45428" y="6988"/>
                </a:lnTo>
                <a:cubicBezTo>
                  <a:pt x="45607" y="6984"/>
                  <a:pt x="45787" y="6980"/>
                  <a:pt x="45966" y="6980"/>
                </a:cubicBezTo>
                <a:lnTo>
                  <a:pt x="45986" y="6980"/>
                </a:lnTo>
                <a:lnTo>
                  <a:pt x="46616" y="6964"/>
                </a:lnTo>
                <a:cubicBezTo>
                  <a:pt x="46986" y="6953"/>
                  <a:pt x="47365" y="6945"/>
                  <a:pt x="47739" y="6929"/>
                </a:cubicBezTo>
                <a:lnTo>
                  <a:pt x="47783" y="6929"/>
                </a:lnTo>
                <a:cubicBezTo>
                  <a:pt x="48349" y="6913"/>
                  <a:pt x="48927" y="6893"/>
                  <a:pt x="49497" y="6881"/>
                </a:cubicBezTo>
                <a:cubicBezTo>
                  <a:pt x="49760" y="6874"/>
                  <a:pt x="50012" y="6870"/>
                  <a:pt x="50253" y="6870"/>
                </a:cubicBezTo>
                <a:close/>
                <a:moveTo>
                  <a:pt x="40287" y="9073"/>
                </a:moveTo>
                <a:lnTo>
                  <a:pt x="41124" y="9352"/>
                </a:lnTo>
                <a:lnTo>
                  <a:pt x="41104" y="9372"/>
                </a:lnTo>
                <a:cubicBezTo>
                  <a:pt x="41100" y="9380"/>
                  <a:pt x="41088" y="9384"/>
                  <a:pt x="41084" y="9392"/>
                </a:cubicBezTo>
                <a:cubicBezTo>
                  <a:pt x="40980" y="9471"/>
                  <a:pt x="40873" y="9543"/>
                  <a:pt x="40773" y="9619"/>
                </a:cubicBezTo>
                <a:cubicBezTo>
                  <a:pt x="40630" y="9722"/>
                  <a:pt x="40486" y="9830"/>
                  <a:pt x="40343" y="9930"/>
                </a:cubicBezTo>
                <a:lnTo>
                  <a:pt x="40267" y="9973"/>
                </a:lnTo>
                <a:lnTo>
                  <a:pt x="40243" y="9989"/>
                </a:lnTo>
                <a:lnTo>
                  <a:pt x="40231" y="9989"/>
                </a:lnTo>
                <a:cubicBezTo>
                  <a:pt x="40048" y="9934"/>
                  <a:pt x="39605" y="9730"/>
                  <a:pt x="39426" y="9619"/>
                </a:cubicBezTo>
                <a:lnTo>
                  <a:pt x="39398" y="9603"/>
                </a:lnTo>
                <a:lnTo>
                  <a:pt x="39434" y="9591"/>
                </a:lnTo>
                <a:cubicBezTo>
                  <a:pt x="39701" y="9431"/>
                  <a:pt x="39960" y="9264"/>
                  <a:pt x="40223" y="9105"/>
                </a:cubicBezTo>
                <a:cubicBezTo>
                  <a:pt x="40235" y="9097"/>
                  <a:pt x="40251" y="9093"/>
                  <a:pt x="40267" y="9081"/>
                </a:cubicBezTo>
                <a:lnTo>
                  <a:pt x="40283" y="9073"/>
                </a:lnTo>
                <a:close/>
                <a:moveTo>
                  <a:pt x="26355" y="9814"/>
                </a:moveTo>
                <a:lnTo>
                  <a:pt x="26438" y="9822"/>
                </a:lnTo>
                <a:cubicBezTo>
                  <a:pt x="26598" y="9842"/>
                  <a:pt x="26633" y="9858"/>
                  <a:pt x="26789" y="9973"/>
                </a:cubicBezTo>
                <a:lnTo>
                  <a:pt x="26869" y="10033"/>
                </a:lnTo>
                <a:lnTo>
                  <a:pt x="26773" y="10009"/>
                </a:lnTo>
                <a:cubicBezTo>
                  <a:pt x="26653" y="9977"/>
                  <a:pt x="26542" y="9930"/>
                  <a:pt x="26430" y="9858"/>
                </a:cubicBezTo>
                <a:lnTo>
                  <a:pt x="26355" y="9814"/>
                </a:lnTo>
                <a:close/>
                <a:moveTo>
                  <a:pt x="26964" y="9910"/>
                </a:moveTo>
                <a:lnTo>
                  <a:pt x="27036" y="9914"/>
                </a:lnTo>
                <a:cubicBezTo>
                  <a:pt x="27052" y="9914"/>
                  <a:pt x="27064" y="9918"/>
                  <a:pt x="27080" y="9918"/>
                </a:cubicBezTo>
                <a:lnTo>
                  <a:pt x="27084" y="9918"/>
                </a:lnTo>
                <a:cubicBezTo>
                  <a:pt x="27096" y="9918"/>
                  <a:pt x="27112" y="9922"/>
                  <a:pt x="27120" y="9922"/>
                </a:cubicBezTo>
                <a:cubicBezTo>
                  <a:pt x="27148" y="9926"/>
                  <a:pt x="27171" y="9926"/>
                  <a:pt x="27195" y="9926"/>
                </a:cubicBezTo>
                <a:cubicBezTo>
                  <a:pt x="27271" y="9934"/>
                  <a:pt x="27335" y="9938"/>
                  <a:pt x="27391" y="9961"/>
                </a:cubicBezTo>
                <a:cubicBezTo>
                  <a:pt x="27446" y="9985"/>
                  <a:pt x="27490" y="10033"/>
                  <a:pt x="27538" y="10081"/>
                </a:cubicBezTo>
                <a:lnTo>
                  <a:pt x="27578" y="10121"/>
                </a:lnTo>
                <a:cubicBezTo>
                  <a:pt x="27598" y="10141"/>
                  <a:pt x="27622" y="10161"/>
                  <a:pt x="27642" y="10181"/>
                </a:cubicBezTo>
                <a:cubicBezTo>
                  <a:pt x="27658" y="10197"/>
                  <a:pt x="27678" y="10212"/>
                  <a:pt x="27694" y="10224"/>
                </a:cubicBezTo>
                <a:lnTo>
                  <a:pt x="27741" y="10272"/>
                </a:lnTo>
                <a:lnTo>
                  <a:pt x="27741" y="10272"/>
                </a:lnTo>
                <a:lnTo>
                  <a:pt x="27686" y="10256"/>
                </a:lnTo>
                <a:cubicBezTo>
                  <a:pt x="27670" y="10252"/>
                  <a:pt x="27650" y="10248"/>
                  <a:pt x="27634" y="10248"/>
                </a:cubicBezTo>
                <a:lnTo>
                  <a:pt x="27630" y="10248"/>
                </a:lnTo>
                <a:cubicBezTo>
                  <a:pt x="27598" y="10236"/>
                  <a:pt x="27566" y="10232"/>
                  <a:pt x="27530" y="10228"/>
                </a:cubicBezTo>
                <a:cubicBezTo>
                  <a:pt x="27415" y="10209"/>
                  <a:pt x="27307" y="10161"/>
                  <a:pt x="27199" y="10077"/>
                </a:cubicBezTo>
                <a:cubicBezTo>
                  <a:pt x="27164" y="10049"/>
                  <a:pt x="27132" y="10021"/>
                  <a:pt x="27092" y="9997"/>
                </a:cubicBezTo>
                <a:cubicBezTo>
                  <a:pt x="27064" y="9981"/>
                  <a:pt x="27048" y="9961"/>
                  <a:pt x="27020" y="9949"/>
                </a:cubicBezTo>
                <a:lnTo>
                  <a:pt x="26964" y="9910"/>
                </a:lnTo>
                <a:close/>
                <a:moveTo>
                  <a:pt x="27713" y="9961"/>
                </a:moveTo>
                <a:cubicBezTo>
                  <a:pt x="27757" y="9961"/>
                  <a:pt x="27809" y="9969"/>
                  <a:pt x="27853" y="9969"/>
                </a:cubicBezTo>
                <a:lnTo>
                  <a:pt x="27869" y="9969"/>
                </a:lnTo>
                <a:cubicBezTo>
                  <a:pt x="27937" y="9973"/>
                  <a:pt x="28004" y="9973"/>
                  <a:pt x="28072" y="9977"/>
                </a:cubicBezTo>
                <a:cubicBezTo>
                  <a:pt x="28124" y="9977"/>
                  <a:pt x="28156" y="9993"/>
                  <a:pt x="28184" y="10021"/>
                </a:cubicBezTo>
                <a:cubicBezTo>
                  <a:pt x="28271" y="10121"/>
                  <a:pt x="28367" y="10220"/>
                  <a:pt x="28463" y="10320"/>
                </a:cubicBezTo>
                <a:lnTo>
                  <a:pt x="28522" y="10388"/>
                </a:lnTo>
                <a:lnTo>
                  <a:pt x="28475" y="10388"/>
                </a:lnTo>
                <a:cubicBezTo>
                  <a:pt x="28347" y="10380"/>
                  <a:pt x="28224" y="10360"/>
                  <a:pt x="28124" y="10340"/>
                </a:cubicBezTo>
                <a:cubicBezTo>
                  <a:pt x="28096" y="10336"/>
                  <a:pt x="28076" y="10328"/>
                  <a:pt x="28064" y="10312"/>
                </a:cubicBezTo>
                <a:cubicBezTo>
                  <a:pt x="27957" y="10216"/>
                  <a:pt x="27849" y="10129"/>
                  <a:pt x="27745" y="10033"/>
                </a:cubicBezTo>
                <a:lnTo>
                  <a:pt x="27666" y="9961"/>
                </a:lnTo>
                <a:close/>
                <a:moveTo>
                  <a:pt x="41343" y="9415"/>
                </a:moveTo>
                <a:cubicBezTo>
                  <a:pt x="41443" y="9431"/>
                  <a:pt x="41542" y="9459"/>
                  <a:pt x="41642" y="9491"/>
                </a:cubicBezTo>
                <a:cubicBezTo>
                  <a:pt x="41702" y="9503"/>
                  <a:pt x="41746" y="9519"/>
                  <a:pt x="41797" y="9535"/>
                </a:cubicBezTo>
                <a:cubicBezTo>
                  <a:pt x="41845" y="9543"/>
                  <a:pt x="41897" y="9559"/>
                  <a:pt x="41945" y="9567"/>
                </a:cubicBezTo>
                <a:cubicBezTo>
                  <a:pt x="42036" y="9591"/>
                  <a:pt x="42132" y="9611"/>
                  <a:pt x="42220" y="9639"/>
                </a:cubicBezTo>
                <a:lnTo>
                  <a:pt x="42252" y="9647"/>
                </a:lnTo>
                <a:lnTo>
                  <a:pt x="42224" y="9667"/>
                </a:lnTo>
                <a:cubicBezTo>
                  <a:pt x="41997" y="9866"/>
                  <a:pt x="41761" y="10065"/>
                  <a:pt x="41534" y="10260"/>
                </a:cubicBezTo>
                <a:lnTo>
                  <a:pt x="41395" y="10392"/>
                </a:lnTo>
                <a:lnTo>
                  <a:pt x="41383" y="10392"/>
                </a:lnTo>
                <a:cubicBezTo>
                  <a:pt x="41204" y="10356"/>
                  <a:pt x="40877" y="10252"/>
                  <a:pt x="40526" y="10113"/>
                </a:cubicBezTo>
                <a:cubicBezTo>
                  <a:pt x="40506" y="10109"/>
                  <a:pt x="40490" y="10097"/>
                  <a:pt x="40466" y="10089"/>
                </a:cubicBezTo>
                <a:lnTo>
                  <a:pt x="40442" y="10073"/>
                </a:lnTo>
                <a:lnTo>
                  <a:pt x="40466" y="10053"/>
                </a:lnTo>
                <a:cubicBezTo>
                  <a:pt x="40602" y="9953"/>
                  <a:pt x="40733" y="9854"/>
                  <a:pt x="40869" y="9758"/>
                </a:cubicBezTo>
                <a:cubicBezTo>
                  <a:pt x="41024" y="9651"/>
                  <a:pt x="41180" y="9535"/>
                  <a:pt x="41327" y="9419"/>
                </a:cubicBezTo>
                <a:lnTo>
                  <a:pt x="41335" y="9415"/>
                </a:lnTo>
                <a:close/>
                <a:moveTo>
                  <a:pt x="17993" y="8537"/>
                </a:moveTo>
                <a:cubicBezTo>
                  <a:pt x="18108" y="8537"/>
                  <a:pt x="18226" y="8539"/>
                  <a:pt x="18340" y="8539"/>
                </a:cubicBezTo>
                <a:lnTo>
                  <a:pt x="18464" y="8539"/>
                </a:lnTo>
                <a:lnTo>
                  <a:pt x="18380" y="8575"/>
                </a:lnTo>
                <a:cubicBezTo>
                  <a:pt x="18268" y="8618"/>
                  <a:pt x="18153" y="8662"/>
                  <a:pt x="18045" y="8702"/>
                </a:cubicBezTo>
                <a:cubicBezTo>
                  <a:pt x="18005" y="8718"/>
                  <a:pt x="17958" y="8722"/>
                  <a:pt x="17926" y="8722"/>
                </a:cubicBezTo>
                <a:cubicBezTo>
                  <a:pt x="16555" y="8802"/>
                  <a:pt x="15096" y="9017"/>
                  <a:pt x="13466" y="9380"/>
                </a:cubicBezTo>
                <a:cubicBezTo>
                  <a:pt x="13064" y="9471"/>
                  <a:pt x="12661" y="9563"/>
                  <a:pt x="12267" y="9659"/>
                </a:cubicBezTo>
                <a:cubicBezTo>
                  <a:pt x="11948" y="9734"/>
                  <a:pt x="11613" y="9814"/>
                  <a:pt x="11286" y="9890"/>
                </a:cubicBezTo>
                <a:cubicBezTo>
                  <a:pt x="10262" y="10121"/>
                  <a:pt x="9421" y="10264"/>
                  <a:pt x="8624" y="10344"/>
                </a:cubicBezTo>
                <a:cubicBezTo>
                  <a:pt x="8409" y="10364"/>
                  <a:pt x="8190" y="10388"/>
                  <a:pt x="7979" y="10396"/>
                </a:cubicBezTo>
                <a:lnTo>
                  <a:pt x="7971" y="10360"/>
                </a:lnTo>
                <a:cubicBezTo>
                  <a:pt x="8457" y="10320"/>
                  <a:pt x="8959" y="10252"/>
                  <a:pt x="9477" y="10161"/>
                </a:cubicBezTo>
                <a:cubicBezTo>
                  <a:pt x="10278" y="10021"/>
                  <a:pt x="11147" y="9814"/>
                  <a:pt x="12207" y="9515"/>
                </a:cubicBezTo>
                <a:lnTo>
                  <a:pt x="12426" y="9455"/>
                </a:lnTo>
                <a:cubicBezTo>
                  <a:pt x="13012" y="9292"/>
                  <a:pt x="13618" y="9117"/>
                  <a:pt x="14223" y="8985"/>
                </a:cubicBezTo>
                <a:cubicBezTo>
                  <a:pt x="15519" y="8702"/>
                  <a:pt x="16694" y="8559"/>
                  <a:pt x="17822" y="8539"/>
                </a:cubicBezTo>
                <a:cubicBezTo>
                  <a:pt x="17878" y="8537"/>
                  <a:pt x="17935" y="8537"/>
                  <a:pt x="17993" y="8537"/>
                </a:cubicBezTo>
                <a:close/>
                <a:moveTo>
                  <a:pt x="36443" y="8143"/>
                </a:moveTo>
                <a:cubicBezTo>
                  <a:pt x="36460" y="8143"/>
                  <a:pt x="36476" y="8148"/>
                  <a:pt x="36493" y="8160"/>
                </a:cubicBezTo>
                <a:cubicBezTo>
                  <a:pt x="36640" y="8248"/>
                  <a:pt x="36792" y="8339"/>
                  <a:pt x="36935" y="8427"/>
                </a:cubicBezTo>
                <a:lnTo>
                  <a:pt x="37143" y="8555"/>
                </a:lnTo>
                <a:lnTo>
                  <a:pt x="37111" y="8567"/>
                </a:lnTo>
                <a:lnTo>
                  <a:pt x="36864" y="8666"/>
                </a:lnTo>
                <a:cubicBezTo>
                  <a:pt x="36625" y="8762"/>
                  <a:pt x="36377" y="8861"/>
                  <a:pt x="36134" y="8957"/>
                </a:cubicBezTo>
                <a:lnTo>
                  <a:pt x="35843" y="9065"/>
                </a:lnTo>
                <a:cubicBezTo>
                  <a:pt x="35401" y="9236"/>
                  <a:pt x="34947" y="9411"/>
                  <a:pt x="34492" y="9575"/>
                </a:cubicBezTo>
                <a:cubicBezTo>
                  <a:pt x="33484" y="9938"/>
                  <a:pt x="32572" y="10189"/>
                  <a:pt x="31703" y="10348"/>
                </a:cubicBezTo>
                <a:cubicBezTo>
                  <a:pt x="31081" y="10460"/>
                  <a:pt x="30467" y="10515"/>
                  <a:pt x="29870" y="10515"/>
                </a:cubicBezTo>
                <a:cubicBezTo>
                  <a:pt x="29587" y="10515"/>
                  <a:pt x="29312" y="10499"/>
                  <a:pt x="29041" y="10476"/>
                </a:cubicBezTo>
                <a:lnTo>
                  <a:pt x="28969" y="10472"/>
                </a:lnTo>
                <a:cubicBezTo>
                  <a:pt x="28821" y="10456"/>
                  <a:pt x="28813" y="10456"/>
                  <a:pt x="28722" y="10352"/>
                </a:cubicBezTo>
                <a:cubicBezTo>
                  <a:pt x="28630" y="10256"/>
                  <a:pt x="28550" y="10169"/>
                  <a:pt x="28463" y="10073"/>
                </a:cubicBezTo>
                <a:lnTo>
                  <a:pt x="28383" y="9981"/>
                </a:lnTo>
                <a:lnTo>
                  <a:pt x="28447" y="9981"/>
                </a:lnTo>
                <a:cubicBezTo>
                  <a:pt x="29328" y="9973"/>
                  <a:pt x="30260" y="9858"/>
                  <a:pt x="31296" y="9635"/>
                </a:cubicBezTo>
                <a:cubicBezTo>
                  <a:pt x="32193" y="9439"/>
                  <a:pt x="33058" y="9180"/>
                  <a:pt x="33711" y="8977"/>
                </a:cubicBezTo>
                <a:lnTo>
                  <a:pt x="34843" y="8626"/>
                </a:lnTo>
                <a:cubicBezTo>
                  <a:pt x="35289" y="8487"/>
                  <a:pt x="35740" y="8347"/>
                  <a:pt x="36182" y="8216"/>
                </a:cubicBezTo>
                <a:cubicBezTo>
                  <a:pt x="36218" y="8204"/>
                  <a:pt x="36258" y="8196"/>
                  <a:pt x="36294" y="8184"/>
                </a:cubicBezTo>
                <a:cubicBezTo>
                  <a:pt x="36334" y="8176"/>
                  <a:pt x="36373" y="8164"/>
                  <a:pt x="36405" y="8148"/>
                </a:cubicBezTo>
                <a:cubicBezTo>
                  <a:pt x="36419" y="8145"/>
                  <a:pt x="36431" y="8143"/>
                  <a:pt x="36443" y="8143"/>
                </a:cubicBezTo>
                <a:close/>
                <a:moveTo>
                  <a:pt x="17487" y="8933"/>
                </a:moveTo>
                <a:lnTo>
                  <a:pt x="17360" y="8977"/>
                </a:lnTo>
                <a:cubicBezTo>
                  <a:pt x="17200" y="9041"/>
                  <a:pt x="17061" y="9077"/>
                  <a:pt x="16933" y="9097"/>
                </a:cubicBezTo>
                <a:cubicBezTo>
                  <a:pt x="16539" y="9156"/>
                  <a:pt x="16144" y="9232"/>
                  <a:pt x="15782" y="9296"/>
                </a:cubicBezTo>
                <a:cubicBezTo>
                  <a:pt x="14702" y="9499"/>
                  <a:pt x="13606" y="9750"/>
                  <a:pt x="12550" y="9989"/>
                </a:cubicBezTo>
                <a:lnTo>
                  <a:pt x="12326" y="10037"/>
                </a:lnTo>
                <a:cubicBezTo>
                  <a:pt x="11553" y="10212"/>
                  <a:pt x="10720" y="10392"/>
                  <a:pt x="9887" y="10515"/>
                </a:cubicBezTo>
                <a:cubicBezTo>
                  <a:pt x="9063" y="10635"/>
                  <a:pt x="8285" y="10699"/>
                  <a:pt x="7536" y="10699"/>
                </a:cubicBezTo>
                <a:cubicBezTo>
                  <a:pt x="7193" y="10699"/>
                  <a:pt x="6855" y="10687"/>
                  <a:pt x="6524" y="10659"/>
                </a:cubicBezTo>
                <a:cubicBezTo>
                  <a:pt x="6066" y="10627"/>
                  <a:pt x="5591" y="10563"/>
                  <a:pt x="5121" y="10491"/>
                </a:cubicBezTo>
                <a:lnTo>
                  <a:pt x="5129" y="10456"/>
                </a:lnTo>
                <a:cubicBezTo>
                  <a:pt x="5615" y="10527"/>
                  <a:pt x="6109" y="10571"/>
                  <a:pt x="6596" y="10587"/>
                </a:cubicBezTo>
                <a:cubicBezTo>
                  <a:pt x="6771" y="10593"/>
                  <a:pt x="6947" y="10596"/>
                  <a:pt x="7124" y="10596"/>
                </a:cubicBezTo>
                <a:cubicBezTo>
                  <a:pt x="8087" y="10596"/>
                  <a:pt x="9079" y="10505"/>
                  <a:pt x="10143" y="10316"/>
                </a:cubicBezTo>
                <a:cubicBezTo>
                  <a:pt x="10892" y="10189"/>
                  <a:pt x="11617" y="10009"/>
                  <a:pt x="12362" y="9822"/>
                </a:cubicBezTo>
                <a:cubicBezTo>
                  <a:pt x="13558" y="9523"/>
                  <a:pt x="14634" y="9300"/>
                  <a:pt x="15638" y="9144"/>
                </a:cubicBezTo>
                <a:cubicBezTo>
                  <a:pt x="16248" y="9049"/>
                  <a:pt x="16810" y="8985"/>
                  <a:pt x="17360" y="8941"/>
                </a:cubicBezTo>
                <a:lnTo>
                  <a:pt x="17487" y="8933"/>
                </a:lnTo>
                <a:close/>
                <a:moveTo>
                  <a:pt x="27769" y="10456"/>
                </a:moveTo>
                <a:lnTo>
                  <a:pt x="27853" y="10472"/>
                </a:lnTo>
                <a:cubicBezTo>
                  <a:pt x="27977" y="10491"/>
                  <a:pt x="28072" y="10539"/>
                  <a:pt x="28176" y="10635"/>
                </a:cubicBezTo>
                <a:lnTo>
                  <a:pt x="28248" y="10699"/>
                </a:lnTo>
                <a:lnTo>
                  <a:pt x="28164" y="10667"/>
                </a:lnTo>
                <a:cubicBezTo>
                  <a:pt x="28052" y="10627"/>
                  <a:pt x="27949" y="10575"/>
                  <a:pt x="27845" y="10507"/>
                </a:cubicBezTo>
                <a:lnTo>
                  <a:pt x="27769" y="10456"/>
                </a:lnTo>
                <a:close/>
                <a:moveTo>
                  <a:pt x="44446" y="7904"/>
                </a:moveTo>
                <a:cubicBezTo>
                  <a:pt x="44452" y="7904"/>
                  <a:pt x="44457" y="7904"/>
                  <a:pt x="44463" y="7905"/>
                </a:cubicBezTo>
                <a:cubicBezTo>
                  <a:pt x="44487" y="7909"/>
                  <a:pt x="44511" y="7909"/>
                  <a:pt x="44535" y="7909"/>
                </a:cubicBezTo>
                <a:lnTo>
                  <a:pt x="44567" y="7909"/>
                </a:lnTo>
                <a:cubicBezTo>
                  <a:pt x="45261" y="7945"/>
                  <a:pt x="45958" y="7962"/>
                  <a:pt x="46650" y="7962"/>
                </a:cubicBezTo>
                <a:cubicBezTo>
                  <a:pt x="46948" y="7962"/>
                  <a:pt x="47245" y="7959"/>
                  <a:pt x="47540" y="7953"/>
                </a:cubicBezTo>
                <a:lnTo>
                  <a:pt x="47819" y="7949"/>
                </a:lnTo>
                <a:cubicBezTo>
                  <a:pt x="48489" y="7933"/>
                  <a:pt x="49170" y="7921"/>
                  <a:pt x="49844" y="7913"/>
                </a:cubicBezTo>
                <a:cubicBezTo>
                  <a:pt x="49896" y="7913"/>
                  <a:pt x="49949" y="7913"/>
                  <a:pt x="50002" y="7913"/>
                </a:cubicBezTo>
                <a:cubicBezTo>
                  <a:pt x="51146" y="7913"/>
                  <a:pt x="52472" y="7958"/>
                  <a:pt x="53805" y="8248"/>
                </a:cubicBezTo>
                <a:lnTo>
                  <a:pt x="53813" y="8248"/>
                </a:lnTo>
                <a:lnTo>
                  <a:pt x="53817" y="8252"/>
                </a:lnTo>
                <a:cubicBezTo>
                  <a:pt x="53853" y="8288"/>
                  <a:pt x="53877" y="8312"/>
                  <a:pt x="53905" y="8339"/>
                </a:cubicBezTo>
                <a:cubicBezTo>
                  <a:pt x="54399" y="8782"/>
                  <a:pt x="54981" y="9128"/>
                  <a:pt x="55678" y="9403"/>
                </a:cubicBezTo>
                <a:cubicBezTo>
                  <a:pt x="56355" y="9667"/>
                  <a:pt x="57101" y="9842"/>
                  <a:pt x="57942" y="9938"/>
                </a:cubicBezTo>
                <a:cubicBezTo>
                  <a:pt x="58405" y="9990"/>
                  <a:pt x="58880" y="10016"/>
                  <a:pt x="59372" y="10016"/>
                </a:cubicBezTo>
                <a:cubicBezTo>
                  <a:pt x="59883" y="10016"/>
                  <a:pt x="60412" y="9988"/>
                  <a:pt x="60966" y="9934"/>
                </a:cubicBezTo>
                <a:cubicBezTo>
                  <a:pt x="62030" y="9822"/>
                  <a:pt x="63150" y="9607"/>
                  <a:pt x="64394" y="9280"/>
                </a:cubicBezTo>
                <a:cubicBezTo>
                  <a:pt x="64406" y="9276"/>
                  <a:pt x="64418" y="9276"/>
                  <a:pt x="64434" y="9268"/>
                </a:cubicBezTo>
                <a:lnTo>
                  <a:pt x="64497" y="9256"/>
                </a:lnTo>
                <a:lnTo>
                  <a:pt x="64497" y="9256"/>
                </a:lnTo>
                <a:lnTo>
                  <a:pt x="64454" y="9300"/>
                </a:lnTo>
                <a:cubicBezTo>
                  <a:pt x="64302" y="9415"/>
                  <a:pt x="64194" y="9523"/>
                  <a:pt x="64079" y="9639"/>
                </a:cubicBezTo>
                <a:cubicBezTo>
                  <a:pt x="64059" y="9659"/>
                  <a:pt x="64031" y="9678"/>
                  <a:pt x="63991" y="9694"/>
                </a:cubicBezTo>
                <a:lnTo>
                  <a:pt x="63943" y="9714"/>
                </a:lnTo>
                <a:cubicBezTo>
                  <a:pt x="63780" y="9778"/>
                  <a:pt x="63617" y="9850"/>
                  <a:pt x="63445" y="9910"/>
                </a:cubicBezTo>
                <a:cubicBezTo>
                  <a:pt x="62254" y="10340"/>
                  <a:pt x="60986" y="10635"/>
                  <a:pt x="59675" y="10774"/>
                </a:cubicBezTo>
                <a:cubicBezTo>
                  <a:pt x="59165" y="10830"/>
                  <a:pt x="58691" y="10858"/>
                  <a:pt x="58225" y="10858"/>
                </a:cubicBezTo>
                <a:cubicBezTo>
                  <a:pt x="57842" y="10858"/>
                  <a:pt x="57475" y="10838"/>
                  <a:pt x="57117" y="10806"/>
                </a:cubicBezTo>
                <a:cubicBezTo>
                  <a:pt x="56264" y="10715"/>
                  <a:pt x="55515" y="10531"/>
                  <a:pt x="54829" y="10240"/>
                </a:cubicBezTo>
                <a:cubicBezTo>
                  <a:pt x="54211" y="9981"/>
                  <a:pt x="53697" y="9663"/>
                  <a:pt x="53255" y="9268"/>
                </a:cubicBezTo>
                <a:cubicBezTo>
                  <a:pt x="53108" y="9140"/>
                  <a:pt x="52968" y="9001"/>
                  <a:pt x="52840" y="8850"/>
                </a:cubicBezTo>
                <a:lnTo>
                  <a:pt x="52837" y="8846"/>
                </a:lnTo>
                <a:lnTo>
                  <a:pt x="52837" y="8838"/>
                </a:lnTo>
                <a:cubicBezTo>
                  <a:pt x="52837" y="8822"/>
                  <a:pt x="52833" y="8806"/>
                  <a:pt x="52825" y="8798"/>
                </a:cubicBezTo>
                <a:cubicBezTo>
                  <a:pt x="52817" y="8778"/>
                  <a:pt x="52797" y="8766"/>
                  <a:pt x="52765" y="8758"/>
                </a:cubicBezTo>
                <a:lnTo>
                  <a:pt x="52761" y="8758"/>
                </a:lnTo>
                <a:lnTo>
                  <a:pt x="52757" y="8750"/>
                </a:lnTo>
                <a:cubicBezTo>
                  <a:pt x="52732" y="8723"/>
                  <a:pt x="52706" y="8714"/>
                  <a:pt x="52682" y="8714"/>
                </a:cubicBezTo>
                <a:cubicBezTo>
                  <a:pt x="52667" y="8714"/>
                  <a:pt x="52653" y="8717"/>
                  <a:pt x="52641" y="8722"/>
                </a:cubicBezTo>
                <a:cubicBezTo>
                  <a:pt x="52633" y="8726"/>
                  <a:pt x="52625" y="8730"/>
                  <a:pt x="52621" y="8738"/>
                </a:cubicBezTo>
                <a:lnTo>
                  <a:pt x="52617" y="8742"/>
                </a:lnTo>
                <a:lnTo>
                  <a:pt x="52605" y="8742"/>
                </a:lnTo>
                <a:cubicBezTo>
                  <a:pt x="52097" y="8708"/>
                  <a:pt x="51621" y="8689"/>
                  <a:pt x="51158" y="8689"/>
                </a:cubicBezTo>
                <a:cubicBezTo>
                  <a:pt x="51019" y="8689"/>
                  <a:pt x="50881" y="8690"/>
                  <a:pt x="50744" y="8694"/>
                </a:cubicBezTo>
                <a:cubicBezTo>
                  <a:pt x="49776" y="8714"/>
                  <a:pt x="48835" y="8742"/>
                  <a:pt x="48038" y="8770"/>
                </a:cubicBezTo>
                <a:cubicBezTo>
                  <a:pt x="47523" y="8789"/>
                  <a:pt x="46983" y="8804"/>
                  <a:pt x="46433" y="8804"/>
                </a:cubicBezTo>
                <a:cubicBezTo>
                  <a:pt x="46072" y="8804"/>
                  <a:pt x="45706" y="8798"/>
                  <a:pt x="45340" y="8782"/>
                </a:cubicBezTo>
                <a:cubicBezTo>
                  <a:pt x="44754" y="8758"/>
                  <a:pt x="44216" y="8718"/>
                  <a:pt x="43694" y="8658"/>
                </a:cubicBezTo>
                <a:lnTo>
                  <a:pt x="43627" y="8658"/>
                </a:lnTo>
                <a:lnTo>
                  <a:pt x="43794" y="8491"/>
                </a:lnTo>
                <a:cubicBezTo>
                  <a:pt x="43977" y="8308"/>
                  <a:pt x="44169" y="8128"/>
                  <a:pt x="44352" y="7945"/>
                </a:cubicBezTo>
                <a:cubicBezTo>
                  <a:pt x="44382" y="7914"/>
                  <a:pt x="44413" y="7904"/>
                  <a:pt x="44446" y="7904"/>
                </a:cubicBezTo>
                <a:close/>
                <a:moveTo>
                  <a:pt x="28355" y="10563"/>
                </a:moveTo>
                <a:lnTo>
                  <a:pt x="28411" y="10571"/>
                </a:lnTo>
                <a:cubicBezTo>
                  <a:pt x="28491" y="10579"/>
                  <a:pt x="28566" y="10591"/>
                  <a:pt x="28634" y="10599"/>
                </a:cubicBezTo>
                <a:lnTo>
                  <a:pt x="28634" y="10619"/>
                </a:lnTo>
                <a:lnTo>
                  <a:pt x="28642" y="10599"/>
                </a:lnTo>
                <a:cubicBezTo>
                  <a:pt x="28666" y="10603"/>
                  <a:pt x="28694" y="10611"/>
                  <a:pt x="28722" y="10615"/>
                </a:cubicBezTo>
                <a:cubicBezTo>
                  <a:pt x="28730" y="10615"/>
                  <a:pt x="28750" y="10623"/>
                  <a:pt x="28762" y="10639"/>
                </a:cubicBezTo>
                <a:cubicBezTo>
                  <a:pt x="28845" y="10723"/>
                  <a:pt x="28925" y="10810"/>
                  <a:pt x="29009" y="10894"/>
                </a:cubicBezTo>
                <a:lnTo>
                  <a:pt x="29049" y="10934"/>
                </a:lnTo>
                <a:lnTo>
                  <a:pt x="29049" y="10934"/>
                </a:lnTo>
                <a:lnTo>
                  <a:pt x="29001" y="10930"/>
                </a:lnTo>
                <a:cubicBezTo>
                  <a:pt x="28793" y="10894"/>
                  <a:pt x="28610" y="10794"/>
                  <a:pt x="28403" y="10607"/>
                </a:cubicBezTo>
                <a:lnTo>
                  <a:pt x="28355" y="10563"/>
                </a:lnTo>
                <a:close/>
                <a:moveTo>
                  <a:pt x="16017" y="9415"/>
                </a:moveTo>
                <a:lnTo>
                  <a:pt x="16025" y="9447"/>
                </a:lnTo>
                <a:cubicBezTo>
                  <a:pt x="15937" y="9483"/>
                  <a:pt x="15841" y="9503"/>
                  <a:pt x="15750" y="9531"/>
                </a:cubicBezTo>
                <a:lnTo>
                  <a:pt x="15590" y="9571"/>
                </a:lnTo>
                <a:cubicBezTo>
                  <a:pt x="15272" y="9655"/>
                  <a:pt x="14957" y="9738"/>
                  <a:pt x="14638" y="9818"/>
                </a:cubicBezTo>
                <a:lnTo>
                  <a:pt x="14626" y="9822"/>
                </a:lnTo>
                <a:cubicBezTo>
                  <a:pt x="13873" y="10021"/>
                  <a:pt x="13100" y="10228"/>
                  <a:pt x="12330" y="10420"/>
                </a:cubicBezTo>
                <a:cubicBezTo>
                  <a:pt x="11434" y="10651"/>
                  <a:pt x="10621" y="10814"/>
                  <a:pt x="9848" y="10918"/>
                </a:cubicBezTo>
                <a:cubicBezTo>
                  <a:pt x="9158" y="11014"/>
                  <a:pt x="8489" y="11057"/>
                  <a:pt x="7843" y="11057"/>
                </a:cubicBezTo>
                <a:cubicBezTo>
                  <a:pt x="7305" y="11057"/>
                  <a:pt x="6779" y="11025"/>
                  <a:pt x="6261" y="10958"/>
                </a:cubicBezTo>
                <a:cubicBezTo>
                  <a:pt x="5404" y="10850"/>
                  <a:pt x="4543" y="10671"/>
                  <a:pt x="3623" y="10412"/>
                </a:cubicBezTo>
                <a:cubicBezTo>
                  <a:pt x="3224" y="10296"/>
                  <a:pt x="2810" y="10169"/>
                  <a:pt x="2391" y="10021"/>
                </a:cubicBezTo>
                <a:lnTo>
                  <a:pt x="2403" y="9989"/>
                </a:lnTo>
                <a:cubicBezTo>
                  <a:pt x="3260" y="10260"/>
                  <a:pt x="4117" y="10472"/>
                  <a:pt x="4958" y="10615"/>
                </a:cubicBezTo>
                <a:cubicBezTo>
                  <a:pt x="5874" y="10770"/>
                  <a:pt x="6789" y="10848"/>
                  <a:pt x="7696" y="10848"/>
                </a:cubicBezTo>
                <a:cubicBezTo>
                  <a:pt x="8632" y="10848"/>
                  <a:pt x="9559" y="10765"/>
                  <a:pt x="10469" y="10599"/>
                </a:cubicBezTo>
                <a:cubicBezTo>
                  <a:pt x="11390" y="10432"/>
                  <a:pt x="12307" y="10228"/>
                  <a:pt x="13243" y="10009"/>
                </a:cubicBezTo>
                <a:cubicBezTo>
                  <a:pt x="14088" y="9810"/>
                  <a:pt x="15056" y="9591"/>
                  <a:pt x="16017" y="9415"/>
                </a:cubicBezTo>
                <a:close/>
                <a:moveTo>
                  <a:pt x="37323" y="8668"/>
                </a:moveTo>
                <a:cubicBezTo>
                  <a:pt x="37344" y="8668"/>
                  <a:pt x="37365" y="8674"/>
                  <a:pt x="37390" y="8686"/>
                </a:cubicBezTo>
                <a:cubicBezTo>
                  <a:pt x="37529" y="8770"/>
                  <a:pt x="37661" y="8854"/>
                  <a:pt x="37800" y="8933"/>
                </a:cubicBezTo>
                <a:lnTo>
                  <a:pt x="37812" y="8937"/>
                </a:lnTo>
                <a:cubicBezTo>
                  <a:pt x="37888" y="8981"/>
                  <a:pt x="37960" y="9025"/>
                  <a:pt x="38039" y="9069"/>
                </a:cubicBezTo>
                <a:lnTo>
                  <a:pt x="38071" y="9093"/>
                </a:lnTo>
                <a:lnTo>
                  <a:pt x="37800" y="9220"/>
                </a:lnTo>
                <a:cubicBezTo>
                  <a:pt x="37569" y="9336"/>
                  <a:pt x="37322" y="9455"/>
                  <a:pt x="37083" y="9563"/>
                </a:cubicBezTo>
                <a:cubicBezTo>
                  <a:pt x="36744" y="9722"/>
                  <a:pt x="36453" y="9858"/>
                  <a:pt x="36174" y="9977"/>
                </a:cubicBezTo>
                <a:cubicBezTo>
                  <a:pt x="34911" y="10531"/>
                  <a:pt x="33835" y="10874"/>
                  <a:pt x="32791" y="11069"/>
                </a:cubicBezTo>
                <a:cubicBezTo>
                  <a:pt x="32241" y="11169"/>
                  <a:pt x="31703" y="11217"/>
                  <a:pt x="31177" y="11217"/>
                </a:cubicBezTo>
                <a:cubicBezTo>
                  <a:pt x="30635" y="11217"/>
                  <a:pt x="30101" y="11161"/>
                  <a:pt x="29583" y="11057"/>
                </a:cubicBezTo>
                <a:lnTo>
                  <a:pt x="29547" y="11057"/>
                </a:lnTo>
                <a:cubicBezTo>
                  <a:pt x="29519" y="11053"/>
                  <a:pt x="29487" y="11049"/>
                  <a:pt x="29459" y="11037"/>
                </a:cubicBezTo>
                <a:cubicBezTo>
                  <a:pt x="29431" y="11033"/>
                  <a:pt x="29407" y="11025"/>
                  <a:pt x="29391" y="11010"/>
                </a:cubicBezTo>
                <a:cubicBezTo>
                  <a:pt x="29347" y="10978"/>
                  <a:pt x="29152" y="10778"/>
                  <a:pt x="29061" y="10675"/>
                </a:cubicBezTo>
                <a:lnTo>
                  <a:pt x="29025" y="10635"/>
                </a:lnTo>
                <a:lnTo>
                  <a:pt x="29084" y="10647"/>
                </a:lnTo>
                <a:cubicBezTo>
                  <a:pt x="29092" y="10647"/>
                  <a:pt x="29108" y="10651"/>
                  <a:pt x="29120" y="10651"/>
                </a:cubicBezTo>
                <a:cubicBezTo>
                  <a:pt x="29344" y="10667"/>
                  <a:pt x="29572" y="10675"/>
                  <a:pt x="29803" y="10675"/>
                </a:cubicBezTo>
                <a:cubicBezTo>
                  <a:pt x="30195" y="10675"/>
                  <a:pt x="30597" y="10652"/>
                  <a:pt x="31005" y="10607"/>
                </a:cubicBezTo>
                <a:cubicBezTo>
                  <a:pt x="31759" y="10515"/>
                  <a:pt x="32540" y="10352"/>
                  <a:pt x="33408" y="10097"/>
                </a:cubicBezTo>
                <a:cubicBezTo>
                  <a:pt x="34050" y="9910"/>
                  <a:pt x="34732" y="9674"/>
                  <a:pt x="35489" y="9376"/>
                </a:cubicBezTo>
                <a:cubicBezTo>
                  <a:pt x="36098" y="9140"/>
                  <a:pt x="36692" y="8905"/>
                  <a:pt x="37258" y="8682"/>
                </a:cubicBezTo>
                <a:cubicBezTo>
                  <a:pt x="37283" y="8673"/>
                  <a:pt x="37303" y="8668"/>
                  <a:pt x="37323" y="8668"/>
                </a:cubicBezTo>
                <a:close/>
                <a:moveTo>
                  <a:pt x="29112" y="11153"/>
                </a:moveTo>
                <a:lnTo>
                  <a:pt x="29192" y="11169"/>
                </a:lnTo>
                <a:cubicBezTo>
                  <a:pt x="29224" y="11173"/>
                  <a:pt x="29300" y="11189"/>
                  <a:pt x="29324" y="11209"/>
                </a:cubicBezTo>
                <a:cubicBezTo>
                  <a:pt x="29363" y="11237"/>
                  <a:pt x="29403" y="11273"/>
                  <a:pt x="29447" y="11312"/>
                </a:cubicBezTo>
                <a:lnTo>
                  <a:pt x="29527" y="11388"/>
                </a:lnTo>
                <a:lnTo>
                  <a:pt x="29527" y="11388"/>
                </a:lnTo>
                <a:lnTo>
                  <a:pt x="29427" y="11344"/>
                </a:lnTo>
                <a:cubicBezTo>
                  <a:pt x="29347" y="11308"/>
                  <a:pt x="29268" y="11261"/>
                  <a:pt x="29180" y="11197"/>
                </a:cubicBezTo>
                <a:lnTo>
                  <a:pt x="29112" y="11153"/>
                </a:lnTo>
                <a:close/>
                <a:moveTo>
                  <a:pt x="43475" y="8790"/>
                </a:moveTo>
                <a:cubicBezTo>
                  <a:pt x="43495" y="8790"/>
                  <a:pt x="43519" y="8798"/>
                  <a:pt x="43539" y="8798"/>
                </a:cubicBezTo>
                <a:cubicBezTo>
                  <a:pt x="44420" y="8913"/>
                  <a:pt x="45314" y="8967"/>
                  <a:pt x="46260" y="8967"/>
                </a:cubicBezTo>
                <a:cubicBezTo>
                  <a:pt x="46491" y="8967"/>
                  <a:pt x="46725" y="8963"/>
                  <a:pt x="46962" y="8957"/>
                </a:cubicBezTo>
                <a:cubicBezTo>
                  <a:pt x="47480" y="8941"/>
                  <a:pt x="48014" y="8921"/>
                  <a:pt x="48489" y="8905"/>
                </a:cubicBezTo>
                <a:cubicBezTo>
                  <a:pt x="48911" y="8889"/>
                  <a:pt x="49329" y="8877"/>
                  <a:pt x="49752" y="8865"/>
                </a:cubicBezTo>
                <a:cubicBezTo>
                  <a:pt x="50120" y="8854"/>
                  <a:pt x="50543" y="8844"/>
                  <a:pt x="50994" y="8844"/>
                </a:cubicBezTo>
                <a:cubicBezTo>
                  <a:pt x="51524" y="8844"/>
                  <a:pt x="52093" y="8858"/>
                  <a:pt x="52661" y="8901"/>
                </a:cubicBezTo>
                <a:lnTo>
                  <a:pt x="52673" y="8901"/>
                </a:lnTo>
                <a:lnTo>
                  <a:pt x="52681" y="8909"/>
                </a:lnTo>
                <a:cubicBezTo>
                  <a:pt x="52717" y="8945"/>
                  <a:pt x="52753" y="8985"/>
                  <a:pt x="52785" y="9025"/>
                </a:cubicBezTo>
                <a:cubicBezTo>
                  <a:pt x="52876" y="9121"/>
                  <a:pt x="52964" y="9220"/>
                  <a:pt x="53064" y="9308"/>
                </a:cubicBezTo>
                <a:cubicBezTo>
                  <a:pt x="53558" y="9774"/>
                  <a:pt x="54148" y="10137"/>
                  <a:pt x="54865" y="10424"/>
                </a:cubicBezTo>
                <a:cubicBezTo>
                  <a:pt x="55515" y="10683"/>
                  <a:pt x="56208" y="10858"/>
                  <a:pt x="56989" y="10954"/>
                </a:cubicBezTo>
                <a:cubicBezTo>
                  <a:pt x="57423" y="11006"/>
                  <a:pt x="57861" y="11032"/>
                  <a:pt x="58309" y="11032"/>
                </a:cubicBezTo>
                <a:cubicBezTo>
                  <a:pt x="58857" y="11032"/>
                  <a:pt x="59420" y="10993"/>
                  <a:pt x="60010" y="10914"/>
                </a:cubicBezTo>
                <a:cubicBezTo>
                  <a:pt x="61202" y="10754"/>
                  <a:pt x="62385" y="10456"/>
                  <a:pt x="63633" y="9997"/>
                </a:cubicBezTo>
                <a:lnTo>
                  <a:pt x="63732" y="9957"/>
                </a:lnTo>
                <a:lnTo>
                  <a:pt x="63660" y="10021"/>
                </a:lnTo>
                <a:cubicBezTo>
                  <a:pt x="63621" y="10057"/>
                  <a:pt x="63581" y="10093"/>
                  <a:pt x="63541" y="10121"/>
                </a:cubicBezTo>
                <a:cubicBezTo>
                  <a:pt x="63521" y="10137"/>
                  <a:pt x="63505" y="10153"/>
                  <a:pt x="63485" y="10169"/>
                </a:cubicBezTo>
                <a:lnTo>
                  <a:pt x="63481" y="10173"/>
                </a:lnTo>
                <a:cubicBezTo>
                  <a:pt x="63433" y="10212"/>
                  <a:pt x="63385" y="10252"/>
                  <a:pt x="63334" y="10280"/>
                </a:cubicBezTo>
                <a:cubicBezTo>
                  <a:pt x="62839" y="10551"/>
                  <a:pt x="62325" y="10790"/>
                  <a:pt x="61807" y="10990"/>
                </a:cubicBezTo>
                <a:cubicBezTo>
                  <a:pt x="60612" y="11448"/>
                  <a:pt x="59372" y="11735"/>
                  <a:pt x="58121" y="11846"/>
                </a:cubicBezTo>
                <a:cubicBezTo>
                  <a:pt x="57798" y="11874"/>
                  <a:pt x="57479" y="11890"/>
                  <a:pt x="57168" y="11890"/>
                </a:cubicBezTo>
                <a:cubicBezTo>
                  <a:pt x="56551" y="11890"/>
                  <a:pt x="55965" y="11831"/>
                  <a:pt x="55387" y="11715"/>
                </a:cubicBezTo>
                <a:cubicBezTo>
                  <a:pt x="54526" y="11540"/>
                  <a:pt x="53781" y="11257"/>
                  <a:pt x="53119" y="10838"/>
                </a:cubicBezTo>
                <a:cubicBezTo>
                  <a:pt x="52526" y="10464"/>
                  <a:pt x="52063" y="10033"/>
                  <a:pt x="51709" y="9519"/>
                </a:cubicBezTo>
                <a:lnTo>
                  <a:pt x="51705" y="9515"/>
                </a:lnTo>
                <a:lnTo>
                  <a:pt x="51705" y="9503"/>
                </a:lnTo>
                <a:lnTo>
                  <a:pt x="51705" y="9483"/>
                </a:lnTo>
                <a:cubicBezTo>
                  <a:pt x="51701" y="9455"/>
                  <a:pt x="51669" y="9419"/>
                  <a:pt x="51641" y="9415"/>
                </a:cubicBezTo>
                <a:lnTo>
                  <a:pt x="51637" y="9415"/>
                </a:lnTo>
                <a:lnTo>
                  <a:pt x="51629" y="9407"/>
                </a:lnTo>
                <a:cubicBezTo>
                  <a:pt x="51609" y="9384"/>
                  <a:pt x="51581" y="9368"/>
                  <a:pt x="51557" y="9368"/>
                </a:cubicBezTo>
                <a:cubicBezTo>
                  <a:pt x="51537" y="9368"/>
                  <a:pt x="51517" y="9376"/>
                  <a:pt x="51501" y="9388"/>
                </a:cubicBezTo>
                <a:cubicBezTo>
                  <a:pt x="51497" y="9396"/>
                  <a:pt x="51489" y="9403"/>
                  <a:pt x="51486" y="9407"/>
                </a:cubicBezTo>
                <a:lnTo>
                  <a:pt x="51482" y="9419"/>
                </a:lnTo>
                <a:lnTo>
                  <a:pt x="51111" y="9443"/>
                </a:lnTo>
                <a:cubicBezTo>
                  <a:pt x="50764" y="9467"/>
                  <a:pt x="50406" y="9495"/>
                  <a:pt x="50051" y="9523"/>
                </a:cubicBezTo>
                <a:cubicBezTo>
                  <a:pt x="49688" y="9555"/>
                  <a:pt x="49326" y="9583"/>
                  <a:pt x="48959" y="9619"/>
                </a:cubicBezTo>
                <a:cubicBezTo>
                  <a:pt x="48469" y="9663"/>
                  <a:pt x="47959" y="9706"/>
                  <a:pt x="47456" y="9746"/>
                </a:cubicBezTo>
                <a:cubicBezTo>
                  <a:pt x="46799" y="9798"/>
                  <a:pt x="46197" y="9823"/>
                  <a:pt x="45633" y="9823"/>
                </a:cubicBezTo>
                <a:cubicBezTo>
                  <a:pt x="45365" y="9823"/>
                  <a:pt x="45106" y="9818"/>
                  <a:pt x="44854" y="9806"/>
                </a:cubicBezTo>
                <a:cubicBezTo>
                  <a:pt x="44109" y="9774"/>
                  <a:pt x="43419" y="9698"/>
                  <a:pt x="42754" y="9575"/>
                </a:cubicBezTo>
                <a:cubicBezTo>
                  <a:pt x="42738" y="9575"/>
                  <a:pt x="42730" y="9567"/>
                  <a:pt x="42714" y="9567"/>
                </a:cubicBezTo>
                <a:cubicBezTo>
                  <a:pt x="42698" y="9567"/>
                  <a:pt x="42682" y="9563"/>
                  <a:pt x="42670" y="9563"/>
                </a:cubicBezTo>
                <a:lnTo>
                  <a:pt x="42634" y="9559"/>
                </a:lnTo>
                <a:lnTo>
                  <a:pt x="42658" y="9535"/>
                </a:lnTo>
                <a:cubicBezTo>
                  <a:pt x="42822" y="9364"/>
                  <a:pt x="43308" y="8917"/>
                  <a:pt x="43455" y="8798"/>
                </a:cubicBezTo>
                <a:lnTo>
                  <a:pt x="43459" y="8790"/>
                </a:lnTo>
                <a:close/>
                <a:moveTo>
                  <a:pt x="38243" y="9202"/>
                </a:moveTo>
                <a:cubicBezTo>
                  <a:pt x="38265" y="9202"/>
                  <a:pt x="38288" y="9208"/>
                  <a:pt x="38314" y="9220"/>
                </a:cubicBezTo>
                <a:cubicBezTo>
                  <a:pt x="38470" y="9304"/>
                  <a:pt x="38629" y="9396"/>
                  <a:pt x="38769" y="9467"/>
                </a:cubicBezTo>
                <a:lnTo>
                  <a:pt x="38789" y="9479"/>
                </a:lnTo>
                <a:cubicBezTo>
                  <a:pt x="38856" y="9519"/>
                  <a:pt x="38932" y="9555"/>
                  <a:pt x="39000" y="9595"/>
                </a:cubicBezTo>
                <a:cubicBezTo>
                  <a:pt x="39008" y="9595"/>
                  <a:pt x="39008" y="9599"/>
                  <a:pt x="39012" y="9599"/>
                </a:cubicBezTo>
                <a:lnTo>
                  <a:pt x="39036" y="9615"/>
                </a:lnTo>
                <a:lnTo>
                  <a:pt x="39012" y="9631"/>
                </a:lnTo>
                <a:cubicBezTo>
                  <a:pt x="38988" y="9643"/>
                  <a:pt x="38960" y="9659"/>
                  <a:pt x="38940" y="9674"/>
                </a:cubicBezTo>
                <a:cubicBezTo>
                  <a:pt x="38816" y="9742"/>
                  <a:pt x="38693" y="9818"/>
                  <a:pt x="38569" y="9890"/>
                </a:cubicBezTo>
                <a:lnTo>
                  <a:pt x="38549" y="9898"/>
                </a:lnTo>
                <a:cubicBezTo>
                  <a:pt x="38254" y="10069"/>
                  <a:pt x="37952" y="10240"/>
                  <a:pt x="37645" y="10400"/>
                </a:cubicBezTo>
                <a:cubicBezTo>
                  <a:pt x="36481" y="11018"/>
                  <a:pt x="35421" y="11444"/>
                  <a:pt x="34389" y="11691"/>
                </a:cubicBezTo>
                <a:cubicBezTo>
                  <a:pt x="33923" y="11807"/>
                  <a:pt x="33448" y="11882"/>
                  <a:pt x="32978" y="11922"/>
                </a:cubicBezTo>
                <a:cubicBezTo>
                  <a:pt x="32779" y="11934"/>
                  <a:pt x="32579" y="11946"/>
                  <a:pt x="32380" y="11946"/>
                </a:cubicBezTo>
                <a:cubicBezTo>
                  <a:pt x="31619" y="11946"/>
                  <a:pt x="30850" y="11823"/>
                  <a:pt x="30097" y="11575"/>
                </a:cubicBezTo>
                <a:cubicBezTo>
                  <a:pt x="30017" y="11560"/>
                  <a:pt x="29961" y="11532"/>
                  <a:pt x="29917" y="11492"/>
                </a:cubicBezTo>
                <a:cubicBezTo>
                  <a:pt x="29870" y="11452"/>
                  <a:pt x="29830" y="11416"/>
                  <a:pt x="29786" y="11376"/>
                </a:cubicBezTo>
                <a:lnTo>
                  <a:pt x="29782" y="11372"/>
                </a:lnTo>
                <a:cubicBezTo>
                  <a:pt x="29754" y="11352"/>
                  <a:pt x="29730" y="11332"/>
                  <a:pt x="29710" y="11308"/>
                </a:cubicBezTo>
                <a:lnTo>
                  <a:pt x="29662" y="11261"/>
                </a:lnTo>
                <a:lnTo>
                  <a:pt x="29662" y="11261"/>
                </a:lnTo>
                <a:lnTo>
                  <a:pt x="29726" y="11273"/>
                </a:lnTo>
                <a:cubicBezTo>
                  <a:pt x="30180" y="11351"/>
                  <a:pt x="30642" y="11391"/>
                  <a:pt x="31117" y="11391"/>
                </a:cubicBezTo>
                <a:cubicBezTo>
                  <a:pt x="31847" y="11391"/>
                  <a:pt x="32606" y="11297"/>
                  <a:pt x="33412" y="11109"/>
                </a:cubicBezTo>
                <a:cubicBezTo>
                  <a:pt x="34114" y="10942"/>
                  <a:pt x="34831" y="10715"/>
                  <a:pt x="35604" y="10400"/>
                </a:cubicBezTo>
                <a:cubicBezTo>
                  <a:pt x="36126" y="10193"/>
                  <a:pt x="36676" y="9945"/>
                  <a:pt x="37282" y="9647"/>
                </a:cubicBezTo>
                <a:cubicBezTo>
                  <a:pt x="37382" y="9599"/>
                  <a:pt x="37489" y="9547"/>
                  <a:pt x="37589" y="9499"/>
                </a:cubicBezTo>
                <a:lnTo>
                  <a:pt x="37601" y="9495"/>
                </a:lnTo>
                <a:cubicBezTo>
                  <a:pt x="37788" y="9403"/>
                  <a:pt x="37979" y="9312"/>
                  <a:pt x="38171" y="9220"/>
                </a:cubicBezTo>
                <a:cubicBezTo>
                  <a:pt x="38197" y="9208"/>
                  <a:pt x="38220" y="9202"/>
                  <a:pt x="38243" y="9202"/>
                </a:cubicBezTo>
                <a:close/>
                <a:moveTo>
                  <a:pt x="39223" y="9722"/>
                </a:moveTo>
                <a:cubicBezTo>
                  <a:pt x="39287" y="9742"/>
                  <a:pt x="39342" y="9774"/>
                  <a:pt x="39402" y="9802"/>
                </a:cubicBezTo>
                <a:cubicBezTo>
                  <a:pt x="39434" y="9818"/>
                  <a:pt x="39466" y="9838"/>
                  <a:pt x="39502" y="9854"/>
                </a:cubicBezTo>
                <a:cubicBezTo>
                  <a:pt x="39609" y="9902"/>
                  <a:pt x="39709" y="9949"/>
                  <a:pt x="39805" y="9993"/>
                </a:cubicBezTo>
                <a:lnTo>
                  <a:pt x="39908" y="10037"/>
                </a:lnTo>
                <a:cubicBezTo>
                  <a:pt x="39960" y="10057"/>
                  <a:pt x="40008" y="10077"/>
                  <a:pt x="40052" y="10101"/>
                </a:cubicBezTo>
                <a:lnTo>
                  <a:pt x="40072" y="10113"/>
                </a:lnTo>
                <a:lnTo>
                  <a:pt x="40060" y="10129"/>
                </a:lnTo>
                <a:cubicBezTo>
                  <a:pt x="40032" y="10153"/>
                  <a:pt x="40008" y="10169"/>
                  <a:pt x="39984" y="10189"/>
                </a:cubicBezTo>
                <a:cubicBezTo>
                  <a:pt x="39972" y="10193"/>
                  <a:pt x="39968" y="10197"/>
                  <a:pt x="39960" y="10201"/>
                </a:cubicBezTo>
                <a:lnTo>
                  <a:pt x="39849" y="10276"/>
                </a:lnTo>
                <a:cubicBezTo>
                  <a:pt x="39402" y="10579"/>
                  <a:pt x="38932" y="10894"/>
                  <a:pt x="38454" y="11169"/>
                </a:cubicBezTo>
                <a:cubicBezTo>
                  <a:pt x="37533" y="11695"/>
                  <a:pt x="36692" y="12074"/>
                  <a:pt x="35879" y="12321"/>
                </a:cubicBezTo>
                <a:cubicBezTo>
                  <a:pt x="35381" y="12472"/>
                  <a:pt x="34871" y="12580"/>
                  <a:pt x="34369" y="12644"/>
                </a:cubicBezTo>
                <a:cubicBezTo>
                  <a:pt x="34090" y="12679"/>
                  <a:pt x="33811" y="12691"/>
                  <a:pt x="33532" y="12691"/>
                </a:cubicBezTo>
                <a:cubicBezTo>
                  <a:pt x="32651" y="12691"/>
                  <a:pt x="31778" y="12520"/>
                  <a:pt x="30938" y="12165"/>
                </a:cubicBezTo>
                <a:cubicBezTo>
                  <a:pt x="30822" y="12125"/>
                  <a:pt x="30718" y="12082"/>
                  <a:pt x="30615" y="12030"/>
                </a:cubicBezTo>
                <a:cubicBezTo>
                  <a:pt x="30559" y="12006"/>
                  <a:pt x="30499" y="11966"/>
                  <a:pt x="30443" y="11922"/>
                </a:cubicBezTo>
                <a:lnTo>
                  <a:pt x="30380" y="11866"/>
                </a:lnTo>
                <a:lnTo>
                  <a:pt x="30463" y="11886"/>
                </a:lnTo>
                <a:cubicBezTo>
                  <a:pt x="31064" y="12044"/>
                  <a:pt x="31678" y="12123"/>
                  <a:pt x="32317" y="12123"/>
                </a:cubicBezTo>
                <a:cubicBezTo>
                  <a:pt x="32759" y="12123"/>
                  <a:pt x="33214" y="12085"/>
                  <a:pt x="33683" y="12010"/>
                </a:cubicBezTo>
                <a:cubicBezTo>
                  <a:pt x="34393" y="11894"/>
                  <a:pt x="35110" y="11695"/>
                  <a:pt x="35875" y="11412"/>
                </a:cubicBezTo>
                <a:cubicBezTo>
                  <a:pt x="36525" y="11161"/>
                  <a:pt x="37174" y="10862"/>
                  <a:pt x="37796" y="10519"/>
                </a:cubicBezTo>
                <a:cubicBezTo>
                  <a:pt x="38115" y="10344"/>
                  <a:pt x="38434" y="10161"/>
                  <a:pt x="38749" y="9989"/>
                </a:cubicBezTo>
                <a:cubicBezTo>
                  <a:pt x="38876" y="9914"/>
                  <a:pt x="39008" y="9842"/>
                  <a:pt x="39135" y="9766"/>
                </a:cubicBezTo>
                <a:cubicBezTo>
                  <a:pt x="39155" y="9758"/>
                  <a:pt x="39175" y="9742"/>
                  <a:pt x="39195" y="9734"/>
                </a:cubicBezTo>
                <a:lnTo>
                  <a:pt x="39211" y="9722"/>
                </a:lnTo>
                <a:close/>
                <a:moveTo>
                  <a:pt x="51533" y="9579"/>
                </a:moveTo>
                <a:lnTo>
                  <a:pt x="51541" y="9591"/>
                </a:lnTo>
                <a:cubicBezTo>
                  <a:pt x="51701" y="9818"/>
                  <a:pt x="51884" y="10041"/>
                  <a:pt x="52099" y="10252"/>
                </a:cubicBezTo>
                <a:cubicBezTo>
                  <a:pt x="52589" y="10739"/>
                  <a:pt x="53175" y="11125"/>
                  <a:pt x="53881" y="11424"/>
                </a:cubicBezTo>
                <a:cubicBezTo>
                  <a:pt x="54662" y="11755"/>
                  <a:pt x="55499" y="11954"/>
                  <a:pt x="56431" y="12030"/>
                </a:cubicBezTo>
                <a:cubicBezTo>
                  <a:pt x="56689" y="12050"/>
                  <a:pt x="56949" y="12060"/>
                  <a:pt x="57211" y="12060"/>
                </a:cubicBezTo>
                <a:cubicBezTo>
                  <a:pt x="57999" y="12060"/>
                  <a:pt x="58807" y="11969"/>
                  <a:pt x="59659" y="11787"/>
                </a:cubicBezTo>
                <a:cubicBezTo>
                  <a:pt x="60612" y="11575"/>
                  <a:pt x="61568" y="11265"/>
                  <a:pt x="62501" y="10854"/>
                </a:cubicBezTo>
                <a:lnTo>
                  <a:pt x="62521" y="10890"/>
                </a:lnTo>
                <a:cubicBezTo>
                  <a:pt x="62445" y="10946"/>
                  <a:pt x="62377" y="10990"/>
                  <a:pt x="62309" y="11029"/>
                </a:cubicBezTo>
                <a:cubicBezTo>
                  <a:pt x="61600" y="11484"/>
                  <a:pt x="60827" y="11866"/>
                  <a:pt x="60018" y="12169"/>
                </a:cubicBezTo>
                <a:cubicBezTo>
                  <a:pt x="59069" y="12528"/>
                  <a:pt x="58101" y="12763"/>
                  <a:pt x="57145" y="12863"/>
                </a:cubicBezTo>
                <a:cubicBezTo>
                  <a:pt x="56786" y="12903"/>
                  <a:pt x="56435" y="12922"/>
                  <a:pt x="56096" y="12922"/>
                </a:cubicBezTo>
                <a:cubicBezTo>
                  <a:pt x="55399" y="12922"/>
                  <a:pt x="54737" y="12843"/>
                  <a:pt x="54092" y="12675"/>
                </a:cubicBezTo>
                <a:cubicBezTo>
                  <a:pt x="53339" y="12488"/>
                  <a:pt x="52657" y="12189"/>
                  <a:pt x="52067" y="11779"/>
                </a:cubicBezTo>
                <a:cubicBezTo>
                  <a:pt x="51446" y="11352"/>
                  <a:pt x="50944" y="10822"/>
                  <a:pt x="50577" y="10205"/>
                </a:cubicBezTo>
                <a:lnTo>
                  <a:pt x="50573" y="10197"/>
                </a:lnTo>
                <a:lnTo>
                  <a:pt x="50577" y="10189"/>
                </a:lnTo>
                <a:cubicBezTo>
                  <a:pt x="50585" y="10177"/>
                  <a:pt x="50589" y="10161"/>
                  <a:pt x="50585" y="10145"/>
                </a:cubicBezTo>
                <a:cubicBezTo>
                  <a:pt x="50577" y="10121"/>
                  <a:pt x="50545" y="10081"/>
                  <a:pt x="50513" y="10081"/>
                </a:cubicBezTo>
                <a:lnTo>
                  <a:pt x="50505" y="10081"/>
                </a:lnTo>
                <a:lnTo>
                  <a:pt x="50497" y="10077"/>
                </a:lnTo>
                <a:cubicBezTo>
                  <a:pt x="50489" y="10065"/>
                  <a:pt x="50477" y="10053"/>
                  <a:pt x="50469" y="10041"/>
                </a:cubicBezTo>
                <a:cubicBezTo>
                  <a:pt x="50453" y="10025"/>
                  <a:pt x="50445" y="10013"/>
                  <a:pt x="50433" y="9997"/>
                </a:cubicBezTo>
                <a:lnTo>
                  <a:pt x="50417" y="9973"/>
                </a:lnTo>
                <a:lnTo>
                  <a:pt x="50314" y="10037"/>
                </a:lnTo>
                <a:lnTo>
                  <a:pt x="50350" y="10101"/>
                </a:lnTo>
                <a:lnTo>
                  <a:pt x="50326" y="10109"/>
                </a:lnTo>
                <a:cubicBezTo>
                  <a:pt x="50095" y="10149"/>
                  <a:pt x="49871" y="10193"/>
                  <a:pt x="49648" y="10232"/>
                </a:cubicBezTo>
                <a:cubicBezTo>
                  <a:pt x="49258" y="10300"/>
                  <a:pt x="48871" y="10376"/>
                  <a:pt x="48481" y="10440"/>
                </a:cubicBezTo>
                <a:cubicBezTo>
                  <a:pt x="47425" y="10631"/>
                  <a:pt x="46604" y="10739"/>
                  <a:pt x="45822" y="10806"/>
                </a:cubicBezTo>
                <a:cubicBezTo>
                  <a:pt x="45394" y="10839"/>
                  <a:pt x="44988" y="10856"/>
                  <a:pt x="44598" y="10856"/>
                </a:cubicBezTo>
                <a:cubicBezTo>
                  <a:pt x="44174" y="10856"/>
                  <a:pt x="43769" y="10836"/>
                  <a:pt x="43376" y="10794"/>
                </a:cubicBezTo>
                <a:cubicBezTo>
                  <a:pt x="42798" y="10735"/>
                  <a:pt x="42232" y="10631"/>
                  <a:pt x="41694" y="10491"/>
                </a:cubicBezTo>
                <a:cubicBezTo>
                  <a:pt x="41682" y="10487"/>
                  <a:pt x="41674" y="10487"/>
                  <a:pt x="41662" y="10487"/>
                </a:cubicBezTo>
                <a:cubicBezTo>
                  <a:pt x="41642" y="10479"/>
                  <a:pt x="41634" y="10479"/>
                  <a:pt x="41618" y="10476"/>
                </a:cubicBezTo>
                <a:lnTo>
                  <a:pt x="41586" y="10468"/>
                </a:lnTo>
                <a:lnTo>
                  <a:pt x="41606" y="10448"/>
                </a:lnTo>
                <a:cubicBezTo>
                  <a:pt x="41634" y="10420"/>
                  <a:pt x="41658" y="10396"/>
                  <a:pt x="41686" y="10372"/>
                </a:cubicBezTo>
                <a:cubicBezTo>
                  <a:pt x="41758" y="10312"/>
                  <a:pt x="41833" y="10248"/>
                  <a:pt x="41901" y="10189"/>
                </a:cubicBezTo>
                <a:cubicBezTo>
                  <a:pt x="42060" y="10053"/>
                  <a:pt x="42224" y="9914"/>
                  <a:pt x="42379" y="9770"/>
                </a:cubicBezTo>
                <a:cubicBezTo>
                  <a:pt x="42429" y="9723"/>
                  <a:pt x="42467" y="9703"/>
                  <a:pt x="42510" y="9703"/>
                </a:cubicBezTo>
                <a:cubicBezTo>
                  <a:pt x="42529" y="9703"/>
                  <a:pt x="42548" y="9707"/>
                  <a:pt x="42571" y="9714"/>
                </a:cubicBezTo>
                <a:cubicBezTo>
                  <a:pt x="42582" y="9718"/>
                  <a:pt x="42594" y="9718"/>
                  <a:pt x="42606" y="9722"/>
                </a:cubicBezTo>
                <a:lnTo>
                  <a:pt x="42622" y="9722"/>
                </a:lnTo>
                <a:cubicBezTo>
                  <a:pt x="43459" y="9890"/>
                  <a:pt x="44308" y="9981"/>
                  <a:pt x="45149" y="9993"/>
                </a:cubicBezTo>
                <a:cubicBezTo>
                  <a:pt x="45276" y="9996"/>
                  <a:pt x="45405" y="9997"/>
                  <a:pt x="45535" y="9997"/>
                </a:cubicBezTo>
                <a:cubicBezTo>
                  <a:pt x="46255" y="9997"/>
                  <a:pt x="47024" y="9959"/>
                  <a:pt x="47919" y="9882"/>
                </a:cubicBezTo>
                <a:cubicBezTo>
                  <a:pt x="48365" y="9842"/>
                  <a:pt x="48819" y="9802"/>
                  <a:pt x="49270" y="9762"/>
                </a:cubicBezTo>
                <a:lnTo>
                  <a:pt x="49302" y="9758"/>
                </a:lnTo>
                <a:cubicBezTo>
                  <a:pt x="49708" y="9722"/>
                  <a:pt x="50107" y="9690"/>
                  <a:pt x="50509" y="9655"/>
                </a:cubicBezTo>
                <a:cubicBezTo>
                  <a:pt x="50732" y="9635"/>
                  <a:pt x="50963" y="9619"/>
                  <a:pt x="51167" y="9603"/>
                </a:cubicBezTo>
                <a:cubicBezTo>
                  <a:pt x="51282" y="9595"/>
                  <a:pt x="51390" y="9591"/>
                  <a:pt x="51505" y="9579"/>
                </a:cubicBezTo>
                <a:close/>
                <a:moveTo>
                  <a:pt x="40271" y="10197"/>
                </a:moveTo>
                <a:lnTo>
                  <a:pt x="41208" y="10535"/>
                </a:lnTo>
                <a:lnTo>
                  <a:pt x="41184" y="10555"/>
                </a:lnTo>
                <a:cubicBezTo>
                  <a:pt x="40438" y="11161"/>
                  <a:pt x="39789" y="11619"/>
                  <a:pt x="39151" y="12010"/>
                </a:cubicBezTo>
                <a:cubicBezTo>
                  <a:pt x="38350" y="12500"/>
                  <a:pt x="37569" y="12851"/>
                  <a:pt x="36764" y="13102"/>
                </a:cubicBezTo>
                <a:cubicBezTo>
                  <a:pt x="36198" y="13273"/>
                  <a:pt x="35624" y="13385"/>
                  <a:pt x="35070" y="13425"/>
                </a:cubicBezTo>
                <a:cubicBezTo>
                  <a:pt x="34911" y="13433"/>
                  <a:pt x="34759" y="13445"/>
                  <a:pt x="34600" y="13445"/>
                </a:cubicBezTo>
                <a:cubicBezTo>
                  <a:pt x="33536" y="13445"/>
                  <a:pt x="32508" y="13174"/>
                  <a:pt x="31539" y="12644"/>
                </a:cubicBezTo>
                <a:cubicBezTo>
                  <a:pt x="31519" y="12632"/>
                  <a:pt x="31495" y="12616"/>
                  <a:pt x="31476" y="12608"/>
                </a:cubicBezTo>
                <a:lnTo>
                  <a:pt x="31324" y="12524"/>
                </a:lnTo>
                <a:lnTo>
                  <a:pt x="31492" y="12572"/>
                </a:lnTo>
                <a:cubicBezTo>
                  <a:pt x="32128" y="12769"/>
                  <a:pt x="32779" y="12868"/>
                  <a:pt x="33457" y="12868"/>
                </a:cubicBezTo>
                <a:cubicBezTo>
                  <a:pt x="34010" y="12868"/>
                  <a:pt x="34582" y="12802"/>
                  <a:pt x="35178" y="12671"/>
                </a:cubicBezTo>
                <a:cubicBezTo>
                  <a:pt x="35788" y="12536"/>
                  <a:pt x="36401" y="12337"/>
                  <a:pt x="37051" y="12066"/>
                </a:cubicBezTo>
                <a:cubicBezTo>
                  <a:pt x="37712" y="11779"/>
                  <a:pt x="38374" y="11432"/>
                  <a:pt x="39067" y="10982"/>
                </a:cubicBezTo>
                <a:cubicBezTo>
                  <a:pt x="39334" y="10810"/>
                  <a:pt x="39605" y="10631"/>
                  <a:pt x="39865" y="10456"/>
                </a:cubicBezTo>
                <a:lnTo>
                  <a:pt x="39880" y="10444"/>
                </a:lnTo>
                <a:cubicBezTo>
                  <a:pt x="39992" y="10372"/>
                  <a:pt x="40108" y="10292"/>
                  <a:pt x="40223" y="10216"/>
                </a:cubicBezTo>
                <a:cubicBezTo>
                  <a:pt x="40231" y="10212"/>
                  <a:pt x="40239" y="10209"/>
                  <a:pt x="40247" y="10201"/>
                </a:cubicBezTo>
                <a:lnTo>
                  <a:pt x="40259" y="10197"/>
                </a:lnTo>
                <a:close/>
                <a:moveTo>
                  <a:pt x="77566" y="1"/>
                </a:moveTo>
                <a:cubicBezTo>
                  <a:pt x="77289" y="1"/>
                  <a:pt x="77008" y="17"/>
                  <a:pt x="76724" y="50"/>
                </a:cubicBezTo>
                <a:cubicBezTo>
                  <a:pt x="75672" y="170"/>
                  <a:pt x="74632" y="512"/>
                  <a:pt x="73524" y="1094"/>
                </a:cubicBezTo>
                <a:cubicBezTo>
                  <a:pt x="73022" y="1357"/>
                  <a:pt x="72532" y="1664"/>
                  <a:pt x="72069" y="1991"/>
                </a:cubicBezTo>
                <a:cubicBezTo>
                  <a:pt x="71818" y="2166"/>
                  <a:pt x="71571" y="2354"/>
                  <a:pt x="71336" y="2541"/>
                </a:cubicBezTo>
                <a:lnTo>
                  <a:pt x="71332" y="2545"/>
                </a:lnTo>
                <a:cubicBezTo>
                  <a:pt x="71248" y="2609"/>
                  <a:pt x="71169" y="2668"/>
                  <a:pt x="71081" y="2732"/>
                </a:cubicBezTo>
                <a:cubicBezTo>
                  <a:pt x="71005" y="2792"/>
                  <a:pt x="70922" y="2860"/>
                  <a:pt x="70838" y="2923"/>
                </a:cubicBezTo>
                <a:cubicBezTo>
                  <a:pt x="70810" y="2947"/>
                  <a:pt x="70778" y="2971"/>
                  <a:pt x="70742" y="2999"/>
                </a:cubicBezTo>
                <a:lnTo>
                  <a:pt x="70734" y="3003"/>
                </a:lnTo>
                <a:lnTo>
                  <a:pt x="70714" y="2999"/>
                </a:lnTo>
                <a:cubicBezTo>
                  <a:pt x="70690" y="2987"/>
                  <a:pt x="70671" y="2983"/>
                  <a:pt x="70651" y="2979"/>
                </a:cubicBezTo>
                <a:cubicBezTo>
                  <a:pt x="69686" y="2699"/>
                  <a:pt x="68683" y="2565"/>
                  <a:pt x="67599" y="2565"/>
                </a:cubicBezTo>
                <a:cubicBezTo>
                  <a:pt x="67496" y="2565"/>
                  <a:pt x="67392" y="2566"/>
                  <a:pt x="67287" y="2569"/>
                </a:cubicBezTo>
                <a:cubicBezTo>
                  <a:pt x="66430" y="2589"/>
                  <a:pt x="65557" y="2672"/>
                  <a:pt x="64693" y="2820"/>
                </a:cubicBezTo>
                <a:cubicBezTo>
                  <a:pt x="63995" y="2935"/>
                  <a:pt x="63286" y="3059"/>
                  <a:pt x="62604" y="3182"/>
                </a:cubicBezTo>
                <a:lnTo>
                  <a:pt x="62600" y="3182"/>
                </a:lnTo>
                <a:cubicBezTo>
                  <a:pt x="62321" y="3234"/>
                  <a:pt x="62046" y="3282"/>
                  <a:pt x="61767" y="3334"/>
                </a:cubicBezTo>
                <a:lnTo>
                  <a:pt x="61752" y="3334"/>
                </a:lnTo>
                <a:lnTo>
                  <a:pt x="61508" y="2939"/>
                </a:lnTo>
                <a:lnTo>
                  <a:pt x="61477" y="2907"/>
                </a:lnTo>
                <a:lnTo>
                  <a:pt x="61417" y="2848"/>
                </a:lnTo>
                <a:cubicBezTo>
                  <a:pt x="61285" y="2664"/>
                  <a:pt x="61126" y="2485"/>
                  <a:pt x="60931" y="2298"/>
                </a:cubicBezTo>
                <a:cubicBezTo>
                  <a:pt x="60397" y="1772"/>
                  <a:pt x="59771" y="1369"/>
                  <a:pt x="59014" y="1062"/>
                </a:cubicBezTo>
                <a:cubicBezTo>
                  <a:pt x="58101" y="688"/>
                  <a:pt x="57101" y="504"/>
                  <a:pt x="56033" y="504"/>
                </a:cubicBezTo>
                <a:lnTo>
                  <a:pt x="55997" y="504"/>
                </a:lnTo>
                <a:cubicBezTo>
                  <a:pt x="54997" y="508"/>
                  <a:pt x="53996" y="668"/>
                  <a:pt x="52936" y="991"/>
                </a:cubicBezTo>
                <a:cubicBezTo>
                  <a:pt x="52330" y="1174"/>
                  <a:pt x="51725" y="1413"/>
                  <a:pt x="51127" y="1692"/>
                </a:cubicBezTo>
                <a:cubicBezTo>
                  <a:pt x="50673" y="1907"/>
                  <a:pt x="50298" y="2102"/>
                  <a:pt x="49955" y="2306"/>
                </a:cubicBezTo>
                <a:cubicBezTo>
                  <a:pt x="49573" y="2537"/>
                  <a:pt x="49190" y="2800"/>
                  <a:pt x="48791" y="3119"/>
                </a:cubicBezTo>
                <a:cubicBezTo>
                  <a:pt x="48700" y="3186"/>
                  <a:pt x="48600" y="3254"/>
                  <a:pt x="48516" y="3302"/>
                </a:cubicBezTo>
                <a:lnTo>
                  <a:pt x="48437" y="3354"/>
                </a:lnTo>
                <a:cubicBezTo>
                  <a:pt x="48174" y="3513"/>
                  <a:pt x="47899" y="3677"/>
                  <a:pt x="47640" y="3856"/>
                </a:cubicBezTo>
                <a:cubicBezTo>
                  <a:pt x="47600" y="3884"/>
                  <a:pt x="47564" y="3912"/>
                  <a:pt x="47524" y="3940"/>
                </a:cubicBezTo>
                <a:lnTo>
                  <a:pt x="47516" y="3952"/>
                </a:lnTo>
                <a:cubicBezTo>
                  <a:pt x="47325" y="4091"/>
                  <a:pt x="47126" y="4235"/>
                  <a:pt x="46902" y="4330"/>
                </a:cubicBezTo>
                <a:cubicBezTo>
                  <a:pt x="46887" y="4334"/>
                  <a:pt x="46871" y="4342"/>
                  <a:pt x="46863" y="4354"/>
                </a:cubicBezTo>
                <a:cubicBezTo>
                  <a:pt x="46851" y="4358"/>
                  <a:pt x="46847" y="4362"/>
                  <a:pt x="46843" y="4362"/>
                </a:cubicBezTo>
                <a:cubicBezTo>
                  <a:pt x="46488" y="4557"/>
                  <a:pt x="46145" y="4765"/>
                  <a:pt x="45826" y="4980"/>
                </a:cubicBezTo>
                <a:cubicBezTo>
                  <a:pt x="45771" y="5020"/>
                  <a:pt x="45707" y="5056"/>
                  <a:pt x="45643" y="5083"/>
                </a:cubicBezTo>
                <a:cubicBezTo>
                  <a:pt x="45205" y="5275"/>
                  <a:pt x="44750" y="5506"/>
                  <a:pt x="44252" y="5781"/>
                </a:cubicBezTo>
                <a:cubicBezTo>
                  <a:pt x="44157" y="5837"/>
                  <a:pt x="44061" y="5877"/>
                  <a:pt x="43969" y="5912"/>
                </a:cubicBezTo>
                <a:cubicBezTo>
                  <a:pt x="43435" y="6096"/>
                  <a:pt x="42905" y="6311"/>
                  <a:pt x="42455" y="6494"/>
                </a:cubicBezTo>
                <a:cubicBezTo>
                  <a:pt x="42355" y="6534"/>
                  <a:pt x="42248" y="6578"/>
                  <a:pt x="42144" y="6606"/>
                </a:cubicBezTo>
                <a:cubicBezTo>
                  <a:pt x="41578" y="6733"/>
                  <a:pt x="41012" y="6857"/>
                  <a:pt x="40466" y="6984"/>
                </a:cubicBezTo>
                <a:cubicBezTo>
                  <a:pt x="40387" y="6996"/>
                  <a:pt x="40311" y="7012"/>
                  <a:pt x="40243" y="7016"/>
                </a:cubicBezTo>
                <a:cubicBezTo>
                  <a:pt x="39677" y="7056"/>
                  <a:pt x="39151" y="7096"/>
                  <a:pt x="38629" y="7132"/>
                </a:cubicBezTo>
                <a:cubicBezTo>
                  <a:pt x="38589" y="7134"/>
                  <a:pt x="38546" y="7135"/>
                  <a:pt x="38502" y="7135"/>
                </a:cubicBezTo>
                <a:cubicBezTo>
                  <a:pt x="38457" y="7135"/>
                  <a:pt x="38410" y="7134"/>
                  <a:pt x="38362" y="7132"/>
                </a:cubicBezTo>
                <a:cubicBezTo>
                  <a:pt x="37776" y="7092"/>
                  <a:pt x="37234" y="7056"/>
                  <a:pt x="36700" y="7016"/>
                </a:cubicBezTo>
                <a:cubicBezTo>
                  <a:pt x="36597" y="7012"/>
                  <a:pt x="36489" y="6996"/>
                  <a:pt x="36389" y="6976"/>
                </a:cubicBezTo>
                <a:cubicBezTo>
                  <a:pt x="35951" y="6897"/>
                  <a:pt x="35501" y="6813"/>
                  <a:pt x="35010" y="6717"/>
                </a:cubicBezTo>
                <a:cubicBezTo>
                  <a:pt x="34895" y="6697"/>
                  <a:pt x="34803" y="6674"/>
                  <a:pt x="34708" y="6646"/>
                </a:cubicBezTo>
                <a:cubicBezTo>
                  <a:pt x="34233" y="6490"/>
                  <a:pt x="33795" y="6367"/>
                  <a:pt x="33373" y="6267"/>
                </a:cubicBezTo>
                <a:cubicBezTo>
                  <a:pt x="33301" y="6251"/>
                  <a:pt x="33229" y="6227"/>
                  <a:pt x="33137" y="6187"/>
                </a:cubicBezTo>
                <a:cubicBezTo>
                  <a:pt x="32703" y="6008"/>
                  <a:pt x="32312" y="5869"/>
                  <a:pt x="31922" y="5757"/>
                </a:cubicBezTo>
                <a:cubicBezTo>
                  <a:pt x="31002" y="5494"/>
                  <a:pt x="30047" y="5363"/>
                  <a:pt x="29069" y="5363"/>
                </a:cubicBezTo>
                <a:cubicBezTo>
                  <a:pt x="28653" y="5363"/>
                  <a:pt x="28233" y="5387"/>
                  <a:pt x="27809" y="5434"/>
                </a:cubicBezTo>
                <a:cubicBezTo>
                  <a:pt x="26900" y="5534"/>
                  <a:pt x="25976" y="5733"/>
                  <a:pt x="24964" y="6032"/>
                </a:cubicBezTo>
                <a:cubicBezTo>
                  <a:pt x="24808" y="6076"/>
                  <a:pt x="24649" y="6128"/>
                  <a:pt x="24493" y="6175"/>
                </a:cubicBezTo>
                <a:lnTo>
                  <a:pt x="24274" y="6247"/>
                </a:lnTo>
                <a:lnTo>
                  <a:pt x="24222" y="6215"/>
                </a:lnTo>
                <a:cubicBezTo>
                  <a:pt x="24183" y="6195"/>
                  <a:pt x="24147" y="6175"/>
                  <a:pt x="24111" y="6155"/>
                </a:cubicBezTo>
                <a:cubicBezTo>
                  <a:pt x="23294" y="5717"/>
                  <a:pt x="22441" y="5426"/>
                  <a:pt x="21572" y="5279"/>
                </a:cubicBezTo>
                <a:cubicBezTo>
                  <a:pt x="21188" y="5216"/>
                  <a:pt x="20807" y="5185"/>
                  <a:pt x="20430" y="5185"/>
                </a:cubicBezTo>
                <a:cubicBezTo>
                  <a:pt x="19850" y="5185"/>
                  <a:pt x="19280" y="5259"/>
                  <a:pt x="18727" y="5406"/>
                </a:cubicBezTo>
                <a:cubicBezTo>
                  <a:pt x="18133" y="5558"/>
                  <a:pt x="17515" y="5817"/>
                  <a:pt x="16842" y="6191"/>
                </a:cubicBezTo>
                <a:cubicBezTo>
                  <a:pt x="16495" y="6387"/>
                  <a:pt x="16124" y="6606"/>
                  <a:pt x="15678" y="6881"/>
                </a:cubicBezTo>
                <a:lnTo>
                  <a:pt x="15582" y="6941"/>
                </a:lnTo>
                <a:cubicBezTo>
                  <a:pt x="15327" y="7092"/>
                  <a:pt x="15068" y="7251"/>
                  <a:pt x="14805" y="7403"/>
                </a:cubicBezTo>
                <a:cubicBezTo>
                  <a:pt x="14566" y="7530"/>
                  <a:pt x="14327" y="7670"/>
                  <a:pt x="14100" y="7805"/>
                </a:cubicBezTo>
                <a:lnTo>
                  <a:pt x="14092" y="7809"/>
                </a:lnTo>
                <a:lnTo>
                  <a:pt x="13749" y="8005"/>
                </a:lnTo>
                <a:cubicBezTo>
                  <a:pt x="13709" y="8025"/>
                  <a:pt x="13669" y="8044"/>
                  <a:pt x="13634" y="8064"/>
                </a:cubicBezTo>
                <a:cubicBezTo>
                  <a:pt x="13546" y="8108"/>
                  <a:pt x="13462" y="8148"/>
                  <a:pt x="13375" y="8196"/>
                </a:cubicBezTo>
                <a:lnTo>
                  <a:pt x="13371" y="8200"/>
                </a:lnTo>
                <a:cubicBezTo>
                  <a:pt x="13163" y="8304"/>
                  <a:pt x="12944" y="8415"/>
                  <a:pt x="12725" y="8519"/>
                </a:cubicBezTo>
                <a:cubicBezTo>
                  <a:pt x="12673" y="8543"/>
                  <a:pt x="12617" y="8567"/>
                  <a:pt x="12570" y="8594"/>
                </a:cubicBezTo>
                <a:lnTo>
                  <a:pt x="12558" y="8598"/>
                </a:lnTo>
                <a:cubicBezTo>
                  <a:pt x="12326" y="8714"/>
                  <a:pt x="12087" y="8826"/>
                  <a:pt x="11848" y="8925"/>
                </a:cubicBezTo>
                <a:cubicBezTo>
                  <a:pt x="11234" y="9184"/>
                  <a:pt x="10673" y="9392"/>
                  <a:pt x="10127" y="9559"/>
                </a:cubicBezTo>
                <a:cubicBezTo>
                  <a:pt x="9266" y="9822"/>
                  <a:pt x="8473" y="9985"/>
                  <a:pt x="7704" y="10053"/>
                </a:cubicBezTo>
                <a:cubicBezTo>
                  <a:pt x="7648" y="10058"/>
                  <a:pt x="7597" y="10060"/>
                  <a:pt x="7549" y="10060"/>
                </a:cubicBezTo>
                <a:cubicBezTo>
                  <a:pt x="7468" y="10060"/>
                  <a:pt x="7396" y="10054"/>
                  <a:pt x="7329" y="10041"/>
                </a:cubicBezTo>
                <a:lnTo>
                  <a:pt x="7130" y="10009"/>
                </a:lnTo>
                <a:cubicBezTo>
                  <a:pt x="6986" y="9981"/>
                  <a:pt x="6835" y="9957"/>
                  <a:pt x="6691" y="9934"/>
                </a:cubicBezTo>
                <a:lnTo>
                  <a:pt x="6679" y="9934"/>
                </a:lnTo>
                <a:cubicBezTo>
                  <a:pt x="6655" y="9928"/>
                  <a:pt x="6631" y="9923"/>
                  <a:pt x="6608" y="9923"/>
                </a:cubicBezTo>
                <a:cubicBezTo>
                  <a:pt x="6586" y="9923"/>
                  <a:pt x="6566" y="9928"/>
                  <a:pt x="6552" y="9941"/>
                </a:cubicBezTo>
                <a:cubicBezTo>
                  <a:pt x="6531" y="9964"/>
                  <a:pt x="6511" y="9973"/>
                  <a:pt x="6488" y="9973"/>
                </a:cubicBezTo>
                <a:cubicBezTo>
                  <a:pt x="6471" y="9973"/>
                  <a:pt x="6453" y="9968"/>
                  <a:pt x="6432" y="9961"/>
                </a:cubicBezTo>
                <a:lnTo>
                  <a:pt x="6412" y="9957"/>
                </a:lnTo>
                <a:cubicBezTo>
                  <a:pt x="6349" y="9941"/>
                  <a:pt x="6277" y="9930"/>
                  <a:pt x="6213" y="9918"/>
                </a:cubicBezTo>
                <a:lnTo>
                  <a:pt x="6197" y="9914"/>
                </a:lnTo>
                <a:cubicBezTo>
                  <a:pt x="6141" y="9902"/>
                  <a:pt x="6094" y="9890"/>
                  <a:pt x="6038" y="9878"/>
                </a:cubicBezTo>
                <a:cubicBezTo>
                  <a:pt x="6014" y="9874"/>
                  <a:pt x="5994" y="9870"/>
                  <a:pt x="5970" y="9870"/>
                </a:cubicBezTo>
                <a:lnTo>
                  <a:pt x="5930" y="9862"/>
                </a:lnTo>
                <a:lnTo>
                  <a:pt x="5854" y="9934"/>
                </a:lnTo>
                <a:lnTo>
                  <a:pt x="5281" y="9810"/>
                </a:lnTo>
                <a:lnTo>
                  <a:pt x="5205" y="9894"/>
                </a:lnTo>
                <a:lnTo>
                  <a:pt x="4619" y="9754"/>
                </a:lnTo>
                <a:lnTo>
                  <a:pt x="4567" y="9858"/>
                </a:lnTo>
                <a:lnTo>
                  <a:pt x="4161" y="9750"/>
                </a:lnTo>
                <a:cubicBezTo>
                  <a:pt x="4149" y="9742"/>
                  <a:pt x="4137" y="9742"/>
                  <a:pt x="4125" y="9738"/>
                </a:cubicBezTo>
                <a:cubicBezTo>
                  <a:pt x="4097" y="9730"/>
                  <a:pt x="4061" y="9718"/>
                  <a:pt x="4025" y="9714"/>
                </a:cubicBezTo>
                <a:cubicBezTo>
                  <a:pt x="4019" y="9714"/>
                  <a:pt x="4013" y="9713"/>
                  <a:pt x="4008" y="9713"/>
                </a:cubicBezTo>
                <a:cubicBezTo>
                  <a:pt x="3983" y="9713"/>
                  <a:pt x="3968" y="9721"/>
                  <a:pt x="3961" y="9734"/>
                </a:cubicBezTo>
                <a:cubicBezTo>
                  <a:pt x="3949" y="9742"/>
                  <a:pt x="3937" y="9762"/>
                  <a:pt x="3937" y="9794"/>
                </a:cubicBezTo>
                <a:lnTo>
                  <a:pt x="3937" y="9818"/>
                </a:lnTo>
                <a:lnTo>
                  <a:pt x="3846" y="9794"/>
                </a:lnTo>
                <a:cubicBezTo>
                  <a:pt x="3730" y="9762"/>
                  <a:pt x="3623" y="9730"/>
                  <a:pt x="3511" y="9698"/>
                </a:cubicBezTo>
                <a:lnTo>
                  <a:pt x="3487" y="9694"/>
                </a:lnTo>
                <a:cubicBezTo>
                  <a:pt x="3451" y="9682"/>
                  <a:pt x="3419" y="9674"/>
                  <a:pt x="3380" y="9670"/>
                </a:cubicBezTo>
                <a:cubicBezTo>
                  <a:pt x="3376" y="9670"/>
                  <a:pt x="3373" y="9669"/>
                  <a:pt x="3369" y="9669"/>
                </a:cubicBezTo>
                <a:cubicBezTo>
                  <a:pt x="3340" y="9669"/>
                  <a:pt x="3307" y="9697"/>
                  <a:pt x="3300" y="9722"/>
                </a:cubicBezTo>
                <a:cubicBezTo>
                  <a:pt x="3292" y="9734"/>
                  <a:pt x="3292" y="9742"/>
                  <a:pt x="3300" y="9754"/>
                </a:cubicBezTo>
                <a:lnTo>
                  <a:pt x="3304" y="9782"/>
                </a:lnTo>
                <a:lnTo>
                  <a:pt x="3304" y="9782"/>
                </a:lnTo>
                <a:lnTo>
                  <a:pt x="2842" y="9643"/>
                </a:lnTo>
                <a:cubicBezTo>
                  <a:pt x="2806" y="9635"/>
                  <a:pt x="2774" y="9623"/>
                  <a:pt x="2734" y="9619"/>
                </a:cubicBezTo>
                <a:cubicBezTo>
                  <a:pt x="2732" y="9618"/>
                  <a:pt x="2730" y="9618"/>
                  <a:pt x="2728" y="9618"/>
                </a:cubicBezTo>
                <a:cubicBezTo>
                  <a:pt x="2700" y="9618"/>
                  <a:pt x="2661" y="9641"/>
                  <a:pt x="2650" y="9667"/>
                </a:cubicBezTo>
                <a:cubicBezTo>
                  <a:pt x="2646" y="9682"/>
                  <a:pt x="2646" y="9698"/>
                  <a:pt x="2654" y="9718"/>
                </a:cubicBezTo>
                <a:lnTo>
                  <a:pt x="2666" y="9754"/>
                </a:lnTo>
                <a:lnTo>
                  <a:pt x="2666" y="9754"/>
                </a:lnTo>
                <a:lnTo>
                  <a:pt x="2447" y="9682"/>
                </a:lnTo>
                <a:cubicBezTo>
                  <a:pt x="2367" y="9659"/>
                  <a:pt x="2284" y="9627"/>
                  <a:pt x="2196" y="9603"/>
                </a:cubicBezTo>
                <a:cubicBezTo>
                  <a:pt x="2164" y="9595"/>
                  <a:pt x="2124" y="9579"/>
                  <a:pt x="2084" y="9575"/>
                </a:cubicBezTo>
                <a:cubicBezTo>
                  <a:pt x="2081" y="9574"/>
                  <a:pt x="2077" y="9573"/>
                  <a:pt x="2073" y="9573"/>
                </a:cubicBezTo>
                <a:cubicBezTo>
                  <a:pt x="2046" y="9573"/>
                  <a:pt x="2012" y="9594"/>
                  <a:pt x="2009" y="9619"/>
                </a:cubicBezTo>
                <a:cubicBezTo>
                  <a:pt x="2005" y="9635"/>
                  <a:pt x="2005" y="9663"/>
                  <a:pt x="2013" y="9690"/>
                </a:cubicBezTo>
                <a:lnTo>
                  <a:pt x="2033" y="9730"/>
                </a:lnTo>
                <a:lnTo>
                  <a:pt x="1849" y="9663"/>
                </a:lnTo>
                <a:cubicBezTo>
                  <a:pt x="1754" y="9631"/>
                  <a:pt x="1658" y="9595"/>
                  <a:pt x="1566" y="9563"/>
                </a:cubicBezTo>
                <a:cubicBezTo>
                  <a:pt x="1554" y="9559"/>
                  <a:pt x="1538" y="9555"/>
                  <a:pt x="1530" y="9547"/>
                </a:cubicBezTo>
                <a:cubicBezTo>
                  <a:pt x="1502" y="9533"/>
                  <a:pt x="1468" y="9519"/>
                  <a:pt x="1432" y="9519"/>
                </a:cubicBezTo>
                <a:cubicBezTo>
                  <a:pt x="1417" y="9519"/>
                  <a:pt x="1402" y="9521"/>
                  <a:pt x="1387" y="9527"/>
                </a:cubicBezTo>
                <a:lnTo>
                  <a:pt x="1375" y="9535"/>
                </a:lnTo>
                <a:lnTo>
                  <a:pt x="1371" y="9543"/>
                </a:lnTo>
                <a:cubicBezTo>
                  <a:pt x="1351" y="9575"/>
                  <a:pt x="1347" y="9599"/>
                  <a:pt x="1351" y="9623"/>
                </a:cubicBezTo>
                <a:cubicBezTo>
                  <a:pt x="1355" y="9635"/>
                  <a:pt x="1359" y="9647"/>
                  <a:pt x="1371" y="9659"/>
                </a:cubicBezTo>
                <a:lnTo>
                  <a:pt x="1431" y="9718"/>
                </a:lnTo>
                <a:lnTo>
                  <a:pt x="1431" y="9718"/>
                </a:lnTo>
                <a:lnTo>
                  <a:pt x="1351" y="9686"/>
                </a:lnTo>
                <a:cubicBezTo>
                  <a:pt x="1220" y="9639"/>
                  <a:pt x="1088" y="9583"/>
                  <a:pt x="953" y="9527"/>
                </a:cubicBezTo>
                <a:cubicBezTo>
                  <a:pt x="909" y="9507"/>
                  <a:pt x="857" y="9495"/>
                  <a:pt x="809" y="9475"/>
                </a:cubicBezTo>
                <a:cubicBezTo>
                  <a:pt x="803" y="9471"/>
                  <a:pt x="792" y="9468"/>
                  <a:pt x="781" y="9468"/>
                </a:cubicBezTo>
                <a:cubicBezTo>
                  <a:pt x="772" y="9468"/>
                  <a:pt x="762" y="9470"/>
                  <a:pt x="753" y="9475"/>
                </a:cubicBezTo>
                <a:cubicBezTo>
                  <a:pt x="721" y="9487"/>
                  <a:pt x="713" y="9523"/>
                  <a:pt x="701" y="9567"/>
                </a:cubicBezTo>
                <a:lnTo>
                  <a:pt x="697" y="9595"/>
                </a:lnTo>
                <a:lnTo>
                  <a:pt x="721" y="9603"/>
                </a:lnTo>
                <a:cubicBezTo>
                  <a:pt x="737" y="9607"/>
                  <a:pt x="753" y="9619"/>
                  <a:pt x="761" y="9623"/>
                </a:cubicBezTo>
                <a:cubicBezTo>
                  <a:pt x="793" y="9639"/>
                  <a:pt x="821" y="9655"/>
                  <a:pt x="857" y="9663"/>
                </a:cubicBezTo>
                <a:cubicBezTo>
                  <a:pt x="1518" y="9926"/>
                  <a:pt x="2136" y="10157"/>
                  <a:pt x="2754" y="10352"/>
                </a:cubicBezTo>
                <a:cubicBezTo>
                  <a:pt x="3977" y="10743"/>
                  <a:pt x="5101" y="11006"/>
                  <a:pt x="6209" y="11141"/>
                </a:cubicBezTo>
                <a:cubicBezTo>
                  <a:pt x="6817" y="11220"/>
                  <a:pt x="7422" y="11259"/>
                  <a:pt x="8019" y="11259"/>
                </a:cubicBezTo>
                <a:cubicBezTo>
                  <a:pt x="8751" y="11259"/>
                  <a:pt x="9472" y="11200"/>
                  <a:pt x="10174" y="11081"/>
                </a:cubicBezTo>
                <a:cubicBezTo>
                  <a:pt x="10924" y="10958"/>
                  <a:pt x="11653" y="10802"/>
                  <a:pt x="12346" y="10623"/>
                </a:cubicBezTo>
                <a:cubicBezTo>
                  <a:pt x="12904" y="10479"/>
                  <a:pt x="13470" y="10332"/>
                  <a:pt x="14020" y="10185"/>
                </a:cubicBezTo>
                <a:lnTo>
                  <a:pt x="14247" y="10125"/>
                </a:lnTo>
                <a:lnTo>
                  <a:pt x="14259" y="10161"/>
                </a:lnTo>
                <a:cubicBezTo>
                  <a:pt x="13642" y="10376"/>
                  <a:pt x="13056" y="10571"/>
                  <a:pt x="12474" y="10750"/>
                </a:cubicBezTo>
                <a:cubicBezTo>
                  <a:pt x="11581" y="11021"/>
                  <a:pt x="10780" y="11221"/>
                  <a:pt x="10019" y="11352"/>
                </a:cubicBezTo>
                <a:cubicBezTo>
                  <a:pt x="9327" y="11472"/>
                  <a:pt x="8633" y="11531"/>
                  <a:pt x="7944" y="11531"/>
                </a:cubicBezTo>
                <a:cubicBezTo>
                  <a:pt x="7023" y="11531"/>
                  <a:pt x="6109" y="11425"/>
                  <a:pt x="5213" y="11213"/>
                </a:cubicBezTo>
                <a:cubicBezTo>
                  <a:pt x="4499" y="11045"/>
                  <a:pt x="3778" y="10834"/>
                  <a:pt x="3069" y="10587"/>
                </a:cubicBezTo>
                <a:cubicBezTo>
                  <a:pt x="2128" y="10256"/>
                  <a:pt x="1212" y="9874"/>
                  <a:pt x="359" y="9503"/>
                </a:cubicBezTo>
                <a:lnTo>
                  <a:pt x="211" y="9443"/>
                </a:lnTo>
                <a:cubicBezTo>
                  <a:pt x="183" y="9435"/>
                  <a:pt x="163" y="9423"/>
                  <a:pt x="140" y="9419"/>
                </a:cubicBezTo>
                <a:lnTo>
                  <a:pt x="124" y="9415"/>
                </a:lnTo>
                <a:lnTo>
                  <a:pt x="0" y="9491"/>
                </a:lnTo>
                <a:lnTo>
                  <a:pt x="64" y="9595"/>
                </a:lnTo>
                <a:lnTo>
                  <a:pt x="84" y="9591"/>
                </a:lnTo>
                <a:cubicBezTo>
                  <a:pt x="92" y="9588"/>
                  <a:pt x="100" y="9587"/>
                  <a:pt x="108" y="9587"/>
                </a:cubicBezTo>
                <a:cubicBezTo>
                  <a:pt x="137" y="9587"/>
                  <a:pt x="164" y="9603"/>
                  <a:pt x="195" y="9619"/>
                </a:cubicBezTo>
                <a:cubicBezTo>
                  <a:pt x="211" y="9631"/>
                  <a:pt x="223" y="9635"/>
                  <a:pt x="239" y="9639"/>
                </a:cubicBezTo>
                <a:cubicBezTo>
                  <a:pt x="961" y="9949"/>
                  <a:pt x="1746" y="10276"/>
                  <a:pt x="2531" y="10571"/>
                </a:cubicBezTo>
                <a:cubicBezTo>
                  <a:pt x="3507" y="10934"/>
                  <a:pt x="4384" y="11205"/>
                  <a:pt x="5201" y="11388"/>
                </a:cubicBezTo>
                <a:cubicBezTo>
                  <a:pt x="6142" y="11600"/>
                  <a:pt x="7085" y="11705"/>
                  <a:pt x="8019" y="11705"/>
                </a:cubicBezTo>
                <a:cubicBezTo>
                  <a:pt x="8686" y="11705"/>
                  <a:pt x="9349" y="11652"/>
                  <a:pt x="10003" y="11544"/>
                </a:cubicBezTo>
                <a:cubicBezTo>
                  <a:pt x="10820" y="11408"/>
                  <a:pt x="11693" y="11189"/>
                  <a:pt x="12745" y="10858"/>
                </a:cubicBezTo>
                <a:cubicBezTo>
                  <a:pt x="13729" y="10551"/>
                  <a:pt x="14718" y="10181"/>
                  <a:pt x="15666" y="9830"/>
                </a:cubicBezTo>
                <a:lnTo>
                  <a:pt x="15798" y="9778"/>
                </a:lnTo>
                <a:cubicBezTo>
                  <a:pt x="15833" y="9762"/>
                  <a:pt x="15865" y="9754"/>
                  <a:pt x="15901" y="9738"/>
                </a:cubicBezTo>
                <a:lnTo>
                  <a:pt x="15921" y="9734"/>
                </a:lnTo>
                <a:cubicBezTo>
                  <a:pt x="16116" y="9659"/>
                  <a:pt x="16316" y="9583"/>
                  <a:pt x="16519" y="9535"/>
                </a:cubicBezTo>
                <a:cubicBezTo>
                  <a:pt x="16802" y="9463"/>
                  <a:pt x="17089" y="9392"/>
                  <a:pt x="17368" y="9320"/>
                </a:cubicBezTo>
                <a:lnTo>
                  <a:pt x="17372" y="9320"/>
                </a:lnTo>
                <a:cubicBezTo>
                  <a:pt x="17575" y="9272"/>
                  <a:pt x="17774" y="9216"/>
                  <a:pt x="17974" y="9164"/>
                </a:cubicBezTo>
                <a:cubicBezTo>
                  <a:pt x="18057" y="9144"/>
                  <a:pt x="18153" y="9125"/>
                  <a:pt x="18249" y="9117"/>
                </a:cubicBezTo>
                <a:cubicBezTo>
                  <a:pt x="18775" y="9045"/>
                  <a:pt x="19301" y="8977"/>
                  <a:pt x="19803" y="8913"/>
                </a:cubicBezTo>
                <a:cubicBezTo>
                  <a:pt x="19882" y="8901"/>
                  <a:pt x="19970" y="8897"/>
                  <a:pt x="20066" y="8897"/>
                </a:cubicBezTo>
                <a:cubicBezTo>
                  <a:pt x="20620" y="8897"/>
                  <a:pt x="21126" y="8901"/>
                  <a:pt x="21620" y="8905"/>
                </a:cubicBezTo>
                <a:cubicBezTo>
                  <a:pt x="21716" y="8905"/>
                  <a:pt x="21803" y="8917"/>
                  <a:pt x="21899" y="8925"/>
                </a:cubicBezTo>
                <a:cubicBezTo>
                  <a:pt x="22369" y="8993"/>
                  <a:pt x="22840" y="9065"/>
                  <a:pt x="23354" y="9140"/>
                </a:cubicBezTo>
                <a:cubicBezTo>
                  <a:pt x="23429" y="9152"/>
                  <a:pt x="23513" y="9172"/>
                  <a:pt x="23613" y="9196"/>
                </a:cubicBezTo>
                <a:cubicBezTo>
                  <a:pt x="24051" y="9316"/>
                  <a:pt x="24505" y="9435"/>
                  <a:pt x="24948" y="9559"/>
                </a:cubicBezTo>
                <a:cubicBezTo>
                  <a:pt x="25043" y="9583"/>
                  <a:pt x="25119" y="9611"/>
                  <a:pt x="25183" y="9639"/>
                </a:cubicBezTo>
                <a:cubicBezTo>
                  <a:pt x="25649" y="9834"/>
                  <a:pt x="26076" y="9993"/>
                  <a:pt x="26462" y="10129"/>
                </a:cubicBezTo>
                <a:cubicBezTo>
                  <a:pt x="26526" y="10149"/>
                  <a:pt x="26594" y="10177"/>
                  <a:pt x="26657" y="10212"/>
                </a:cubicBezTo>
                <a:cubicBezTo>
                  <a:pt x="27084" y="10436"/>
                  <a:pt x="27482" y="10619"/>
                  <a:pt x="27869" y="10774"/>
                </a:cubicBezTo>
                <a:cubicBezTo>
                  <a:pt x="27921" y="10798"/>
                  <a:pt x="27980" y="10830"/>
                  <a:pt x="28056" y="10870"/>
                </a:cubicBezTo>
                <a:cubicBezTo>
                  <a:pt x="28427" y="11089"/>
                  <a:pt x="28797" y="11292"/>
                  <a:pt x="29176" y="11468"/>
                </a:cubicBezTo>
                <a:cubicBezTo>
                  <a:pt x="29232" y="11492"/>
                  <a:pt x="29292" y="11528"/>
                  <a:pt x="29363" y="11571"/>
                </a:cubicBezTo>
                <a:cubicBezTo>
                  <a:pt x="29722" y="11807"/>
                  <a:pt x="30049" y="12002"/>
                  <a:pt x="30372" y="12161"/>
                </a:cubicBezTo>
                <a:cubicBezTo>
                  <a:pt x="30439" y="12189"/>
                  <a:pt x="30499" y="12229"/>
                  <a:pt x="30567" y="12281"/>
                </a:cubicBezTo>
                <a:cubicBezTo>
                  <a:pt x="31097" y="12651"/>
                  <a:pt x="31603" y="12938"/>
                  <a:pt x="32113" y="13146"/>
                </a:cubicBezTo>
                <a:cubicBezTo>
                  <a:pt x="32894" y="13464"/>
                  <a:pt x="33727" y="13624"/>
                  <a:pt x="34592" y="13624"/>
                </a:cubicBezTo>
                <a:cubicBezTo>
                  <a:pt x="34867" y="13624"/>
                  <a:pt x="35150" y="13608"/>
                  <a:pt x="35433" y="13576"/>
                </a:cubicBezTo>
                <a:cubicBezTo>
                  <a:pt x="36485" y="13457"/>
                  <a:pt x="37525" y="13110"/>
                  <a:pt x="38633" y="12528"/>
                </a:cubicBezTo>
                <a:cubicBezTo>
                  <a:pt x="39135" y="12265"/>
                  <a:pt x="39625" y="11962"/>
                  <a:pt x="40088" y="11631"/>
                </a:cubicBezTo>
                <a:cubicBezTo>
                  <a:pt x="40335" y="11452"/>
                  <a:pt x="40586" y="11265"/>
                  <a:pt x="40829" y="11077"/>
                </a:cubicBezTo>
                <a:cubicBezTo>
                  <a:pt x="40913" y="11014"/>
                  <a:pt x="40992" y="10954"/>
                  <a:pt x="41080" y="10890"/>
                </a:cubicBezTo>
                <a:cubicBezTo>
                  <a:pt x="41160" y="10830"/>
                  <a:pt x="41239" y="10770"/>
                  <a:pt x="41319" y="10699"/>
                </a:cubicBezTo>
                <a:lnTo>
                  <a:pt x="41323" y="10695"/>
                </a:lnTo>
                <a:cubicBezTo>
                  <a:pt x="41351" y="10671"/>
                  <a:pt x="41383" y="10643"/>
                  <a:pt x="41419" y="10619"/>
                </a:cubicBezTo>
                <a:lnTo>
                  <a:pt x="41427" y="10615"/>
                </a:lnTo>
                <a:lnTo>
                  <a:pt x="41447" y="10619"/>
                </a:lnTo>
                <a:cubicBezTo>
                  <a:pt x="41471" y="10631"/>
                  <a:pt x="41491" y="10635"/>
                  <a:pt x="41510" y="10639"/>
                </a:cubicBezTo>
                <a:cubicBezTo>
                  <a:pt x="42482" y="10919"/>
                  <a:pt x="43480" y="11053"/>
                  <a:pt x="44562" y="11053"/>
                </a:cubicBezTo>
                <a:cubicBezTo>
                  <a:pt x="44665" y="11053"/>
                  <a:pt x="44769" y="11052"/>
                  <a:pt x="44874" y="11049"/>
                </a:cubicBezTo>
                <a:cubicBezTo>
                  <a:pt x="45731" y="11029"/>
                  <a:pt x="46604" y="10942"/>
                  <a:pt x="47468" y="10798"/>
                </a:cubicBezTo>
                <a:cubicBezTo>
                  <a:pt x="48166" y="10683"/>
                  <a:pt x="48875" y="10559"/>
                  <a:pt x="49561" y="10436"/>
                </a:cubicBezTo>
                <a:cubicBezTo>
                  <a:pt x="49840" y="10384"/>
                  <a:pt x="50119" y="10336"/>
                  <a:pt x="50394" y="10284"/>
                </a:cubicBezTo>
                <a:lnTo>
                  <a:pt x="50409" y="10284"/>
                </a:lnTo>
                <a:lnTo>
                  <a:pt x="50653" y="10679"/>
                </a:lnTo>
                <a:lnTo>
                  <a:pt x="50684" y="10711"/>
                </a:lnTo>
                <a:lnTo>
                  <a:pt x="50744" y="10770"/>
                </a:lnTo>
                <a:cubicBezTo>
                  <a:pt x="50876" y="10954"/>
                  <a:pt x="51035" y="11133"/>
                  <a:pt x="51230" y="11320"/>
                </a:cubicBezTo>
                <a:cubicBezTo>
                  <a:pt x="51764" y="11846"/>
                  <a:pt x="52390" y="12249"/>
                  <a:pt x="53147" y="12556"/>
                </a:cubicBezTo>
                <a:cubicBezTo>
                  <a:pt x="54060" y="12930"/>
                  <a:pt x="55060" y="13114"/>
                  <a:pt x="56128" y="13114"/>
                </a:cubicBezTo>
                <a:lnTo>
                  <a:pt x="56164" y="13114"/>
                </a:lnTo>
                <a:cubicBezTo>
                  <a:pt x="57164" y="13110"/>
                  <a:pt x="58165" y="12950"/>
                  <a:pt x="59225" y="12628"/>
                </a:cubicBezTo>
                <a:cubicBezTo>
                  <a:pt x="59831" y="12444"/>
                  <a:pt x="60436" y="12205"/>
                  <a:pt x="61034" y="11926"/>
                </a:cubicBezTo>
                <a:cubicBezTo>
                  <a:pt x="61488" y="11711"/>
                  <a:pt x="61863" y="11516"/>
                  <a:pt x="62206" y="11312"/>
                </a:cubicBezTo>
                <a:cubicBezTo>
                  <a:pt x="62588" y="11081"/>
                  <a:pt x="62971" y="10818"/>
                  <a:pt x="63370" y="10499"/>
                </a:cubicBezTo>
                <a:cubicBezTo>
                  <a:pt x="63461" y="10432"/>
                  <a:pt x="63561" y="10364"/>
                  <a:pt x="63645" y="10316"/>
                </a:cubicBezTo>
                <a:lnTo>
                  <a:pt x="63724" y="10264"/>
                </a:lnTo>
                <a:cubicBezTo>
                  <a:pt x="63995" y="10105"/>
                  <a:pt x="64266" y="9941"/>
                  <a:pt x="64521" y="9758"/>
                </a:cubicBezTo>
                <a:cubicBezTo>
                  <a:pt x="64561" y="9734"/>
                  <a:pt x="64597" y="9702"/>
                  <a:pt x="64637" y="9674"/>
                </a:cubicBezTo>
                <a:lnTo>
                  <a:pt x="64653" y="9663"/>
                </a:lnTo>
                <a:cubicBezTo>
                  <a:pt x="64840" y="9523"/>
                  <a:pt x="65039" y="9380"/>
                  <a:pt x="65263" y="9284"/>
                </a:cubicBezTo>
                <a:cubicBezTo>
                  <a:pt x="65278" y="9280"/>
                  <a:pt x="65294" y="9268"/>
                  <a:pt x="65302" y="9260"/>
                </a:cubicBezTo>
                <a:cubicBezTo>
                  <a:pt x="65310" y="9256"/>
                  <a:pt x="65318" y="9248"/>
                  <a:pt x="65322" y="9248"/>
                </a:cubicBezTo>
                <a:cubicBezTo>
                  <a:pt x="65677" y="9057"/>
                  <a:pt x="66020" y="8846"/>
                  <a:pt x="66339" y="8630"/>
                </a:cubicBezTo>
                <a:cubicBezTo>
                  <a:pt x="66394" y="8590"/>
                  <a:pt x="66458" y="8559"/>
                  <a:pt x="66526" y="8527"/>
                </a:cubicBezTo>
                <a:cubicBezTo>
                  <a:pt x="66964" y="8339"/>
                  <a:pt x="67415" y="8108"/>
                  <a:pt x="67913" y="7829"/>
                </a:cubicBezTo>
                <a:cubicBezTo>
                  <a:pt x="68008" y="7773"/>
                  <a:pt x="68104" y="7734"/>
                  <a:pt x="68200" y="7702"/>
                </a:cubicBezTo>
                <a:cubicBezTo>
                  <a:pt x="68730" y="7518"/>
                  <a:pt x="69260" y="7303"/>
                  <a:pt x="69714" y="7120"/>
                </a:cubicBezTo>
                <a:cubicBezTo>
                  <a:pt x="69814" y="7076"/>
                  <a:pt x="69917" y="7032"/>
                  <a:pt x="70021" y="7008"/>
                </a:cubicBezTo>
                <a:cubicBezTo>
                  <a:pt x="70571" y="6881"/>
                  <a:pt x="71133" y="6753"/>
                  <a:pt x="71675" y="6634"/>
                </a:cubicBezTo>
                <a:lnTo>
                  <a:pt x="71699" y="6630"/>
                </a:lnTo>
                <a:cubicBezTo>
                  <a:pt x="71774" y="6614"/>
                  <a:pt x="71854" y="6602"/>
                  <a:pt x="71926" y="6594"/>
                </a:cubicBezTo>
                <a:cubicBezTo>
                  <a:pt x="72504" y="6554"/>
                  <a:pt x="73030" y="6514"/>
                  <a:pt x="73540" y="6482"/>
                </a:cubicBezTo>
                <a:cubicBezTo>
                  <a:pt x="73580" y="6478"/>
                  <a:pt x="73622" y="6476"/>
                  <a:pt x="73665" y="6476"/>
                </a:cubicBezTo>
                <a:cubicBezTo>
                  <a:pt x="73709" y="6476"/>
                  <a:pt x="73755" y="6478"/>
                  <a:pt x="73803" y="6482"/>
                </a:cubicBezTo>
                <a:cubicBezTo>
                  <a:pt x="74401" y="6522"/>
                  <a:pt x="74943" y="6554"/>
                  <a:pt x="75465" y="6594"/>
                </a:cubicBezTo>
                <a:cubicBezTo>
                  <a:pt x="75572" y="6602"/>
                  <a:pt x="75676" y="6614"/>
                  <a:pt x="75776" y="6634"/>
                </a:cubicBezTo>
                <a:cubicBezTo>
                  <a:pt x="76214" y="6713"/>
                  <a:pt x="76668" y="6801"/>
                  <a:pt x="77155" y="6893"/>
                </a:cubicBezTo>
                <a:cubicBezTo>
                  <a:pt x="77270" y="6913"/>
                  <a:pt x="77366" y="6941"/>
                  <a:pt x="77457" y="6968"/>
                </a:cubicBezTo>
                <a:cubicBezTo>
                  <a:pt x="77932" y="7124"/>
                  <a:pt x="78370" y="7247"/>
                  <a:pt x="78792" y="7347"/>
                </a:cubicBezTo>
                <a:cubicBezTo>
                  <a:pt x="78864" y="7363"/>
                  <a:pt x="78940" y="7387"/>
                  <a:pt x="79028" y="7427"/>
                </a:cubicBezTo>
                <a:cubicBezTo>
                  <a:pt x="79462" y="7606"/>
                  <a:pt x="79857" y="7746"/>
                  <a:pt x="80243" y="7857"/>
                </a:cubicBezTo>
                <a:cubicBezTo>
                  <a:pt x="81166" y="8118"/>
                  <a:pt x="82125" y="8251"/>
                  <a:pt x="83108" y="8251"/>
                </a:cubicBezTo>
                <a:cubicBezTo>
                  <a:pt x="83521" y="8251"/>
                  <a:pt x="83939" y="8227"/>
                  <a:pt x="84360" y="8180"/>
                </a:cubicBezTo>
                <a:cubicBezTo>
                  <a:pt x="85264" y="8080"/>
                  <a:pt x="86193" y="7881"/>
                  <a:pt x="87201" y="7582"/>
                </a:cubicBezTo>
                <a:cubicBezTo>
                  <a:pt x="87361" y="7530"/>
                  <a:pt x="87520" y="7487"/>
                  <a:pt x="87680" y="7439"/>
                </a:cubicBezTo>
                <a:lnTo>
                  <a:pt x="87891" y="7371"/>
                </a:lnTo>
                <a:lnTo>
                  <a:pt x="87939" y="7399"/>
                </a:lnTo>
                <a:cubicBezTo>
                  <a:pt x="87978" y="7419"/>
                  <a:pt x="88018" y="7439"/>
                  <a:pt x="88058" y="7463"/>
                </a:cubicBezTo>
                <a:cubicBezTo>
                  <a:pt x="88875" y="7901"/>
                  <a:pt x="89728" y="8196"/>
                  <a:pt x="90601" y="8339"/>
                </a:cubicBezTo>
                <a:cubicBezTo>
                  <a:pt x="90987" y="8402"/>
                  <a:pt x="91369" y="8434"/>
                  <a:pt x="91748" y="8434"/>
                </a:cubicBezTo>
                <a:cubicBezTo>
                  <a:pt x="92326" y="8434"/>
                  <a:pt x="92894" y="8360"/>
                  <a:pt x="93446" y="8216"/>
                </a:cubicBezTo>
                <a:cubicBezTo>
                  <a:pt x="94036" y="8060"/>
                  <a:pt x="94654" y="7801"/>
                  <a:pt x="95327" y="7427"/>
                </a:cubicBezTo>
                <a:cubicBezTo>
                  <a:pt x="95678" y="7231"/>
                  <a:pt x="96049" y="7012"/>
                  <a:pt x="96495" y="6737"/>
                </a:cubicBezTo>
                <a:lnTo>
                  <a:pt x="96587" y="6686"/>
                </a:lnTo>
                <a:cubicBezTo>
                  <a:pt x="96842" y="6530"/>
                  <a:pt x="97109" y="6367"/>
                  <a:pt x="97372" y="6219"/>
                </a:cubicBezTo>
                <a:cubicBezTo>
                  <a:pt x="97611" y="6088"/>
                  <a:pt x="97854" y="5948"/>
                  <a:pt x="98089" y="5817"/>
                </a:cubicBezTo>
                <a:lnTo>
                  <a:pt x="98113" y="5801"/>
                </a:lnTo>
                <a:cubicBezTo>
                  <a:pt x="98217" y="5741"/>
                  <a:pt x="98328" y="5681"/>
                  <a:pt x="98432" y="5621"/>
                </a:cubicBezTo>
                <a:cubicBezTo>
                  <a:pt x="98472" y="5602"/>
                  <a:pt x="98511" y="5582"/>
                  <a:pt x="98547" y="5562"/>
                </a:cubicBezTo>
                <a:cubicBezTo>
                  <a:pt x="98631" y="5518"/>
                  <a:pt x="98715" y="5478"/>
                  <a:pt x="98806" y="5434"/>
                </a:cubicBezTo>
                <a:cubicBezTo>
                  <a:pt x="99010" y="5335"/>
                  <a:pt x="99237" y="5219"/>
                  <a:pt x="99464" y="5111"/>
                </a:cubicBezTo>
                <a:cubicBezTo>
                  <a:pt x="99512" y="5083"/>
                  <a:pt x="99564" y="5064"/>
                  <a:pt x="99607" y="5040"/>
                </a:cubicBezTo>
                <a:lnTo>
                  <a:pt x="99623" y="5032"/>
                </a:lnTo>
                <a:cubicBezTo>
                  <a:pt x="99854" y="4916"/>
                  <a:pt x="100098" y="4800"/>
                  <a:pt x="100337" y="4701"/>
                </a:cubicBezTo>
                <a:cubicBezTo>
                  <a:pt x="100946" y="4442"/>
                  <a:pt x="101512" y="4239"/>
                  <a:pt x="102054" y="4071"/>
                </a:cubicBezTo>
                <a:cubicBezTo>
                  <a:pt x="102915" y="3804"/>
                  <a:pt x="103708" y="3641"/>
                  <a:pt x="104481" y="3577"/>
                </a:cubicBezTo>
                <a:cubicBezTo>
                  <a:pt x="104541" y="3570"/>
                  <a:pt x="104597" y="3567"/>
                  <a:pt x="104649" y="3567"/>
                </a:cubicBezTo>
                <a:cubicBezTo>
                  <a:pt x="104723" y="3567"/>
                  <a:pt x="104789" y="3573"/>
                  <a:pt x="104852" y="3585"/>
                </a:cubicBezTo>
                <a:lnTo>
                  <a:pt x="105067" y="3625"/>
                </a:lnTo>
                <a:cubicBezTo>
                  <a:pt x="105211" y="3653"/>
                  <a:pt x="105350" y="3677"/>
                  <a:pt x="105498" y="3701"/>
                </a:cubicBezTo>
                <a:lnTo>
                  <a:pt x="105506" y="3701"/>
                </a:lnTo>
                <a:cubicBezTo>
                  <a:pt x="105529" y="3707"/>
                  <a:pt x="105554" y="3711"/>
                  <a:pt x="105577" y="3711"/>
                </a:cubicBezTo>
                <a:cubicBezTo>
                  <a:pt x="105599" y="3711"/>
                  <a:pt x="105619" y="3707"/>
                  <a:pt x="105633" y="3693"/>
                </a:cubicBezTo>
                <a:cubicBezTo>
                  <a:pt x="105654" y="3670"/>
                  <a:pt x="105674" y="3661"/>
                  <a:pt x="105697" y="3661"/>
                </a:cubicBezTo>
                <a:cubicBezTo>
                  <a:pt x="105714" y="3661"/>
                  <a:pt x="105732" y="3666"/>
                  <a:pt x="105753" y="3673"/>
                </a:cubicBezTo>
                <a:lnTo>
                  <a:pt x="105777" y="3677"/>
                </a:lnTo>
                <a:cubicBezTo>
                  <a:pt x="105844" y="3693"/>
                  <a:pt x="105916" y="3705"/>
                  <a:pt x="105988" y="3720"/>
                </a:cubicBezTo>
                <a:cubicBezTo>
                  <a:pt x="106044" y="3732"/>
                  <a:pt x="106099" y="3744"/>
                  <a:pt x="106155" y="3756"/>
                </a:cubicBezTo>
                <a:cubicBezTo>
                  <a:pt x="106179" y="3760"/>
                  <a:pt x="106199" y="3764"/>
                  <a:pt x="106223" y="3764"/>
                </a:cubicBezTo>
                <a:lnTo>
                  <a:pt x="106263" y="3768"/>
                </a:lnTo>
                <a:lnTo>
                  <a:pt x="106338" y="3701"/>
                </a:lnTo>
                <a:lnTo>
                  <a:pt x="106912" y="3824"/>
                </a:lnTo>
                <a:lnTo>
                  <a:pt x="106984" y="3740"/>
                </a:lnTo>
                <a:lnTo>
                  <a:pt x="107574" y="3880"/>
                </a:lnTo>
                <a:lnTo>
                  <a:pt x="107622" y="3776"/>
                </a:lnTo>
                <a:lnTo>
                  <a:pt x="108032" y="3884"/>
                </a:lnTo>
                <a:cubicBezTo>
                  <a:pt x="108040" y="3888"/>
                  <a:pt x="108052" y="3888"/>
                  <a:pt x="108060" y="3896"/>
                </a:cubicBezTo>
                <a:lnTo>
                  <a:pt x="108068" y="3896"/>
                </a:lnTo>
                <a:cubicBezTo>
                  <a:pt x="108096" y="3904"/>
                  <a:pt x="108132" y="3916"/>
                  <a:pt x="108168" y="3920"/>
                </a:cubicBezTo>
                <a:cubicBezTo>
                  <a:pt x="108173" y="3920"/>
                  <a:pt x="108178" y="3921"/>
                  <a:pt x="108183" y="3921"/>
                </a:cubicBezTo>
                <a:cubicBezTo>
                  <a:pt x="108206" y="3921"/>
                  <a:pt x="108222" y="3913"/>
                  <a:pt x="108231" y="3900"/>
                </a:cubicBezTo>
                <a:cubicBezTo>
                  <a:pt x="108239" y="3888"/>
                  <a:pt x="108255" y="3868"/>
                  <a:pt x="108255" y="3840"/>
                </a:cubicBezTo>
                <a:lnTo>
                  <a:pt x="108255" y="3816"/>
                </a:lnTo>
                <a:lnTo>
                  <a:pt x="108339" y="3840"/>
                </a:lnTo>
                <a:cubicBezTo>
                  <a:pt x="108455" y="3876"/>
                  <a:pt x="108566" y="3904"/>
                  <a:pt x="108678" y="3936"/>
                </a:cubicBezTo>
                <a:lnTo>
                  <a:pt x="108706" y="3940"/>
                </a:lnTo>
                <a:cubicBezTo>
                  <a:pt x="108738" y="3948"/>
                  <a:pt x="108773" y="3960"/>
                  <a:pt x="108813" y="3964"/>
                </a:cubicBezTo>
                <a:cubicBezTo>
                  <a:pt x="108816" y="3964"/>
                  <a:pt x="108818" y="3964"/>
                  <a:pt x="108820" y="3964"/>
                </a:cubicBezTo>
                <a:cubicBezTo>
                  <a:pt x="108854" y="3964"/>
                  <a:pt x="108886" y="3938"/>
                  <a:pt x="108893" y="3912"/>
                </a:cubicBezTo>
                <a:cubicBezTo>
                  <a:pt x="108897" y="3900"/>
                  <a:pt x="108897" y="3888"/>
                  <a:pt x="108893" y="3880"/>
                </a:cubicBezTo>
                <a:lnTo>
                  <a:pt x="108889" y="3852"/>
                </a:lnTo>
                <a:lnTo>
                  <a:pt x="109351" y="3991"/>
                </a:lnTo>
                <a:cubicBezTo>
                  <a:pt x="109387" y="3999"/>
                  <a:pt x="109415" y="4011"/>
                  <a:pt x="109451" y="4015"/>
                </a:cubicBezTo>
                <a:cubicBezTo>
                  <a:pt x="109453" y="4016"/>
                  <a:pt x="109456" y="4016"/>
                  <a:pt x="109458" y="4016"/>
                </a:cubicBezTo>
                <a:cubicBezTo>
                  <a:pt x="109489" y="4016"/>
                  <a:pt x="109527" y="3993"/>
                  <a:pt x="109535" y="3964"/>
                </a:cubicBezTo>
                <a:cubicBezTo>
                  <a:pt x="109543" y="3952"/>
                  <a:pt x="109543" y="3936"/>
                  <a:pt x="109535" y="3916"/>
                </a:cubicBezTo>
                <a:lnTo>
                  <a:pt x="109527" y="3880"/>
                </a:lnTo>
                <a:lnTo>
                  <a:pt x="109754" y="3956"/>
                </a:lnTo>
                <a:cubicBezTo>
                  <a:pt x="109834" y="3980"/>
                  <a:pt x="109913" y="4003"/>
                  <a:pt x="110001" y="4035"/>
                </a:cubicBezTo>
                <a:cubicBezTo>
                  <a:pt x="110033" y="4043"/>
                  <a:pt x="110073" y="4059"/>
                  <a:pt x="110113" y="4063"/>
                </a:cubicBezTo>
                <a:cubicBezTo>
                  <a:pt x="110117" y="4064"/>
                  <a:pt x="110121" y="4065"/>
                  <a:pt x="110126" y="4065"/>
                </a:cubicBezTo>
                <a:cubicBezTo>
                  <a:pt x="110153" y="4065"/>
                  <a:pt x="110185" y="4046"/>
                  <a:pt x="110188" y="4019"/>
                </a:cubicBezTo>
                <a:cubicBezTo>
                  <a:pt x="110192" y="4003"/>
                  <a:pt x="110192" y="3976"/>
                  <a:pt x="110184" y="3952"/>
                </a:cubicBezTo>
                <a:lnTo>
                  <a:pt x="110164" y="3912"/>
                </a:lnTo>
                <a:lnTo>
                  <a:pt x="110164" y="3912"/>
                </a:lnTo>
                <a:lnTo>
                  <a:pt x="110352" y="3976"/>
                </a:lnTo>
                <a:cubicBezTo>
                  <a:pt x="110447" y="4011"/>
                  <a:pt x="110539" y="4039"/>
                  <a:pt x="110631" y="4075"/>
                </a:cubicBezTo>
                <a:cubicBezTo>
                  <a:pt x="110643" y="4079"/>
                  <a:pt x="110651" y="4083"/>
                  <a:pt x="110666" y="4091"/>
                </a:cubicBezTo>
                <a:cubicBezTo>
                  <a:pt x="110697" y="4105"/>
                  <a:pt x="110730" y="4119"/>
                  <a:pt x="110765" y="4119"/>
                </a:cubicBezTo>
                <a:cubicBezTo>
                  <a:pt x="110780" y="4119"/>
                  <a:pt x="110795" y="4117"/>
                  <a:pt x="110810" y="4111"/>
                </a:cubicBezTo>
                <a:lnTo>
                  <a:pt x="110822" y="4103"/>
                </a:lnTo>
                <a:lnTo>
                  <a:pt x="110826" y="4095"/>
                </a:lnTo>
                <a:cubicBezTo>
                  <a:pt x="110846" y="4063"/>
                  <a:pt x="110850" y="4039"/>
                  <a:pt x="110846" y="4015"/>
                </a:cubicBezTo>
                <a:cubicBezTo>
                  <a:pt x="110842" y="4003"/>
                  <a:pt x="110838" y="3991"/>
                  <a:pt x="110826" y="3980"/>
                </a:cubicBezTo>
                <a:lnTo>
                  <a:pt x="110766" y="3920"/>
                </a:lnTo>
                <a:lnTo>
                  <a:pt x="110846" y="3952"/>
                </a:lnTo>
                <a:cubicBezTo>
                  <a:pt x="110977" y="3999"/>
                  <a:pt x="111109" y="4055"/>
                  <a:pt x="111244" y="4111"/>
                </a:cubicBezTo>
                <a:cubicBezTo>
                  <a:pt x="111300" y="4131"/>
                  <a:pt x="111340" y="4151"/>
                  <a:pt x="111388" y="4159"/>
                </a:cubicBezTo>
                <a:cubicBezTo>
                  <a:pt x="111395" y="4161"/>
                  <a:pt x="111407" y="4165"/>
                  <a:pt x="111419" y="4165"/>
                </a:cubicBezTo>
                <a:cubicBezTo>
                  <a:pt x="111427" y="4165"/>
                  <a:pt x="111436" y="4164"/>
                  <a:pt x="111444" y="4159"/>
                </a:cubicBezTo>
                <a:cubicBezTo>
                  <a:pt x="111475" y="4143"/>
                  <a:pt x="111483" y="4111"/>
                  <a:pt x="111495" y="4063"/>
                </a:cubicBezTo>
                <a:lnTo>
                  <a:pt x="111499" y="4039"/>
                </a:lnTo>
                <a:lnTo>
                  <a:pt x="111436" y="4011"/>
                </a:lnTo>
                <a:cubicBezTo>
                  <a:pt x="111404" y="3995"/>
                  <a:pt x="111368" y="3980"/>
                  <a:pt x="111340" y="3972"/>
                </a:cubicBezTo>
                <a:cubicBezTo>
                  <a:pt x="110678" y="3705"/>
                  <a:pt x="110061" y="3477"/>
                  <a:pt x="109443" y="3282"/>
                </a:cubicBezTo>
                <a:cubicBezTo>
                  <a:pt x="108220" y="2888"/>
                  <a:pt x="107092" y="2628"/>
                  <a:pt x="105988" y="2489"/>
                </a:cubicBezTo>
                <a:cubicBezTo>
                  <a:pt x="105381" y="2412"/>
                  <a:pt x="104778" y="2374"/>
                  <a:pt x="104183" y="2374"/>
                </a:cubicBezTo>
                <a:cubicBezTo>
                  <a:pt x="103449" y="2374"/>
                  <a:pt x="102727" y="2432"/>
                  <a:pt x="102022" y="2549"/>
                </a:cubicBezTo>
                <a:cubicBezTo>
                  <a:pt x="101273" y="2676"/>
                  <a:pt x="100540" y="2828"/>
                  <a:pt x="99851" y="3007"/>
                </a:cubicBezTo>
                <a:cubicBezTo>
                  <a:pt x="99289" y="3155"/>
                  <a:pt x="98715" y="3306"/>
                  <a:pt x="98165" y="3453"/>
                </a:cubicBezTo>
                <a:lnTo>
                  <a:pt x="97946" y="3513"/>
                </a:lnTo>
                <a:lnTo>
                  <a:pt x="97934" y="3477"/>
                </a:lnTo>
                <a:cubicBezTo>
                  <a:pt x="98551" y="3262"/>
                  <a:pt x="99133" y="3067"/>
                  <a:pt x="99719" y="2888"/>
                </a:cubicBezTo>
                <a:cubicBezTo>
                  <a:pt x="100608" y="2617"/>
                  <a:pt x="101413" y="2417"/>
                  <a:pt x="102174" y="2286"/>
                </a:cubicBezTo>
                <a:cubicBezTo>
                  <a:pt x="102863" y="2167"/>
                  <a:pt x="103553" y="2108"/>
                  <a:pt x="104238" y="2108"/>
                </a:cubicBezTo>
                <a:cubicBezTo>
                  <a:pt x="105162" y="2108"/>
                  <a:pt x="106079" y="2215"/>
                  <a:pt x="106980" y="2425"/>
                </a:cubicBezTo>
                <a:cubicBezTo>
                  <a:pt x="107693" y="2597"/>
                  <a:pt x="108411" y="2804"/>
                  <a:pt x="109124" y="3055"/>
                </a:cubicBezTo>
                <a:cubicBezTo>
                  <a:pt x="110065" y="3382"/>
                  <a:pt x="110981" y="3764"/>
                  <a:pt x="111834" y="4135"/>
                </a:cubicBezTo>
                <a:lnTo>
                  <a:pt x="111982" y="4195"/>
                </a:lnTo>
                <a:lnTo>
                  <a:pt x="111986" y="4195"/>
                </a:lnTo>
                <a:cubicBezTo>
                  <a:pt x="112006" y="4203"/>
                  <a:pt x="112033" y="4211"/>
                  <a:pt x="112053" y="4219"/>
                </a:cubicBezTo>
                <a:lnTo>
                  <a:pt x="112065" y="4223"/>
                </a:lnTo>
                <a:lnTo>
                  <a:pt x="112193" y="4147"/>
                </a:lnTo>
                <a:lnTo>
                  <a:pt x="112093" y="4031"/>
                </a:lnTo>
                <a:lnTo>
                  <a:pt x="112073" y="4035"/>
                </a:lnTo>
                <a:cubicBezTo>
                  <a:pt x="112066" y="4037"/>
                  <a:pt x="112059" y="4038"/>
                  <a:pt x="112052" y="4038"/>
                </a:cubicBezTo>
                <a:cubicBezTo>
                  <a:pt x="112024" y="4038"/>
                  <a:pt x="111997" y="4026"/>
                  <a:pt x="111962" y="4003"/>
                </a:cubicBezTo>
                <a:cubicBezTo>
                  <a:pt x="111946" y="3995"/>
                  <a:pt x="111934" y="3987"/>
                  <a:pt x="111918" y="3983"/>
                </a:cubicBezTo>
                <a:cubicBezTo>
                  <a:pt x="111197" y="3677"/>
                  <a:pt x="110411" y="3346"/>
                  <a:pt x="109626" y="3055"/>
                </a:cubicBezTo>
                <a:cubicBezTo>
                  <a:pt x="108650" y="2688"/>
                  <a:pt x="107773" y="2421"/>
                  <a:pt x="106956" y="2238"/>
                </a:cubicBezTo>
                <a:cubicBezTo>
                  <a:pt x="106018" y="2025"/>
                  <a:pt x="105078" y="1919"/>
                  <a:pt x="104147" y="1919"/>
                </a:cubicBezTo>
                <a:cubicBezTo>
                  <a:pt x="103477" y="1919"/>
                  <a:pt x="102811" y="1974"/>
                  <a:pt x="102154" y="2083"/>
                </a:cubicBezTo>
                <a:cubicBezTo>
                  <a:pt x="101337" y="2218"/>
                  <a:pt x="100464" y="2437"/>
                  <a:pt x="99412" y="2764"/>
                </a:cubicBezTo>
                <a:cubicBezTo>
                  <a:pt x="98428" y="3079"/>
                  <a:pt x="97435" y="3441"/>
                  <a:pt x="96483" y="3796"/>
                </a:cubicBezTo>
                <a:lnTo>
                  <a:pt x="96359" y="3840"/>
                </a:lnTo>
                <a:cubicBezTo>
                  <a:pt x="96320" y="3856"/>
                  <a:pt x="96276" y="3868"/>
                  <a:pt x="96236" y="3888"/>
                </a:cubicBezTo>
                <a:cubicBezTo>
                  <a:pt x="96041" y="3964"/>
                  <a:pt x="95841" y="4039"/>
                  <a:pt x="95638" y="4087"/>
                </a:cubicBezTo>
                <a:cubicBezTo>
                  <a:pt x="95355" y="4159"/>
                  <a:pt x="95068" y="4235"/>
                  <a:pt x="94789" y="4302"/>
                </a:cubicBezTo>
                <a:lnTo>
                  <a:pt x="94781" y="4310"/>
                </a:lnTo>
                <a:cubicBezTo>
                  <a:pt x="94582" y="4358"/>
                  <a:pt x="94383" y="4414"/>
                  <a:pt x="94183" y="4462"/>
                </a:cubicBezTo>
                <a:cubicBezTo>
                  <a:pt x="94100" y="4482"/>
                  <a:pt x="94004" y="4502"/>
                  <a:pt x="93909" y="4514"/>
                </a:cubicBezTo>
                <a:cubicBezTo>
                  <a:pt x="93370" y="4581"/>
                  <a:pt x="92848" y="4653"/>
                  <a:pt x="92354" y="4717"/>
                </a:cubicBezTo>
                <a:cubicBezTo>
                  <a:pt x="92271" y="4725"/>
                  <a:pt x="92179" y="4733"/>
                  <a:pt x="92091" y="4733"/>
                </a:cubicBezTo>
                <a:cubicBezTo>
                  <a:pt x="91549" y="4733"/>
                  <a:pt x="91039" y="4729"/>
                  <a:pt x="90537" y="4721"/>
                </a:cubicBezTo>
                <a:cubicBezTo>
                  <a:pt x="90441" y="4721"/>
                  <a:pt x="90354" y="4713"/>
                  <a:pt x="90258" y="4701"/>
                </a:cubicBezTo>
                <a:cubicBezTo>
                  <a:pt x="89796" y="4637"/>
                  <a:pt x="89306" y="4561"/>
                  <a:pt x="88803" y="4486"/>
                </a:cubicBezTo>
                <a:cubicBezTo>
                  <a:pt x="88724" y="4478"/>
                  <a:pt x="88644" y="4458"/>
                  <a:pt x="88544" y="4434"/>
                </a:cubicBezTo>
                <a:cubicBezTo>
                  <a:pt x="88110" y="4318"/>
                  <a:pt x="87664" y="4195"/>
                  <a:pt x="87209" y="4067"/>
                </a:cubicBezTo>
                <a:cubicBezTo>
                  <a:pt x="87114" y="4043"/>
                  <a:pt x="87038" y="4019"/>
                  <a:pt x="86974" y="3987"/>
                </a:cubicBezTo>
                <a:cubicBezTo>
                  <a:pt x="86508" y="3796"/>
                  <a:pt x="86089" y="3637"/>
                  <a:pt x="85695" y="3501"/>
                </a:cubicBezTo>
                <a:cubicBezTo>
                  <a:pt x="85631" y="3481"/>
                  <a:pt x="85563" y="3449"/>
                  <a:pt x="85500" y="3418"/>
                </a:cubicBezTo>
                <a:cubicBezTo>
                  <a:pt x="85073" y="3190"/>
                  <a:pt x="84675" y="3007"/>
                  <a:pt x="84288" y="2852"/>
                </a:cubicBezTo>
                <a:cubicBezTo>
                  <a:pt x="84228" y="2828"/>
                  <a:pt x="84169" y="2800"/>
                  <a:pt x="84101" y="2760"/>
                </a:cubicBezTo>
                <a:cubicBezTo>
                  <a:pt x="83730" y="2533"/>
                  <a:pt x="83352" y="2334"/>
                  <a:pt x="82981" y="2162"/>
                </a:cubicBezTo>
                <a:cubicBezTo>
                  <a:pt x="82925" y="2134"/>
                  <a:pt x="82865" y="2102"/>
                  <a:pt x="82794" y="2055"/>
                </a:cubicBezTo>
                <a:cubicBezTo>
                  <a:pt x="82435" y="1823"/>
                  <a:pt x="82108" y="1628"/>
                  <a:pt x="81785" y="1469"/>
                </a:cubicBezTo>
                <a:cubicBezTo>
                  <a:pt x="81718" y="1437"/>
                  <a:pt x="81658" y="1397"/>
                  <a:pt x="81590" y="1349"/>
                </a:cubicBezTo>
                <a:cubicBezTo>
                  <a:pt x="81060" y="975"/>
                  <a:pt x="80554" y="692"/>
                  <a:pt x="80044" y="480"/>
                </a:cubicBezTo>
                <a:cubicBezTo>
                  <a:pt x="79265" y="161"/>
                  <a:pt x="78432" y="1"/>
                  <a:pt x="77566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36" name="Google Shape;136;p6"/>
          <p:cNvGrpSpPr/>
          <p:nvPr/>
        </p:nvGrpSpPr>
        <p:grpSpPr>
          <a:xfrm rot="7631620">
            <a:off x="10673546" y="5419022"/>
            <a:ext cx="1163285" cy="1415281"/>
            <a:chOff x="4161300" y="2059225"/>
            <a:chExt cx="974348" cy="1185415"/>
          </a:xfrm>
        </p:grpSpPr>
        <p:sp>
          <p:nvSpPr>
            <p:cNvPr id="137" name="Google Shape;137;p6"/>
            <p:cNvSpPr/>
            <p:nvPr/>
          </p:nvSpPr>
          <p:spPr>
            <a:xfrm>
              <a:off x="4161300" y="2059225"/>
              <a:ext cx="974348" cy="1176398"/>
            </a:xfrm>
            <a:custGeom>
              <a:avLst/>
              <a:gdLst/>
              <a:ahLst/>
              <a:cxnLst/>
              <a:rect l="l" t="t" r="r" b="b"/>
              <a:pathLst>
                <a:path w="11887" h="14352" extrusionOk="0">
                  <a:moveTo>
                    <a:pt x="4650" y="12160"/>
                  </a:moveTo>
                  <a:cubicBezTo>
                    <a:pt x="3418" y="11673"/>
                    <a:pt x="2944" y="10824"/>
                    <a:pt x="2549" y="9559"/>
                  </a:cubicBezTo>
                  <a:cubicBezTo>
                    <a:pt x="1958" y="7653"/>
                    <a:pt x="4215" y="5960"/>
                    <a:pt x="3119" y="4566"/>
                  </a:cubicBezTo>
                  <a:cubicBezTo>
                    <a:pt x="0" y="656"/>
                    <a:pt x="2704" y="1"/>
                    <a:pt x="3969" y="688"/>
                  </a:cubicBezTo>
                  <a:cubicBezTo>
                    <a:pt x="6783" y="2244"/>
                    <a:pt x="7879" y="331"/>
                    <a:pt x="9740" y="1531"/>
                  </a:cubicBezTo>
                  <a:cubicBezTo>
                    <a:pt x="11887" y="2919"/>
                    <a:pt x="10168" y="14351"/>
                    <a:pt x="4650" y="1216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4382941" y="2133078"/>
              <a:ext cx="624592" cy="1111561"/>
            </a:xfrm>
            <a:custGeom>
              <a:avLst/>
              <a:gdLst/>
              <a:ahLst/>
              <a:cxnLst/>
              <a:rect l="l" t="t" r="r" b="b"/>
              <a:pathLst>
                <a:path w="7620" h="13561" extrusionOk="0">
                  <a:moveTo>
                    <a:pt x="5104" y="9696"/>
                  </a:moveTo>
                  <a:cubicBezTo>
                    <a:pt x="5674" y="8853"/>
                    <a:pt x="6252" y="8016"/>
                    <a:pt x="6491" y="7031"/>
                  </a:cubicBezTo>
                  <a:cubicBezTo>
                    <a:pt x="6971" y="5130"/>
                    <a:pt x="7620" y="1732"/>
                    <a:pt x="6271" y="987"/>
                  </a:cubicBezTo>
                  <a:cubicBezTo>
                    <a:pt x="4890" y="228"/>
                    <a:pt x="3392" y="1343"/>
                    <a:pt x="1537" y="429"/>
                  </a:cubicBezTo>
                  <a:cubicBezTo>
                    <a:pt x="668" y="1"/>
                    <a:pt x="0" y="1064"/>
                    <a:pt x="2062" y="3386"/>
                  </a:cubicBezTo>
                  <a:cubicBezTo>
                    <a:pt x="3949" y="5507"/>
                    <a:pt x="2497" y="13561"/>
                    <a:pt x="5104" y="969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9" name="Google Shape;139;p6"/>
          <p:cNvGrpSpPr/>
          <p:nvPr/>
        </p:nvGrpSpPr>
        <p:grpSpPr>
          <a:xfrm rot="-2932677">
            <a:off x="38905" y="30344"/>
            <a:ext cx="738544" cy="1079833"/>
            <a:chOff x="4382307" y="2951025"/>
            <a:chExt cx="772284" cy="1129164"/>
          </a:xfrm>
        </p:grpSpPr>
        <p:sp>
          <p:nvSpPr>
            <p:cNvPr id="140" name="Google Shape;140;p6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2" name="Google Shape;142;p6"/>
          <p:cNvGrpSpPr/>
          <p:nvPr/>
        </p:nvGrpSpPr>
        <p:grpSpPr>
          <a:xfrm rot="1709082">
            <a:off x="11942592" y="1022235"/>
            <a:ext cx="661883" cy="851548"/>
            <a:chOff x="3297025" y="3195588"/>
            <a:chExt cx="496437" cy="638693"/>
          </a:xfrm>
        </p:grpSpPr>
        <p:sp>
          <p:nvSpPr>
            <p:cNvPr id="143" name="Google Shape;143;p6"/>
            <p:cNvSpPr/>
            <p:nvPr/>
          </p:nvSpPr>
          <p:spPr>
            <a:xfrm>
              <a:off x="3297025" y="3195588"/>
              <a:ext cx="496436" cy="638693"/>
            </a:xfrm>
            <a:custGeom>
              <a:avLst/>
              <a:gdLst/>
              <a:ahLst/>
              <a:cxnLst/>
              <a:rect l="l" t="t" r="r" b="b"/>
              <a:pathLst>
                <a:path w="4411" h="5675" extrusionOk="0">
                  <a:moveTo>
                    <a:pt x="500" y="2231"/>
                  </a:moveTo>
                  <a:cubicBezTo>
                    <a:pt x="993" y="850"/>
                    <a:pt x="2154" y="0"/>
                    <a:pt x="3100" y="331"/>
                  </a:cubicBezTo>
                  <a:cubicBezTo>
                    <a:pt x="4047" y="662"/>
                    <a:pt x="4410" y="2056"/>
                    <a:pt x="3917" y="3444"/>
                  </a:cubicBezTo>
                  <a:cubicBezTo>
                    <a:pt x="3425" y="4825"/>
                    <a:pt x="2264" y="5674"/>
                    <a:pt x="1317" y="5344"/>
                  </a:cubicBezTo>
                  <a:cubicBezTo>
                    <a:pt x="377" y="5006"/>
                    <a:pt x="1" y="3612"/>
                    <a:pt x="500" y="223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3364890" y="3222599"/>
              <a:ext cx="428571" cy="611682"/>
            </a:xfrm>
            <a:custGeom>
              <a:avLst/>
              <a:gdLst/>
              <a:ahLst/>
              <a:cxnLst/>
              <a:rect l="l" t="t" r="r" b="b"/>
              <a:pathLst>
                <a:path w="3808" h="5435" extrusionOk="0">
                  <a:moveTo>
                    <a:pt x="2497" y="97"/>
                  </a:moveTo>
                  <a:cubicBezTo>
                    <a:pt x="2219" y="0"/>
                    <a:pt x="1940" y="13"/>
                    <a:pt x="1648" y="91"/>
                  </a:cubicBezTo>
                  <a:cubicBezTo>
                    <a:pt x="2017" y="707"/>
                    <a:pt x="2089" y="1654"/>
                    <a:pt x="1752" y="2594"/>
                  </a:cubicBezTo>
                  <a:cubicBezTo>
                    <a:pt x="1401" y="3580"/>
                    <a:pt x="714" y="4293"/>
                    <a:pt x="1" y="4501"/>
                  </a:cubicBezTo>
                  <a:cubicBezTo>
                    <a:pt x="176" y="4786"/>
                    <a:pt x="416" y="4993"/>
                    <a:pt x="714" y="5104"/>
                  </a:cubicBezTo>
                  <a:cubicBezTo>
                    <a:pt x="1661" y="5434"/>
                    <a:pt x="2822" y="4591"/>
                    <a:pt x="3314" y="3204"/>
                  </a:cubicBezTo>
                  <a:cubicBezTo>
                    <a:pt x="3807" y="1829"/>
                    <a:pt x="3444" y="435"/>
                    <a:pt x="2497" y="97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5" name="Google Shape;145;p6"/>
          <p:cNvGrpSpPr/>
          <p:nvPr/>
        </p:nvGrpSpPr>
        <p:grpSpPr>
          <a:xfrm>
            <a:off x="161867" y="5323317"/>
            <a:ext cx="795028" cy="978611"/>
            <a:chOff x="2484425" y="526713"/>
            <a:chExt cx="596271" cy="733958"/>
          </a:xfrm>
        </p:grpSpPr>
        <p:sp>
          <p:nvSpPr>
            <p:cNvPr id="146" name="Google Shape;146;p6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819787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 txBox="1">
            <a:spLocks noGrp="1"/>
          </p:cNvSpPr>
          <p:nvPr>
            <p:ph type="subTitle" idx="1"/>
          </p:nvPr>
        </p:nvSpPr>
        <p:spPr>
          <a:xfrm>
            <a:off x="914400" y="3047733"/>
            <a:ext cx="4725600" cy="17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50" name="Google Shape;150;p7"/>
          <p:cNvSpPr txBox="1">
            <a:spLocks noGrp="1"/>
          </p:cNvSpPr>
          <p:nvPr>
            <p:ph type="subTitle" idx="2"/>
          </p:nvPr>
        </p:nvSpPr>
        <p:spPr>
          <a:xfrm>
            <a:off x="914567" y="2326933"/>
            <a:ext cx="4725600" cy="7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3467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title"/>
          </p:nvPr>
        </p:nvSpPr>
        <p:spPr>
          <a:xfrm>
            <a:off x="914400" y="693833"/>
            <a:ext cx="51816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7"/>
          <p:cNvSpPr/>
          <p:nvPr/>
        </p:nvSpPr>
        <p:spPr>
          <a:xfrm rot="4500040">
            <a:off x="2193510" y="854381"/>
            <a:ext cx="8804967" cy="3500249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3" name="Google Shape;153;p7"/>
          <p:cNvSpPr/>
          <p:nvPr/>
        </p:nvSpPr>
        <p:spPr>
          <a:xfrm rot="-7200021">
            <a:off x="6761942" y="2575734"/>
            <a:ext cx="8805036" cy="3500276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54" name="Google Shape;154;p7"/>
          <p:cNvGrpSpPr/>
          <p:nvPr/>
        </p:nvGrpSpPr>
        <p:grpSpPr>
          <a:xfrm rot="-1071281">
            <a:off x="8595389" y="4531000"/>
            <a:ext cx="2008012" cy="2327235"/>
            <a:chOff x="2813400" y="2039398"/>
            <a:chExt cx="974358" cy="1129187"/>
          </a:xfrm>
        </p:grpSpPr>
        <p:sp>
          <p:nvSpPr>
            <p:cNvPr id="155" name="Google Shape;155;p7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57" name="Google Shape;157;p7"/>
          <p:cNvGrpSpPr/>
          <p:nvPr/>
        </p:nvGrpSpPr>
        <p:grpSpPr>
          <a:xfrm rot="2700000">
            <a:off x="9888465" y="1579965"/>
            <a:ext cx="1376608" cy="2049075"/>
            <a:chOff x="3712845" y="1982925"/>
            <a:chExt cx="409431" cy="609436"/>
          </a:xfrm>
        </p:grpSpPr>
        <p:sp>
          <p:nvSpPr>
            <p:cNvPr id="158" name="Google Shape;158;p7"/>
            <p:cNvSpPr/>
            <p:nvPr/>
          </p:nvSpPr>
          <p:spPr>
            <a:xfrm>
              <a:off x="3725687" y="1982925"/>
              <a:ext cx="396590" cy="609436"/>
            </a:xfrm>
            <a:custGeom>
              <a:avLst/>
              <a:gdLst/>
              <a:ahLst/>
              <a:cxnLst/>
              <a:rect l="l" t="t" r="r" b="b"/>
              <a:pathLst>
                <a:path w="6609" h="10156" extrusionOk="0">
                  <a:moveTo>
                    <a:pt x="5668" y="2082"/>
                  </a:moveTo>
                  <a:cubicBezTo>
                    <a:pt x="5992" y="1310"/>
                    <a:pt x="5901" y="344"/>
                    <a:pt x="5220" y="65"/>
                  </a:cubicBezTo>
                  <a:cubicBezTo>
                    <a:pt x="5091" y="13"/>
                    <a:pt x="4955" y="0"/>
                    <a:pt x="4818" y="0"/>
                  </a:cubicBezTo>
                  <a:cubicBezTo>
                    <a:pt x="3904" y="33"/>
                    <a:pt x="3067" y="720"/>
                    <a:pt x="3139" y="1563"/>
                  </a:cubicBezTo>
                  <a:cubicBezTo>
                    <a:pt x="3418" y="4708"/>
                    <a:pt x="1330" y="3911"/>
                    <a:pt x="448" y="6589"/>
                  </a:cubicBezTo>
                  <a:cubicBezTo>
                    <a:pt x="0" y="7918"/>
                    <a:pt x="986" y="9351"/>
                    <a:pt x="2322" y="9786"/>
                  </a:cubicBezTo>
                  <a:cubicBezTo>
                    <a:pt x="2406" y="9805"/>
                    <a:pt x="2490" y="9831"/>
                    <a:pt x="2581" y="9857"/>
                  </a:cubicBezTo>
                  <a:cubicBezTo>
                    <a:pt x="2665" y="9883"/>
                    <a:pt x="2750" y="9896"/>
                    <a:pt x="2841" y="9916"/>
                  </a:cubicBezTo>
                  <a:cubicBezTo>
                    <a:pt x="4215" y="10156"/>
                    <a:pt x="5655" y="9332"/>
                    <a:pt x="5986" y="7970"/>
                  </a:cubicBezTo>
                  <a:cubicBezTo>
                    <a:pt x="6608" y="5448"/>
                    <a:pt x="4695" y="4352"/>
                    <a:pt x="5668" y="208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3712845" y="2004708"/>
              <a:ext cx="335082" cy="585313"/>
            </a:xfrm>
            <a:custGeom>
              <a:avLst/>
              <a:gdLst/>
              <a:ahLst/>
              <a:cxnLst/>
              <a:rect l="l" t="t" r="r" b="b"/>
              <a:pathLst>
                <a:path w="5584" h="9754" extrusionOk="0">
                  <a:moveTo>
                    <a:pt x="4747" y="39"/>
                  </a:moveTo>
                  <a:cubicBezTo>
                    <a:pt x="4747" y="39"/>
                    <a:pt x="3826" y="0"/>
                    <a:pt x="3729" y="1751"/>
                  </a:cubicBezTo>
                  <a:cubicBezTo>
                    <a:pt x="3619" y="3502"/>
                    <a:pt x="3093" y="3904"/>
                    <a:pt x="1544" y="5558"/>
                  </a:cubicBezTo>
                  <a:cubicBezTo>
                    <a:pt x="0" y="7212"/>
                    <a:pt x="2192" y="9754"/>
                    <a:pt x="3697" y="8891"/>
                  </a:cubicBezTo>
                  <a:cubicBezTo>
                    <a:pt x="4715" y="8301"/>
                    <a:pt x="4099" y="4520"/>
                    <a:pt x="4442" y="2037"/>
                  </a:cubicBezTo>
                  <a:cubicBezTo>
                    <a:pt x="4585" y="947"/>
                    <a:pt x="5584" y="189"/>
                    <a:pt x="4747" y="39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60" name="Google Shape;160;p7"/>
          <p:cNvGrpSpPr/>
          <p:nvPr/>
        </p:nvGrpSpPr>
        <p:grpSpPr>
          <a:xfrm>
            <a:off x="6727539" y="-729824"/>
            <a:ext cx="2698372" cy="3756731"/>
            <a:chOff x="4114420" y="2888455"/>
            <a:chExt cx="475199" cy="661583"/>
          </a:xfrm>
        </p:grpSpPr>
        <p:sp>
          <p:nvSpPr>
            <p:cNvPr id="161" name="Google Shape;161;p7"/>
            <p:cNvSpPr/>
            <p:nvPr/>
          </p:nvSpPr>
          <p:spPr>
            <a:xfrm>
              <a:off x="4114420" y="2888455"/>
              <a:ext cx="475199" cy="661583"/>
            </a:xfrm>
            <a:custGeom>
              <a:avLst/>
              <a:gdLst/>
              <a:ahLst/>
              <a:cxnLst/>
              <a:rect l="l" t="t" r="r" b="b"/>
              <a:pathLst>
                <a:path w="7919" h="11025" extrusionOk="0">
                  <a:moveTo>
                    <a:pt x="999" y="9274"/>
                  </a:moveTo>
                  <a:cubicBezTo>
                    <a:pt x="513" y="8645"/>
                    <a:pt x="227" y="7880"/>
                    <a:pt x="156" y="7095"/>
                  </a:cubicBezTo>
                  <a:cubicBezTo>
                    <a:pt x="0" y="5461"/>
                    <a:pt x="33" y="2160"/>
                    <a:pt x="2659" y="1291"/>
                  </a:cubicBezTo>
                  <a:cubicBezTo>
                    <a:pt x="6544" y="0"/>
                    <a:pt x="7918" y="3872"/>
                    <a:pt x="5500" y="5123"/>
                  </a:cubicBezTo>
                  <a:cubicBezTo>
                    <a:pt x="3074" y="6382"/>
                    <a:pt x="3243" y="6926"/>
                    <a:pt x="3619" y="8677"/>
                  </a:cubicBezTo>
                  <a:cubicBezTo>
                    <a:pt x="3930" y="10149"/>
                    <a:pt x="2354" y="11025"/>
                    <a:pt x="999" y="927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4117901" y="2965506"/>
              <a:ext cx="375227" cy="421913"/>
            </a:xfrm>
            <a:custGeom>
              <a:avLst/>
              <a:gdLst/>
              <a:ahLst/>
              <a:cxnLst/>
              <a:rect l="l" t="t" r="r" b="b"/>
              <a:pathLst>
                <a:path w="6253" h="7031" extrusionOk="0">
                  <a:moveTo>
                    <a:pt x="4579" y="33"/>
                  </a:moveTo>
                  <a:cubicBezTo>
                    <a:pt x="4229" y="0"/>
                    <a:pt x="3892" y="39"/>
                    <a:pt x="3548" y="130"/>
                  </a:cubicBezTo>
                  <a:cubicBezTo>
                    <a:pt x="2348" y="467"/>
                    <a:pt x="1000" y="811"/>
                    <a:pt x="546" y="3185"/>
                  </a:cubicBezTo>
                  <a:cubicBezTo>
                    <a:pt x="1" y="6057"/>
                    <a:pt x="533" y="7030"/>
                    <a:pt x="980" y="6985"/>
                  </a:cubicBezTo>
                  <a:cubicBezTo>
                    <a:pt x="2699" y="6816"/>
                    <a:pt x="1304" y="4339"/>
                    <a:pt x="2699" y="4287"/>
                  </a:cubicBezTo>
                  <a:cubicBezTo>
                    <a:pt x="4093" y="4242"/>
                    <a:pt x="4936" y="3496"/>
                    <a:pt x="5571" y="2627"/>
                  </a:cubicBezTo>
                  <a:cubicBezTo>
                    <a:pt x="6161" y="1842"/>
                    <a:pt x="6252" y="202"/>
                    <a:pt x="4579" y="33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63" name="Google Shape;163;p7"/>
          <p:cNvGrpSpPr/>
          <p:nvPr/>
        </p:nvGrpSpPr>
        <p:grpSpPr>
          <a:xfrm rot="-4818292">
            <a:off x="-2296829" y="4105282"/>
            <a:ext cx="4982345" cy="5666775"/>
            <a:chOff x="2877800" y="695325"/>
            <a:chExt cx="886325" cy="1008100"/>
          </a:xfrm>
        </p:grpSpPr>
        <p:sp>
          <p:nvSpPr>
            <p:cNvPr id="164" name="Google Shape;164;p7"/>
            <p:cNvSpPr/>
            <p:nvPr/>
          </p:nvSpPr>
          <p:spPr>
            <a:xfrm>
              <a:off x="2877800" y="695325"/>
              <a:ext cx="886325" cy="1008100"/>
            </a:xfrm>
            <a:custGeom>
              <a:avLst/>
              <a:gdLst/>
              <a:ahLst/>
              <a:cxnLst/>
              <a:rect l="l" t="t" r="r" b="b"/>
              <a:pathLst>
                <a:path w="35453" h="40324" extrusionOk="0">
                  <a:moveTo>
                    <a:pt x="18587" y="88"/>
                  </a:moveTo>
                  <a:cubicBezTo>
                    <a:pt x="21333" y="88"/>
                    <a:pt x="23915" y="1993"/>
                    <a:pt x="24605" y="4520"/>
                  </a:cubicBezTo>
                  <a:cubicBezTo>
                    <a:pt x="24808" y="5261"/>
                    <a:pt x="24864" y="6058"/>
                    <a:pt x="24912" y="6819"/>
                  </a:cubicBezTo>
                  <a:cubicBezTo>
                    <a:pt x="24980" y="7780"/>
                    <a:pt x="25043" y="8772"/>
                    <a:pt x="25406" y="9685"/>
                  </a:cubicBezTo>
                  <a:cubicBezTo>
                    <a:pt x="26099" y="11418"/>
                    <a:pt x="27733" y="12542"/>
                    <a:pt x="29076" y="13331"/>
                  </a:cubicBezTo>
                  <a:cubicBezTo>
                    <a:pt x="29391" y="13515"/>
                    <a:pt x="29710" y="13690"/>
                    <a:pt x="30013" y="13865"/>
                  </a:cubicBezTo>
                  <a:cubicBezTo>
                    <a:pt x="31209" y="14531"/>
                    <a:pt x="32444" y="15224"/>
                    <a:pt x="33408" y="16221"/>
                  </a:cubicBezTo>
                  <a:cubicBezTo>
                    <a:pt x="34536" y="17416"/>
                    <a:pt x="35341" y="19329"/>
                    <a:pt x="34572" y="20951"/>
                  </a:cubicBezTo>
                  <a:cubicBezTo>
                    <a:pt x="34193" y="21748"/>
                    <a:pt x="33496" y="22334"/>
                    <a:pt x="32930" y="22752"/>
                  </a:cubicBezTo>
                  <a:cubicBezTo>
                    <a:pt x="32281" y="23231"/>
                    <a:pt x="31575" y="23657"/>
                    <a:pt x="30890" y="24076"/>
                  </a:cubicBezTo>
                  <a:cubicBezTo>
                    <a:pt x="29487" y="24932"/>
                    <a:pt x="28036" y="25813"/>
                    <a:pt x="27040" y="27144"/>
                  </a:cubicBezTo>
                  <a:cubicBezTo>
                    <a:pt x="25880" y="28690"/>
                    <a:pt x="25478" y="30647"/>
                    <a:pt x="25083" y="32536"/>
                  </a:cubicBezTo>
                  <a:cubicBezTo>
                    <a:pt x="24685" y="34449"/>
                    <a:pt x="24274" y="36430"/>
                    <a:pt x="23079" y="37964"/>
                  </a:cubicBezTo>
                  <a:cubicBezTo>
                    <a:pt x="22102" y="39220"/>
                    <a:pt x="20628" y="40057"/>
                    <a:pt x="19133" y="40196"/>
                  </a:cubicBezTo>
                  <a:cubicBezTo>
                    <a:pt x="18982" y="40212"/>
                    <a:pt x="18822" y="40216"/>
                    <a:pt x="18667" y="40216"/>
                  </a:cubicBezTo>
                  <a:cubicBezTo>
                    <a:pt x="17232" y="40216"/>
                    <a:pt x="15845" y="39598"/>
                    <a:pt x="14969" y="38558"/>
                  </a:cubicBezTo>
                  <a:cubicBezTo>
                    <a:pt x="14251" y="37709"/>
                    <a:pt x="13873" y="36625"/>
                    <a:pt x="13506" y="35569"/>
                  </a:cubicBezTo>
                  <a:cubicBezTo>
                    <a:pt x="13096" y="34401"/>
                    <a:pt x="12673" y="33198"/>
                    <a:pt x="11796" y="32317"/>
                  </a:cubicBezTo>
                  <a:cubicBezTo>
                    <a:pt x="10561" y="31082"/>
                    <a:pt x="8863" y="30815"/>
                    <a:pt x="7066" y="30532"/>
                  </a:cubicBezTo>
                  <a:cubicBezTo>
                    <a:pt x="5862" y="30344"/>
                    <a:pt x="4627" y="30149"/>
                    <a:pt x="3551" y="29639"/>
                  </a:cubicBezTo>
                  <a:cubicBezTo>
                    <a:pt x="2236" y="29017"/>
                    <a:pt x="1160" y="27893"/>
                    <a:pt x="598" y="26546"/>
                  </a:cubicBezTo>
                  <a:cubicBezTo>
                    <a:pt x="239" y="25686"/>
                    <a:pt x="112" y="24793"/>
                    <a:pt x="223" y="23968"/>
                  </a:cubicBezTo>
                  <a:cubicBezTo>
                    <a:pt x="391" y="22760"/>
                    <a:pt x="1088" y="21549"/>
                    <a:pt x="2351" y="20266"/>
                  </a:cubicBezTo>
                  <a:cubicBezTo>
                    <a:pt x="3407" y="19194"/>
                    <a:pt x="4599" y="18269"/>
                    <a:pt x="5894" y="17512"/>
                  </a:cubicBezTo>
                  <a:cubicBezTo>
                    <a:pt x="6149" y="17360"/>
                    <a:pt x="6408" y="17217"/>
                    <a:pt x="6655" y="17073"/>
                  </a:cubicBezTo>
                  <a:lnTo>
                    <a:pt x="6659" y="17065"/>
                  </a:lnTo>
                  <a:cubicBezTo>
                    <a:pt x="8684" y="15918"/>
                    <a:pt x="10772" y="14730"/>
                    <a:pt x="11697" y="12395"/>
                  </a:cubicBezTo>
                  <a:cubicBezTo>
                    <a:pt x="12219" y="11084"/>
                    <a:pt x="12095" y="9641"/>
                    <a:pt x="11980" y="8246"/>
                  </a:cubicBezTo>
                  <a:cubicBezTo>
                    <a:pt x="11892" y="7182"/>
                    <a:pt x="11796" y="6086"/>
                    <a:pt x="11988" y="5046"/>
                  </a:cubicBezTo>
                  <a:cubicBezTo>
                    <a:pt x="12458" y="2392"/>
                    <a:pt x="15686" y="244"/>
                    <a:pt x="18252" y="100"/>
                  </a:cubicBezTo>
                  <a:cubicBezTo>
                    <a:pt x="18364" y="96"/>
                    <a:pt x="18476" y="88"/>
                    <a:pt x="18587" y="88"/>
                  </a:cubicBezTo>
                  <a:close/>
                  <a:moveTo>
                    <a:pt x="18575" y="0"/>
                  </a:moveTo>
                  <a:cubicBezTo>
                    <a:pt x="18464" y="0"/>
                    <a:pt x="18352" y="4"/>
                    <a:pt x="18237" y="8"/>
                  </a:cubicBezTo>
                  <a:cubicBezTo>
                    <a:pt x="15634" y="160"/>
                    <a:pt x="12358" y="2344"/>
                    <a:pt x="11876" y="5042"/>
                  </a:cubicBezTo>
                  <a:cubicBezTo>
                    <a:pt x="11689" y="6098"/>
                    <a:pt x="11780" y="7198"/>
                    <a:pt x="11872" y="8262"/>
                  </a:cubicBezTo>
                  <a:cubicBezTo>
                    <a:pt x="11988" y="9645"/>
                    <a:pt x="12111" y="11072"/>
                    <a:pt x="11597" y="12363"/>
                  </a:cubicBezTo>
                  <a:cubicBezTo>
                    <a:pt x="10680" y="14666"/>
                    <a:pt x="8608" y="15846"/>
                    <a:pt x="6608" y="16986"/>
                  </a:cubicBezTo>
                  <a:lnTo>
                    <a:pt x="6600" y="16990"/>
                  </a:lnTo>
                  <a:cubicBezTo>
                    <a:pt x="6352" y="17137"/>
                    <a:pt x="6089" y="17281"/>
                    <a:pt x="5838" y="17428"/>
                  </a:cubicBezTo>
                  <a:cubicBezTo>
                    <a:pt x="4535" y="18193"/>
                    <a:pt x="3332" y="19122"/>
                    <a:pt x="2272" y="20198"/>
                  </a:cubicBezTo>
                  <a:cubicBezTo>
                    <a:pt x="992" y="21505"/>
                    <a:pt x="283" y="22729"/>
                    <a:pt x="116" y="23960"/>
                  </a:cubicBezTo>
                  <a:cubicBezTo>
                    <a:pt x="0" y="24809"/>
                    <a:pt x="132" y="25717"/>
                    <a:pt x="498" y="26594"/>
                  </a:cubicBezTo>
                  <a:cubicBezTo>
                    <a:pt x="1072" y="27961"/>
                    <a:pt x="2164" y="29113"/>
                    <a:pt x="3503" y="29743"/>
                  </a:cubicBezTo>
                  <a:cubicBezTo>
                    <a:pt x="4595" y="30261"/>
                    <a:pt x="5838" y="30456"/>
                    <a:pt x="7046" y="30647"/>
                  </a:cubicBezTo>
                  <a:cubicBezTo>
                    <a:pt x="8827" y="30926"/>
                    <a:pt x="10513" y="31189"/>
                    <a:pt x="11721" y="32401"/>
                  </a:cubicBezTo>
                  <a:cubicBezTo>
                    <a:pt x="12585" y="33262"/>
                    <a:pt x="13004" y="34457"/>
                    <a:pt x="13406" y="35613"/>
                  </a:cubicBezTo>
                  <a:cubicBezTo>
                    <a:pt x="13781" y="36673"/>
                    <a:pt x="14164" y="37777"/>
                    <a:pt x="14889" y="38630"/>
                  </a:cubicBezTo>
                  <a:cubicBezTo>
                    <a:pt x="15786" y="39694"/>
                    <a:pt x="17200" y="40324"/>
                    <a:pt x="18667" y="40324"/>
                  </a:cubicBezTo>
                  <a:cubicBezTo>
                    <a:pt x="18826" y="40324"/>
                    <a:pt x="18990" y="40316"/>
                    <a:pt x="19149" y="40300"/>
                  </a:cubicBezTo>
                  <a:cubicBezTo>
                    <a:pt x="20668" y="40156"/>
                    <a:pt x="22174" y="39303"/>
                    <a:pt x="23170" y="38028"/>
                  </a:cubicBezTo>
                  <a:cubicBezTo>
                    <a:pt x="24382" y="36474"/>
                    <a:pt x="24792" y="34481"/>
                    <a:pt x="25191" y="32560"/>
                  </a:cubicBezTo>
                  <a:cubicBezTo>
                    <a:pt x="25581" y="30683"/>
                    <a:pt x="25984" y="28734"/>
                    <a:pt x="27132" y="27208"/>
                  </a:cubicBezTo>
                  <a:cubicBezTo>
                    <a:pt x="28116" y="25893"/>
                    <a:pt x="29555" y="25016"/>
                    <a:pt x="30949" y="24167"/>
                  </a:cubicBezTo>
                  <a:cubicBezTo>
                    <a:pt x="31639" y="23749"/>
                    <a:pt x="32344" y="23314"/>
                    <a:pt x="32994" y="22836"/>
                  </a:cubicBezTo>
                  <a:cubicBezTo>
                    <a:pt x="33572" y="22414"/>
                    <a:pt x="34277" y="21820"/>
                    <a:pt x="34668" y="20999"/>
                  </a:cubicBezTo>
                  <a:cubicBezTo>
                    <a:pt x="35453" y="19329"/>
                    <a:pt x="34636" y="17364"/>
                    <a:pt x="33476" y="16161"/>
                  </a:cubicBezTo>
                  <a:cubicBezTo>
                    <a:pt x="32512" y="15152"/>
                    <a:pt x="31264" y="14455"/>
                    <a:pt x="30065" y="13782"/>
                  </a:cubicBezTo>
                  <a:cubicBezTo>
                    <a:pt x="29754" y="13614"/>
                    <a:pt x="29443" y="13435"/>
                    <a:pt x="29128" y="13252"/>
                  </a:cubicBezTo>
                  <a:cubicBezTo>
                    <a:pt x="27797" y="12474"/>
                    <a:pt x="26183" y="11358"/>
                    <a:pt x="25502" y="9657"/>
                  </a:cubicBezTo>
                  <a:cubicBezTo>
                    <a:pt x="25143" y="8768"/>
                    <a:pt x="25079" y="7780"/>
                    <a:pt x="25011" y="6823"/>
                  </a:cubicBezTo>
                  <a:cubicBezTo>
                    <a:pt x="24964" y="6050"/>
                    <a:pt x="24908" y="5253"/>
                    <a:pt x="24701" y="4504"/>
                  </a:cubicBezTo>
                  <a:cubicBezTo>
                    <a:pt x="23995" y="1933"/>
                    <a:pt x="21365" y="0"/>
                    <a:pt x="1857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2904600" y="722325"/>
              <a:ext cx="837725" cy="952500"/>
            </a:xfrm>
            <a:custGeom>
              <a:avLst/>
              <a:gdLst/>
              <a:ahLst/>
              <a:cxnLst/>
              <a:rect l="l" t="t" r="r" b="b"/>
              <a:pathLst>
                <a:path w="33509" h="38100" extrusionOk="0">
                  <a:moveTo>
                    <a:pt x="17555" y="104"/>
                  </a:moveTo>
                  <a:cubicBezTo>
                    <a:pt x="20145" y="104"/>
                    <a:pt x="22584" y="1905"/>
                    <a:pt x="23238" y="4285"/>
                  </a:cubicBezTo>
                  <a:cubicBezTo>
                    <a:pt x="23433" y="4986"/>
                    <a:pt x="23481" y="5735"/>
                    <a:pt x="23533" y="6461"/>
                  </a:cubicBezTo>
                  <a:cubicBezTo>
                    <a:pt x="23593" y="7369"/>
                    <a:pt x="23656" y="8310"/>
                    <a:pt x="23999" y="9167"/>
                  </a:cubicBezTo>
                  <a:cubicBezTo>
                    <a:pt x="24653" y="10805"/>
                    <a:pt x="26199" y="11869"/>
                    <a:pt x="27466" y="12614"/>
                  </a:cubicBezTo>
                  <a:cubicBezTo>
                    <a:pt x="27761" y="12785"/>
                    <a:pt x="28060" y="12953"/>
                    <a:pt x="28351" y="13116"/>
                  </a:cubicBezTo>
                  <a:cubicBezTo>
                    <a:pt x="29479" y="13750"/>
                    <a:pt x="30651" y="14407"/>
                    <a:pt x="31551" y="15344"/>
                  </a:cubicBezTo>
                  <a:cubicBezTo>
                    <a:pt x="32623" y="16460"/>
                    <a:pt x="33381" y="18269"/>
                    <a:pt x="32651" y="19799"/>
                  </a:cubicBezTo>
                  <a:cubicBezTo>
                    <a:pt x="32293" y="20549"/>
                    <a:pt x="31635" y="21099"/>
                    <a:pt x="31105" y="21497"/>
                  </a:cubicBezTo>
                  <a:cubicBezTo>
                    <a:pt x="30491" y="21943"/>
                    <a:pt x="29822" y="22354"/>
                    <a:pt x="29180" y="22748"/>
                  </a:cubicBezTo>
                  <a:cubicBezTo>
                    <a:pt x="27857" y="23553"/>
                    <a:pt x="26486" y="24390"/>
                    <a:pt x="25545" y="25646"/>
                  </a:cubicBezTo>
                  <a:cubicBezTo>
                    <a:pt x="24450" y="27104"/>
                    <a:pt x="24067" y="28954"/>
                    <a:pt x="23696" y="30743"/>
                  </a:cubicBezTo>
                  <a:cubicBezTo>
                    <a:pt x="23322" y="32552"/>
                    <a:pt x="22935" y="34417"/>
                    <a:pt x="21807" y="35868"/>
                  </a:cubicBezTo>
                  <a:cubicBezTo>
                    <a:pt x="20887" y="37056"/>
                    <a:pt x="19492" y="37841"/>
                    <a:pt x="18081" y="37976"/>
                  </a:cubicBezTo>
                  <a:cubicBezTo>
                    <a:pt x="17934" y="37992"/>
                    <a:pt x="17782" y="37996"/>
                    <a:pt x="17635" y="37996"/>
                  </a:cubicBezTo>
                  <a:cubicBezTo>
                    <a:pt x="16280" y="37996"/>
                    <a:pt x="14973" y="37414"/>
                    <a:pt x="14144" y="36430"/>
                  </a:cubicBezTo>
                  <a:cubicBezTo>
                    <a:pt x="13466" y="35633"/>
                    <a:pt x="13108" y="34605"/>
                    <a:pt x="12757" y="33612"/>
                  </a:cubicBezTo>
                  <a:cubicBezTo>
                    <a:pt x="12374" y="32512"/>
                    <a:pt x="11976" y="31369"/>
                    <a:pt x="11143" y="30540"/>
                  </a:cubicBezTo>
                  <a:cubicBezTo>
                    <a:pt x="9979" y="29372"/>
                    <a:pt x="8369" y="29117"/>
                    <a:pt x="6671" y="28854"/>
                  </a:cubicBezTo>
                  <a:cubicBezTo>
                    <a:pt x="5540" y="28675"/>
                    <a:pt x="4368" y="28491"/>
                    <a:pt x="3352" y="28013"/>
                  </a:cubicBezTo>
                  <a:cubicBezTo>
                    <a:pt x="2112" y="27423"/>
                    <a:pt x="1096" y="26359"/>
                    <a:pt x="562" y="25088"/>
                  </a:cubicBezTo>
                  <a:cubicBezTo>
                    <a:pt x="223" y="24275"/>
                    <a:pt x="100" y="23434"/>
                    <a:pt x="207" y="22653"/>
                  </a:cubicBezTo>
                  <a:cubicBezTo>
                    <a:pt x="367" y="21517"/>
                    <a:pt x="1024" y="20369"/>
                    <a:pt x="2220" y="19154"/>
                  </a:cubicBezTo>
                  <a:cubicBezTo>
                    <a:pt x="3216" y="18145"/>
                    <a:pt x="4344" y="17269"/>
                    <a:pt x="5567" y="16555"/>
                  </a:cubicBezTo>
                  <a:cubicBezTo>
                    <a:pt x="5807" y="16416"/>
                    <a:pt x="6058" y="16276"/>
                    <a:pt x="6297" y="16137"/>
                  </a:cubicBezTo>
                  <a:cubicBezTo>
                    <a:pt x="8206" y="15049"/>
                    <a:pt x="10182" y="13929"/>
                    <a:pt x="11059" y="11717"/>
                  </a:cubicBezTo>
                  <a:cubicBezTo>
                    <a:pt x="11553" y="10478"/>
                    <a:pt x="11438" y="9111"/>
                    <a:pt x="11326" y="7796"/>
                  </a:cubicBezTo>
                  <a:cubicBezTo>
                    <a:pt x="11242" y="6795"/>
                    <a:pt x="11159" y="5759"/>
                    <a:pt x="11334" y="4779"/>
                  </a:cubicBezTo>
                  <a:cubicBezTo>
                    <a:pt x="11780" y="2272"/>
                    <a:pt x="14825" y="244"/>
                    <a:pt x="17252" y="104"/>
                  </a:cubicBezTo>
                  <a:cubicBezTo>
                    <a:pt x="17283" y="107"/>
                    <a:pt x="17315" y="108"/>
                    <a:pt x="17348" y="108"/>
                  </a:cubicBezTo>
                  <a:cubicBezTo>
                    <a:pt x="17415" y="108"/>
                    <a:pt x="17486" y="104"/>
                    <a:pt x="17555" y="104"/>
                  </a:cubicBezTo>
                  <a:close/>
                  <a:moveTo>
                    <a:pt x="17575" y="0"/>
                  </a:moveTo>
                  <a:cubicBezTo>
                    <a:pt x="17451" y="0"/>
                    <a:pt x="17340" y="4"/>
                    <a:pt x="17236" y="12"/>
                  </a:cubicBezTo>
                  <a:cubicBezTo>
                    <a:pt x="14773" y="152"/>
                    <a:pt x="11677" y="2216"/>
                    <a:pt x="11223" y="4767"/>
                  </a:cubicBezTo>
                  <a:cubicBezTo>
                    <a:pt x="11043" y="5763"/>
                    <a:pt x="11135" y="6807"/>
                    <a:pt x="11219" y="7816"/>
                  </a:cubicBezTo>
                  <a:cubicBezTo>
                    <a:pt x="11326" y="9123"/>
                    <a:pt x="11442" y="10474"/>
                    <a:pt x="10959" y="11689"/>
                  </a:cubicBezTo>
                  <a:cubicBezTo>
                    <a:pt x="10095" y="13861"/>
                    <a:pt x="8138" y="14977"/>
                    <a:pt x="6241" y="16053"/>
                  </a:cubicBezTo>
                  <a:cubicBezTo>
                    <a:pt x="6002" y="16185"/>
                    <a:pt x="5759" y="16324"/>
                    <a:pt x="5512" y="16472"/>
                  </a:cubicBezTo>
                  <a:cubicBezTo>
                    <a:pt x="4276" y="17189"/>
                    <a:pt x="3148" y="18070"/>
                    <a:pt x="2144" y="19086"/>
                  </a:cubicBezTo>
                  <a:cubicBezTo>
                    <a:pt x="937" y="20317"/>
                    <a:pt x="267" y="21481"/>
                    <a:pt x="108" y="22637"/>
                  </a:cubicBezTo>
                  <a:cubicBezTo>
                    <a:pt x="0" y="23434"/>
                    <a:pt x="124" y="24295"/>
                    <a:pt x="470" y="25128"/>
                  </a:cubicBezTo>
                  <a:cubicBezTo>
                    <a:pt x="1008" y="26419"/>
                    <a:pt x="2044" y="27503"/>
                    <a:pt x="3312" y="28101"/>
                  </a:cubicBezTo>
                  <a:cubicBezTo>
                    <a:pt x="4344" y="28591"/>
                    <a:pt x="5520" y="28774"/>
                    <a:pt x="6659" y="28954"/>
                  </a:cubicBezTo>
                  <a:cubicBezTo>
                    <a:pt x="8341" y="29217"/>
                    <a:pt x="9931" y="29468"/>
                    <a:pt x="11079" y="30611"/>
                  </a:cubicBezTo>
                  <a:cubicBezTo>
                    <a:pt x="11896" y="31428"/>
                    <a:pt x="12287" y="32556"/>
                    <a:pt x="12665" y="33648"/>
                  </a:cubicBezTo>
                  <a:cubicBezTo>
                    <a:pt x="13020" y="34648"/>
                    <a:pt x="13379" y="35689"/>
                    <a:pt x="14072" y="36502"/>
                  </a:cubicBezTo>
                  <a:cubicBezTo>
                    <a:pt x="14917" y="37502"/>
                    <a:pt x="16252" y="38100"/>
                    <a:pt x="17643" y="38100"/>
                  </a:cubicBezTo>
                  <a:cubicBezTo>
                    <a:pt x="17798" y="38100"/>
                    <a:pt x="17950" y="38096"/>
                    <a:pt x="18097" y="38080"/>
                  </a:cubicBezTo>
                  <a:cubicBezTo>
                    <a:pt x="19536" y="37940"/>
                    <a:pt x="20954" y="37139"/>
                    <a:pt x="21899" y="35932"/>
                  </a:cubicBezTo>
                  <a:cubicBezTo>
                    <a:pt x="23039" y="34461"/>
                    <a:pt x="23433" y="32580"/>
                    <a:pt x="23804" y="30763"/>
                  </a:cubicBezTo>
                  <a:cubicBezTo>
                    <a:pt x="24175" y="28981"/>
                    <a:pt x="24553" y="27152"/>
                    <a:pt x="25633" y="25706"/>
                  </a:cubicBezTo>
                  <a:cubicBezTo>
                    <a:pt x="26566" y="24466"/>
                    <a:pt x="27925" y="23633"/>
                    <a:pt x="29244" y="22832"/>
                  </a:cubicBezTo>
                  <a:cubicBezTo>
                    <a:pt x="29893" y="22438"/>
                    <a:pt x="30559" y="22027"/>
                    <a:pt x="31177" y="21577"/>
                  </a:cubicBezTo>
                  <a:cubicBezTo>
                    <a:pt x="31723" y="21170"/>
                    <a:pt x="32392" y="20612"/>
                    <a:pt x="32763" y="19843"/>
                  </a:cubicBezTo>
                  <a:cubicBezTo>
                    <a:pt x="33508" y="18269"/>
                    <a:pt x="32739" y="16412"/>
                    <a:pt x="31643" y="15268"/>
                  </a:cubicBezTo>
                  <a:cubicBezTo>
                    <a:pt x="30726" y="14320"/>
                    <a:pt x="29551" y="13662"/>
                    <a:pt x="28415" y="13020"/>
                  </a:cubicBezTo>
                  <a:lnTo>
                    <a:pt x="28407" y="13020"/>
                  </a:lnTo>
                  <a:cubicBezTo>
                    <a:pt x="28120" y="12861"/>
                    <a:pt x="27821" y="12694"/>
                    <a:pt x="27530" y="12522"/>
                  </a:cubicBezTo>
                  <a:cubicBezTo>
                    <a:pt x="26275" y="11789"/>
                    <a:pt x="24752" y="10737"/>
                    <a:pt x="24111" y="9131"/>
                  </a:cubicBezTo>
                  <a:cubicBezTo>
                    <a:pt x="23772" y="8290"/>
                    <a:pt x="23712" y="7357"/>
                    <a:pt x="23653" y="6457"/>
                  </a:cubicBezTo>
                  <a:cubicBezTo>
                    <a:pt x="23601" y="5727"/>
                    <a:pt x="23553" y="4970"/>
                    <a:pt x="23358" y="4261"/>
                  </a:cubicBezTo>
                  <a:cubicBezTo>
                    <a:pt x="22696" y="1834"/>
                    <a:pt x="20209" y="0"/>
                    <a:pt x="1757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2931100" y="749725"/>
              <a:ext cx="788800" cy="897000"/>
            </a:xfrm>
            <a:custGeom>
              <a:avLst/>
              <a:gdLst/>
              <a:ahLst/>
              <a:cxnLst/>
              <a:rect l="l" t="t" r="r" b="b"/>
              <a:pathLst>
                <a:path w="31552" h="35880" extrusionOk="0">
                  <a:moveTo>
                    <a:pt x="16539" y="92"/>
                  </a:moveTo>
                  <a:cubicBezTo>
                    <a:pt x="18974" y="92"/>
                    <a:pt x="21273" y="1786"/>
                    <a:pt x="21883" y="4026"/>
                  </a:cubicBezTo>
                  <a:cubicBezTo>
                    <a:pt x="22062" y="4687"/>
                    <a:pt x="22114" y="5392"/>
                    <a:pt x="22158" y="6074"/>
                  </a:cubicBezTo>
                  <a:cubicBezTo>
                    <a:pt x="22218" y="6931"/>
                    <a:pt x="22278" y="7812"/>
                    <a:pt x="22596" y="8625"/>
                  </a:cubicBezTo>
                  <a:cubicBezTo>
                    <a:pt x="23214" y="10167"/>
                    <a:pt x="24669" y="11171"/>
                    <a:pt x="25864" y="11869"/>
                  </a:cubicBezTo>
                  <a:cubicBezTo>
                    <a:pt x="26139" y="12028"/>
                    <a:pt x="26418" y="12187"/>
                    <a:pt x="26689" y="12335"/>
                  </a:cubicBezTo>
                  <a:lnTo>
                    <a:pt x="26697" y="12339"/>
                  </a:lnTo>
                  <a:cubicBezTo>
                    <a:pt x="27761" y="12937"/>
                    <a:pt x="28857" y="13550"/>
                    <a:pt x="29710" y="14439"/>
                  </a:cubicBezTo>
                  <a:cubicBezTo>
                    <a:pt x="30722" y="15483"/>
                    <a:pt x="31432" y="17189"/>
                    <a:pt x="30746" y="18628"/>
                  </a:cubicBezTo>
                  <a:cubicBezTo>
                    <a:pt x="30412" y="19333"/>
                    <a:pt x="29790" y="19851"/>
                    <a:pt x="29288" y="20222"/>
                  </a:cubicBezTo>
                  <a:cubicBezTo>
                    <a:pt x="28714" y="20644"/>
                    <a:pt x="28080" y="21027"/>
                    <a:pt x="27474" y="21401"/>
                  </a:cubicBezTo>
                  <a:cubicBezTo>
                    <a:pt x="26223" y="22163"/>
                    <a:pt x="24932" y="22952"/>
                    <a:pt x="24047" y="24131"/>
                  </a:cubicBezTo>
                  <a:cubicBezTo>
                    <a:pt x="23015" y="25506"/>
                    <a:pt x="22656" y="27252"/>
                    <a:pt x="22306" y="28930"/>
                  </a:cubicBezTo>
                  <a:cubicBezTo>
                    <a:pt x="21955" y="30631"/>
                    <a:pt x="21588" y="32393"/>
                    <a:pt x="20528" y="33756"/>
                  </a:cubicBezTo>
                  <a:cubicBezTo>
                    <a:pt x="19663" y="34872"/>
                    <a:pt x="18348" y="35613"/>
                    <a:pt x="17021" y="35740"/>
                  </a:cubicBezTo>
                  <a:cubicBezTo>
                    <a:pt x="16882" y="35752"/>
                    <a:pt x="16742" y="35760"/>
                    <a:pt x="16603" y="35760"/>
                  </a:cubicBezTo>
                  <a:cubicBezTo>
                    <a:pt x="15327" y="35760"/>
                    <a:pt x="14096" y="35210"/>
                    <a:pt x="13319" y="34290"/>
                  </a:cubicBezTo>
                  <a:cubicBezTo>
                    <a:pt x="12681" y="33537"/>
                    <a:pt x="12342" y="32572"/>
                    <a:pt x="12016" y="31636"/>
                  </a:cubicBezTo>
                  <a:cubicBezTo>
                    <a:pt x="11653" y="30599"/>
                    <a:pt x="11278" y="29523"/>
                    <a:pt x="10497" y="28738"/>
                  </a:cubicBezTo>
                  <a:cubicBezTo>
                    <a:pt x="9393" y="27642"/>
                    <a:pt x="7887" y="27403"/>
                    <a:pt x="6281" y="27152"/>
                  </a:cubicBezTo>
                  <a:cubicBezTo>
                    <a:pt x="5217" y="26981"/>
                    <a:pt x="4113" y="26813"/>
                    <a:pt x="3156" y="26359"/>
                  </a:cubicBezTo>
                  <a:cubicBezTo>
                    <a:pt x="1989" y="25805"/>
                    <a:pt x="1032" y="24805"/>
                    <a:pt x="534" y="23609"/>
                  </a:cubicBezTo>
                  <a:cubicBezTo>
                    <a:pt x="215" y="22840"/>
                    <a:pt x="100" y="22051"/>
                    <a:pt x="199" y="21318"/>
                  </a:cubicBezTo>
                  <a:cubicBezTo>
                    <a:pt x="347" y="20246"/>
                    <a:pt x="965" y="19170"/>
                    <a:pt x="2092" y="18030"/>
                  </a:cubicBezTo>
                  <a:cubicBezTo>
                    <a:pt x="3029" y="17077"/>
                    <a:pt x="4089" y="16256"/>
                    <a:pt x="5241" y="15583"/>
                  </a:cubicBezTo>
                  <a:cubicBezTo>
                    <a:pt x="5468" y="15447"/>
                    <a:pt x="5699" y="15320"/>
                    <a:pt x="5922" y="15188"/>
                  </a:cubicBezTo>
                  <a:cubicBezTo>
                    <a:pt x="7720" y="14168"/>
                    <a:pt x="9581" y="13108"/>
                    <a:pt x="10406" y="11032"/>
                  </a:cubicBezTo>
                  <a:cubicBezTo>
                    <a:pt x="10868" y="9860"/>
                    <a:pt x="10760" y="8581"/>
                    <a:pt x="10657" y="7337"/>
                  </a:cubicBezTo>
                  <a:cubicBezTo>
                    <a:pt x="10585" y="6397"/>
                    <a:pt x="10505" y="5420"/>
                    <a:pt x="10673" y="4500"/>
                  </a:cubicBezTo>
                  <a:cubicBezTo>
                    <a:pt x="11095" y="2144"/>
                    <a:pt x="13960" y="236"/>
                    <a:pt x="16240" y="100"/>
                  </a:cubicBezTo>
                  <a:cubicBezTo>
                    <a:pt x="16340" y="96"/>
                    <a:pt x="16439" y="92"/>
                    <a:pt x="16539" y="92"/>
                  </a:cubicBezTo>
                  <a:close/>
                  <a:moveTo>
                    <a:pt x="16535" y="0"/>
                  </a:moveTo>
                  <a:cubicBezTo>
                    <a:pt x="16447" y="0"/>
                    <a:pt x="16364" y="0"/>
                    <a:pt x="16280" y="4"/>
                  </a:cubicBezTo>
                  <a:lnTo>
                    <a:pt x="16180" y="4"/>
                  </a:lnTo>
                  <a:cubicBezTo>
                    <a:pt x="15040" y="84"/>
                    <a:pt x="13725" y="610"/>
                    <a:pt x="12661" y="1411"/>
                  </a:cubicBezTo>
                  <a:cubicBezTo>
                    <a:pt x="11506" y="2284"/>
                    <a:pt x="10760" y="3380"/>
                    <a:pt x="10561" y="4484"/>
                  </a:cubicBezTo>
                  <a:cubicBezTo>
                    <a:pt x="10390" y="5424"/>
                    <a:pt x="10477" y="6409"/>
                    <a:pt x="10557" y="7353"/>
                  </a:cubicBezTo>
                  <a:cubicBezTo>
                    <a:pt x="10665" y="8581"/>
                    <a:pt x="10776" y="9848"/>
                    <a:pt x="10322" y="10996"/>
                  </a:cubicBezTo>
                  <a:cubicBezTo>
                    <a:pt x="9509" y="13044"/>
                    <a:pt x="7668" y="14088"/>
                    <a:pt x="5882" y="15105"/>
                  </a:cubicBezTo>
                  <a:lnTo>
                    <a:pt x="5878" y="15109"/>
                  </a:lnTo>
                  <a:cubicBezTo>
                    <a:pt x="5655" y="15236"/>
                    <a:pt x="5424" y="15368"/>
                    <a:pt x="5201" y="15499"/>
                  </a:cubicBezTo>
                  <a:cubicBezTo>
                    <a:pt x="4041" y="16177"/>
                    <a:pt x="2973" y="17002"/>
                    <a:pt x="2029" y="17966"/>
                  </a:cubicBezTo>
                  <a:cubicBezTo>
                    <a:pt x="885" y="19126"/>
                    <a:pt x="259" y="20222"/>
                    <a:pt x="104" y="21314"/>
                  </a:cubicBezTo>
                  <a:cubicBezTo>
                    <a:pt x="0" y="22063"/>
                    <a:pt x="120" y="22876"/>
                    <a:pt x="442" y="23657"/>
                  </a:cubicBezTo>
                  <a:cubicBezTo>
                    <a:pt x="953" y="24873"/>
                    <a:pt x="1929" y="25897"/>
                    <a:pt x="3117" y="26463"/>
                  </a:cubicBezTo>
                  <a:cubicBezTo>
                    <a:pt x="4089" y="26921"/>
                    <a:pt x="5197" y="27096"/>
                    <a:pt x="6273" y="27264"/>
                  </a:cubicBezTo>
                  <a:cubicBezTo>
                    <a:pt x="7855" y="27515"/>
                    <a:pt x="9353" y="27750"/>
                    <a:pt x="10426" y="28826"/>
                  </a:cubicBezTo>
                  <a:cubicBezTo>
                    <a:pt x="11195" y="29591"/>
                    <a:pt x="11561" y="30651"/>
                    <a:pt x="11924" y="31679"/>
                  </a:cubicBezTo>
                  <a:cubicBezTo>
                    <a:pt x="12255" y="32624"/>
                    <a:pt x="12597" y="33600"/>
                    <a:pt x="13247" y="34369"/>
                  </a:cubicBezTo>
                  <a:cubicBezTo>
                    <a:pt x="14048" y="35314"/>
                    <a:pt x="15303" y="35880"/>
                    <a:pt x="16607" y="35880"/>
                  </a:cubicBezTo>
                  <a:cubicBezTo>
                    <a:pt x="16754" y="35880"/>
                    <a:pt x="16898" y="35872"/>
                    <a:pt x="17037" y="35856"/>
                  </a:cubicBezTo>
                  <a:cubicBezTo>
                    <a:pt x="18392" y="35728"/>
                    <a:pt x="19731" y="34971"/>
                    <a:pt x="20612" y="33835"/>
                  </a:cubicBezTo>
                  <a:cubicBezTo>
                    <a:pt x="21688" y="32453"/>
                    <a:pt x="22058" y="30675"/>
                    <a:pt x="22413" y="28965"/>
                  </a:cubicBezTo>
                  <a:cubicBezTo>
                    <a:pt x="22760" y="27292"/>
                    <a:pt x="23115" y="25562"/>
                    <a:pt x="24135" y="24207"/>
                  </a:cubicBezTo>
                  <a:cubicBezTo>
                    <a:pt x="25012" y="23039"/>
                    <a:pt x="26291" y="22258"/>
                    <a:pt x="27534" y="21501"/>
                  </a:cubicBezTo>
                  <a:lnTo>
                    <a:pt x="27538" y="21497"/>
                  </a:lnTo>
                  <a:cubicBezTo>
                    <a:pt x="28144" y="21122"/>
                    <a:pt x="28778" y="20740"/>
                    <a:pt x="29351" y="20317"/>
                  </a:cubicBezTo>
                  <a:cubicBezTo>
                    <a:pt x="29866" y="19939"/>
                    <a:pt x="30495" y="19409"/>
                    <a:pt x="30846" y="18683"/>
                  </a:cubicBezTo>
                  <a:cubicBezTo>
                    <a:pt x="31551" y="17197"/>
                    <a:pt x="30826" y="15447"/>
                    <a:pt x="29790" y="14371"/>
                  </a:cubicBezTo>
                  <a:cubicBezTo>
                    <a:pt x="28929" y="13475"/>
                    <a:pt x="27821" y="12857"/>
                    <a:pt x="26749" y="12259"/>
                  </a:cubicBezTo>
                  <a:lnTo>
                    <a:pt x="26741" y="12255"/>
                  </a:lnTo>
                  <a:cubicBezTo>
                    <a:pt x="26470" y="12108"/>
                    <a:pt x="26187" y="11948"/>
                    <a:pt x="25920" y="11789"/>
                  </a:cubicBezTo>
                  <a:cubicBezTo>
                    <a:pt x="24737" y="11095"/>
                    <a:pt x="23302" y="10107"/>
                    <a:pt x="22696" y="8593"/>
                  </a:cubicBezTo>
                  <a:cubicBezTo>
                    <a:pt x="22377" y="7804"/>
                    <a:pt x="22318" y="6927"/>
                    <a:pt x="22262" y="6078"/>
                  </a:cubicBezTo>
                  <a:cubicBezTo>
                    <a:pt x="22218" y="5392"/>
                    <a:pt x="22166" y="4683"/>
                    <a:pt x="21983" y="4010"/>
                  </a:cubicBezTo>
                  <a:cubicBezTo>
                    <a:pt x="21361" y="1726"/>
                    <a:pt x="19018" y="0"/>
                    <a:pt x="1653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9925194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>
            <a:spLocks noGrp="1"/>
          </p:cNvSpPr>
          <p:nvPr>
            <p:ph type="subTitle" idx="1"/>
          </p:nvPr>
        </p:nvSpPr>
        <p:spPr>
          <a:xfrm>
            <a:off x="2718200" y="1671833"/>
            <a:ext cx="6755600" cy="367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133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78" name="Google Shape;178;p8"/>
          <p:cNvSpPr/>
          <p:nvPr/>
        </p:nvSpPr>
        <p:spPr>
          <a:xfrm rot="10800000" flipH="1">
            <a:off x="-353156" y="-437737"/>
            <a:ext cx="3987808" cy="8189645"/>
          </a:xfrm>
          <a:custGeom>
            <a:avLst/>
            <a:gdLst/>
            <a:ahLst/>
            <a:cxnLst/>
            <a:rect l="l" t="t" r="r" b="b"/>
            <a:pathLst>
              <a:path w="44214" h="90801" extrusionOk="0">
                <a:moveTo>
                  <a:pt x="98" y="90671"/>
                </a:moveTo>
                <a:cubicBezTo>
                  <a:pt x="189" y="90658"/>
                  <a:pt x="279" y="90645"/>
                  <a:pt x="370" y="90651"/>
                </a:cubicBezTo>
                <a:cubicBezTo>
                  <a:pt x="1635" y="90690"/>
                  <a:pt x="2834" y="90431"/>
                  <a:pt x="3982" y="89912"/>
                </a:cubicBezTo>
                <a:cubicBezTo>
                  <a:pt x="5104" y="89413"/>
                  <a:pt x="6083" y="88706"/>
                  <a:pt x="6959" y="87856"/>
                </a:cubicBezTo>
                <a:cubicBezTo>
                  <a:pt x="8165" y="86670"/>
                  <a:pt x="9099" y="85288"/>
                  <a:pt x="9818" y="83751"/>
                </a:cubicBezTo>
                <a:cubicBezTo>
                  <a:pt x="10506" y="82286"/>
                  <a:pt x="10992" y="80755"/>
                  <a:pt x="11297" y="79167"/>
                </a:cubicBezTo>
                <a:cubicBezTo>
                  <a:pt x="11563" y="77785"/>
                  <a:pt x="11686" y="76404"/>
                  <a:pt x="11654" y="75010"/>
                </a:cubicBezTo>
                <a:cubicBezTo>
                  <a:pt x="11641" y="74666"/>
                  <a:pt x="11621" y="74316"/>
                  <a:pt x="11602" y="73959"/>
                </a:cubicBezTo>
                <a:cubicBezTo>
                  <a:pt x="11576" y="73985"/>
                  <a:pt x="11563" y="74005"/>
                  <a:pt x="11563" y="74018"/>
                </a:cubicBezTo>
                <a:lnTo>
                  <a:pt x="11511" y="74284"/>
                </a:lnTo>
                <a:cubicBezTo>
                  <a:pt x="11303" y="75996"/>
                  <a:pt x="10927" y="77675"/>
                  <a:pt x="10363" y="79303"/>
                </a:cubicBezTo>
                <a:cubicBezTo>
                  <a:pt x="9786" y="80976"/>
                  <a:pt x="9008" y="82545"/>
                  <a:pt x="7970" y="83978"/>
                </a:cubicBezTo>
                <a:cubicBezTo>
                  <a:pt x="7127" y="85139"/>
                  <a:pt x="6148" y="86164"/>
                  <a:pt x="4981" y="86994"/>
                </a:cubicBezTo>
                <a:cubicBezTo>
                  <a:pt x="4021" y="87675"/>
                  <a:pt x="2996" y="88187"/>
                  <a:pt x="1862" y="88472"/>
                </a:cubicBezTo>
                <a:cubicBezTo>
                  <a:pt x="1382" y="88596"/>
                  <a:pt x="902" y="88667"/>
                  <a:pt x="409" y="88680"/>
                </a:cubicBezTo>
                <a:cubicBezTo>
                  <a:pt x="377" y="88680"/>
                  <a:pt x="338" y="88693"/>
                  <a:pt x="305" y="88680"/>
                </a:cubicBezTo>
                <a:cubicBezTo>
                  <a:pt x="253" y="88680"/>
                  <a:pt x="214" y="88667"/>
                  <a:pt x="195" y="88609"/>
                </a:cubicBezTo>
                <a:cubicBezTo>
                  <a:pt x="189" y="88563"/>
                  <a:pt x="240" y="88518"/>
                  <a:pt x="305" y="88511"/>
                </a:cubicBezTo>
                <a:cubicBezTo>
                  <a:pt x="338" y="88505"/>
                  <a:pt x="377" y="88505"/>
                  <a:pt x="409" y="88505"/>
                </a:cubicBezTo>
                <a:cubicBezTo>
                  <a:pt x="1518" y="88453"/>
                  <a:pt x="2562" y="88148"/>
                  <a:pt x="3554" y="87655"/>
                </a:cubicBezTo>
                <a:cubicBezTo>
                  <a:pt x="4760" y="87052"/>
                  <a:pt x="5798" y="86229"/>
                  <a:pt x="6706" y="85236"/>
                </a:cubicBezTo>
                <a:cubicBezTo>
                  <a:pt x="7730" y="84134"/>
                  <a:pt x="8547" y="82889"/>
                  <a:pt x="9209" y="81540"/>
                </a:cubicBezTo>
                <a:cubicBezTo>
                  <a:pt x="10136" y="79679"/>
                  <a:pt x="10778" y="77721"/>
                  <a:pt x="11154" y="75678"/>
                </a:cubicBezTo>
                <a:cubicBezTo>
                  <a:pt x="11329" y="74783"/>
                  <a:pt x="11427" y="73875"/>
                  <a:pt x="11472" y="72954"/>
                </a:cubicBezTo>
                <a:cubicBezTo>
                  <a:pt x="11479" y="72850"/>
                  <a:pt x="11466" y="72740"/>
                  <a:pt x="11446" y="72630"/>
                </a:cubicBezTo>
                <a:cubicBezTo>
                  <a:pt x="11414" y="72422"/>
                  <a:pt x="11401" y="72202"/>
                  <a:pt x="11316" y="71949"/>
                </a:cubicBezTo>
                <a:cubicBezTo>
                  <a:pt x="11271" y="72079"/>
                  <a:pt x="11252" y="72176"/>
                  <a:pt x="11232" y="72273"/>
                </a:cubicBezTo>
                <a:cubicBezTo>
                  <a:pt x="10830" y="74271"/>
                  <a:pt x="10246" y="76210"/>
                  <a:pt x="9429" y="78071"/>
                </a:cubicBezTo>
                <a:cubicBezTo>
                  <a:pt x="8768" y="79582"/>
                  <a:pt x="7957" y="80995"/>
                  <a:pt x="6933" y="82286"/>
                </a:cubicBezTo>
                <a:cubicBezTo>
                  <a:pt x="6193" y="83220"/>
                  <a:pt x="5363" y="84063"/>
                  <a:pt x="4404" y="84783"/>
                </a:cubicBezTo>
                <a:cubicBezTo>
                  <a:pt x="3470" y="85483"/>
                  <a:pt x="2465" y="86021"/>
                  <a:pt x="1349" y="86332"/>
                </a:cubicBezTo>
                <a:cubicBezTo>
                  <a:pt x="1064" y="86410"/>
                  <a:pt x="766" y="86462"/>
                  <a:pt x="474" y="86527"/>
                </a:cubicBezTo>
                <a:cubicBezTo>
                  <a:pt x="435" y="86533"/>
                  <a:pt x="383" y="86533"/>
                  <a:pt x="338" y="86540"/>
                </a:cubicBezTo>
                <a:cubicBezTo>
                  <a:pt x="260" y="86540"/>
                  <a:pt x="208" y="86520"/>
                  <a:pt x="214" y="86469"/>
                </a:cubicBezTo>
                <a:cubicBezTo>
                  <a:pt x="227" y="86404"/>
                  <a:pt x="273" y="86378"/>
                  <a:pt x="325" y="86371"/>
                </a:cubicBezTo>
                <a:cubicBezTo>
                  <a:pt x="714" y="86313"/>
                  <a:pt x="1090" y="86235"/>
                  <a:pt x="1460" y="86118"/>
                </a:cubicBezTo>
                <a:cubicBezTo>
                  <a:pt x="2445" y="85820"/>
                  <a:pt x="3334" y="85340"/>
                  <a:pt x="4164" y="84750"/>
                </a:cubicBezTo>
                <a:cubicBezTo>
                  <a:pt x="5214" y="83998"/>
                  <a:pt x="6109" y="83071"/>
                  <a:pt x="6894" y="82052"/>
                </a:cubicBezTo>
                <a:cubicBezTo>
                  <a:pt x="7743" y="80944"/>
                  <a:pt x="8444" y="79731"/>
                  <a:pt x="9034" y="78466"/>
                </a:cubicBezTo>
                <a:cubicBezTo>
                  <a:pt x="9935" y="76553"/>
                  <a:pt x="10616" y="74562"/>
                  <a:pt x="11038" y="72481"/>
                </a:cubicBezTo>
                <a:cubicBezTo>
                  <a:pt x="11102" y="72170"/>
                  <a:pt x="11148" y="71852"/>
                  <a:pt x="11206" y="71547"/>
                </a:cubicBezTo>
                <a:cubicBezTo>
                  <a:pt x="11213" y="71482"/>
                  <a:pt x="11219" y="71417"/>
                  <a:pt x="11206" y="71359"/>
                </a:cubicBezTo>
                <a:cubicBezTo>
                  <a:pt x="11135" y="71054"/>
                  <a:pt x="11057" y="70743"/>
                  <a:pt x="10979" y="70438"/>
                </a:cubicBezTo>
                <a:cubicBezTo>
                  <a:pt x="10973" y="70412"/>
                  <a:pt x="10947" y="70393"/>
                  <a:pt x="10921" y="70354"/>
                </a:cubicBezTo>
                <a:cubicBezTo>
                  <a:pt x="10888" y="70451"/>
                  <a:pt x="10862" y="70535"/>
                  <a:pt x="10843" y="70613"/>
                </a:cubicBezTo>
                <a:cubicBezTo>
                  <a:pt x="10305" y="72429"/>
                  <a:pt x="9663" y="74206"/>
                  <a:pt x="8839" y="75924"/>
                </a:cubicBezTo>
                <a:cubicBezTo>
                  <a:pt x="8126" y="77409"/>
                  <a:pt x="7296" y="78816"/>
                  <a:pt x="6284" y="80113"/>
                </a:cubicBezTo>
                <a:cubicBezTo>
                  <a:pt x="5506" y="81112"/>
                  <a:pt x="4637" y="82020"/>
                  <a:pt x="3632" y="82792"/>
                </a:cubicBezTo>
                <a:cubicBezTo>
                  <a:pt x="2737" y="83479"/>
                  <a:pt x="1751" y="84011"/>
                  <a:pt x="668" y="84335"/>
                </a:cubicBezTo>
                <a:cubicBezTo>
                  <a:pt x="552" y="84367"/>
                  <a:pt x="441" y="84393"/>
                  <a:pt x="325" y="84419"/>
                </a:cubicBezTo>
                <a:cubicBezTo>
                  <a:pt x="305" y="84426"/>
                  <a:pt x="253" y="84387"/>
                  <a:pt x="247" y="84361"/>
                </a:cubicBezTo>
                <a:cubicBezTo>
                  <a:pt x="240" y="84335"/>
                  <a:pt x="253" y="84290"/>
                  <a:pt x="279" y="84270"/>
                </a:cubicBezTo>
                <a:cubicBezTo>
                  <a:pt x="325" y="84251"/>
                  <a:pt x="377" y="84231"/>
                  <a:pt x="435" y="84225"/>
                </a:cubicBezTo>
                <a:cubicBezTo>
                  <a:pt x="1349" y="83978"/>
                  <a:pt x="2192" y="83557"/>
                  <a:pt x="2977" y="83038"/>
                </a:cubicBezTo>
                <a:cubicBezTo>
                  <a:pt x="3956" y="82390"/>
                  <a:pt x="4812" y="81598"/>
                  <a:pt x="5577" y="80704"/>
                </a:cubicBezTo>
                <a:cubicBezTo>
                  <a:pt x="6401" y="79757"/>
                  <a:pt x="7101" y="78726"/>
                  <a:pt x="7717" y="77636"/>
                </a:cubicBezTo>
                <a:cubicBezTo>
                  <a:pt x="9014" y="75321"/>
                  <a:pt x="10039" y="72909"/>
                  <a:pt x="10752" y="70354"/>
                </a:cubicBezTo>
                <a:cubicBezTo>
                  <a:pt x="10765" y="70289"/>
                  <a:pt x="10778" y="70231"/>
                  <a:pt x="10798" y="70166"/>
                </a:cubicBezTo>
                <a:cubicBezTo>
                  <a:pt x="10850" y="70036"/>
                  <a:pt x="10850" y="69906"/>
                  <a:pt x="10798" y="69770"/>
                </a:cubicBezTo>
                <a:cubicBezTo>
                  <a:pt x="10713" y="69485"/>
                  <a:pt x="10636" y="69193"/>
                  <a:pt x="10558" y="68914"/>
                </a:cubicBezTo>
                <a:cubicBezTo>
                  <a:pt x="10538" y="68856"/>
                  <a:pt x="10519" y="68791"/>
                  <a:pt x="10493" y="68733"/>
                </a:cubicBezTo>
                <a:cubicBezTo>
                  <a:pt x="10396" y="68772"/>
                  <a:pt x="10396" y="68862"/>
                  <a:pt x="10363" y="68934"/>
                </a:cubicBezTo>
                <a:cubicBezTo>
                  <a:pt x="10084" y="69615"/>
                  <a:pt x="9818" y="70295"/>
                  <a:pt x="9527" y="70970"/>
                </a:cubicBezTo>
                <a:cubicBezTo>
                  <a:pt x="8813" y="72656"/>
                  <a:pt x="8003" y="74297"/>
                  <a:pt x="7049" y="75859"/>
                </a:cubicBezTo>
                <a:cubicBezTo>
                  <a:pt x="6381" y="76955"/>
                  <a:pt x="5655" y="77999"/>
                  <a:pt x="4812" y="78966"/>
                </a:cubicBezTo>
                <a:cubicBezTo>
                  <a:pt x="4086" y="79789"/>
                  <a:pt x="3301" y="80554"/>
                  <a:pt x="2400" y="81183"/>
                </a:cubicBezTo>
                <a:cubicBezTo>
                  <a:pt x="1836" y="81592"/>
                  <a:pt x="1226" y="81929"/>
                  <a:pt x="578" y="82208"/>
                </a:cubicBezTo>
                <a:cubicBezTo>
                  <a:pt x="513" y="82228"/>
                  <a:pt x="448" y="82260"/>
                  <a:pt x="377" y="82286"/>
                </a:cubicBezTo>
                <a:cubicBezTo>
                  <a:pt x="325" y="82305"/>
                  <a:pt x="286" y="82292"/>
                  <a:pt x="253" y="82253"/>
                </a:cubicBezTo>
                <a:cubicBezTo>
                  <a:pt x="227" y="82221"/>
                  <a:pt x="260" y="82156"/>
                  <a:pt x="318" y="82124"/>
                </a:cubicBezTo>
                <a:cubicBezTo>
                  <a:pt x="344" y="82111"/>
                  <a:pt x="370" y="82098"/>
                  <a:pt x="390" y="82091"/>
                </a:cubicBezTo>
                <a:cubicBezTo>
                  <a:pt x="1654" y="81579"/>
                  <a:pt x="2724" y="80788"/>
                  <a:pt x="3710" y="79861"/>
                </a:cubicBezTo>
                <a:cubicBezTo>
                  <a:pt x="4637" y="78979"/>
                  <a:pt x="5435" y="77980"/>
                  <a:pt x="6148" y="76923"/>
                </a:cubicBezTo>
                <a:cubicBezTo>
                  <a:pt x="6861" y="75866"/>
                  <a:pt x="7477" y="74763"/>
                  <a:pt x="8055" y="73629"/>
                </a:cubicBezTo>
                <a:cubicBezTo>
                  <a:pt x="8885" y="72007"/>
                  <a:pt x="9650" y="70354"/>
                  <a:pt x="10292" y="68655"/>
                </a:cubicBezTo>
                <a:cubicBezTo>
                  <a:pt x="10305" y="68603"/>
                  <a:pt x="10324" y="68545"/>
                  <a:pt x="10344" y="68499"/>
                </a:cubicBezTo>
                <a:cubicBezTo>
                  <a:pt x="10376" y="68428"/>
                  <a:pt x="10376" y="68363"/>
                  <a:pt x="10357" y="68285"/>
                </a:cubicBezTo>
                <a:cubicBezTo>
                  <a:pt x="10233" y="67883"/>
                  <a:pt x="10110" y="67475"/>
                  <a:pt x="9981" y="67066"/>
                </a:cubicBezTo>
                <a:cubicBezTo>
                  <a:pt x="9974" y="67047"/>
                  <a:pt x="9955" y="67040"/>
                  <a:pt x="9935" y="67014"/>
                </a:cubicBezTo>
                <a:cubicBezTo>
                  <a:pt x="9870" y="67053"/>
                  <a:pt x="9851" y="67118"/>
                  <a:pt x="9818" y="67183"/>
                </a:cubicBezTo>
                <a:cubicBezTo>
                  <a:pt x="9520" y="67799"/>
                  <a:pt x="9222" y="68428"/>
                  <a:pt x="8911" y="69044"/>
                </a:cubicBezTo>
                <a:cubicBezTo>
                  <a:pt x="8009" y="70860"/>
                  <a:pt x="7049" y="72649"/>
                  <a:pt x="5953" y="74361"/>
                </a:cubicBezTo>
                <a:cubicBezTo>
                  <a:pt x="5299" y="75380"/>
                  <a:pt x="4592" y="76372"/>
                  <a:pt x="3794" y="77286"/>
                </a:cubicBezTo>
                <a:cubicBezTo>
                  <a:pt x="3126" y="78058"/>
                  <a:pt x="2393" y="78778"/>
                  <a:pt x="1557" y="79387"/>
                </a:cubicBezTo>
                <a:cubicBezTo>
                  <a:pt x="1220" y="79634"/>
                  <a:pt x="856" y="79854"/>
                  <a:pt x="500" y="80088"/>
                </a:cubicBezTo>
                <a:cubicBezTo>
                  <a:pt x="448" y="80120"/>
                  <a:pt x="383" y="80146"/>
                  <a:pt x="325" y="80165"/>
                </a:cubicBezTo>
                <a:cubicBezTo>
                  <a:pt x="312" y="80172"/>
                  <a:pt x="279" y="80146"/>
                  <a:pt x="260" y="80120"/>
                </a:cubicBezTo>
                <a:cubicBezTo>
                  <a:pt x="253" y="80107"/>
                  <a:pt x="253" y="80055"/>
                  <a:pt x="260" y="80049"/>
                </a:cubicBezTo>
                <a:cubicBezTo>
                  <a:pt x="318" y="80003"/>
                  <a:pt x="377" y="79958"/>
                  <a:pt x="435" y="79925"/>
                </a:cubicBezTo>
                <a:cubicBezTo>
                  <a:pt x="986" y="79614"/>
                  <a:pt x="1492" y="79238"/>
                  <a:pt x="1978" y="78823"/>
                </a:cubicBezTo>
                <a:cubicBezTo>
                  <a:pt x="2821" y="78110"/>
                  <a:pt x="3580" y="77299"/>
                  <a:pt x="4267" y="76437"/>
                </a:cubicBezTo>
                <a:cubicBezTo>
                  <a:pt x="5117" y="75373"/>
                  <a:pt x="5856" y="74232"/>
                  <a:pt x="6531" y="73052"/>
                </a:cubicBezTo>
                <a:cubicBezTo>
                  <a:pt x="7678" y="71054"/>
                  <a:pt x="8748" y="69011"/>
                  <a:pt x="9754" y="66923"/>
                </a:cubicBezTo>
                <a:cubicBezTo>
                  <a:pt x="9825" y="66781"/>
                  <a:pt x="9844" y="66645"/>
                  <a:pt x="9792" y="66489"/>
                </a:cubicBezTo>
                <a:cubicBezTo>
                  <a:pt x="9682" y="66113"/>
                  <a:pt x="9585" y="65743"/>
                  <a:pt x="9481" y="65361"/>
                </a:cubicBezTo>
                <a:cubicBezTo>
                  <a:pt x="9462" y="65296"/>
                  <a:pt x="9436" y="65224"/>
                  <a:pt x="9416" y="65159"/>
                </a:cubicBezTo>
                <a:cubicBezTo>
                  <a:pt x="9319" y="65172"/>
                  <a:pt x="9300" y="65257"/>
                  <a:pt x="9267" y="65315"/>
                </a:cubicBezTo>
                <a:cubicBezTo>
                  <a:pt x="8742" y="66223"/>
                  <a:pt x="8217" y="67131"/>
                  <a:pt x="7698" y="68045"/>
                </a:cubicBezTo>
                <a:cubicBezTo>
                  <a:pt x="7017" y="69238"/>
                  <a:pt x="6343" y="70445"/>
                  <a:pt x="5642" y="71625"/>
                </a:cubicBezTo>
                <a:cubicBezTo>
                  <a:pt x="4974" y="72773"/>
                  <a:pt x="4242" y="73875"/>
                  <a:pt x="3437" y="74919"/>
                </a:cubicBezTo>
                <a:cubicBezTo>
                  <a:pt x="2640" y="75963"/>
                  <a:pt x="1751" y="76929"/>
                  <a:pt x="727" y="77766"/>
                </a:cubicBezTo>
                <a:cubicBezTo>
                  <a:pt x="604" y="77870"/>
                  <a:pt x="480" y="77980"/>
                  <a:pt x="344" y="78045"/>
                </a:cubicBezTo>
                <a:cubicBezTo>
                  <a:pt x="273" y="78012"/>
                  <a:pt x="240" y="77973"/>
                  <a:pt x="279" y="77915"/>
                </a:cubicBezTo>
                <a:cubicBezTo>
                  <a:pt x="305" y="77883"/>
                  <a:pt x="344" y="77850"/>
                  <a:pt x="377" y="77831"/>
                </a:cubicBezTo>
                <a:cubicBezTo>
                  <a:pt x="1589" y="76878"/>
                  <a:pt x="2594" y="75730"/>
                  <a:pt x="3528" y="74504"/>
                </a:cubicBezTo>
                <a:cubicBezTo>
                  <a:pt x="4404" y="73343"/>
                  <a:pt x="5175" y="72124"/>
                  <a:pt x="5902" y="70866"/>
                </a:cubicBezTo>
                <a:cubicBezTo>
                  <a:pt x="6693" y="69511"/>
                  <a:pt x="7458" y="68143"/>
                  <a:pt x="8236" y="66787"/>
                </a:cubicBezTo>
                <a:cubicBezTo>
                  <a:pt x="8554" y="66229"/>
                  <a:pt x="8885" y="65678"/>
                  <a:pt x="9209" y="65121"/>
                </a:cubicBezTo>
                <a:cubicBezTo>
                  <a:pt x="9384" y="64829"/>
                  <a:pt x="9364" y="64913"/>
                  <a:pt x="9274" y="64582"/>
                </a:cubicBezTo>
                <a:cubicBezTo>
                  <a:pt x="9170" y="64161"/>
                  <a:pt x="9066" y="63739"/>
                  <a:pt x="8949" y="63318"/>
                </a:cubicBezTo>
                <a:cubicBezTo>
                  <a:pt x="8943" y="63279"/>
                  <a:pt x="8930" y="63240"/>
                  <a:pt x="8911" y="63182"/>
                </a:cubicBezTo>
                <a:cubicBezTo>
                  <a:pt x="8813" y="63214"/>
                  <a:pt x="8781" y="63292"/>
                  <a:pt x="8742" y="63357"/>
                </a:cubicBezTo>
                <a:cubicBezTo>
                  <a:pt x="8249" y="64122"/>
                  <a:pt x="7737" y="64868"/>
                  <a:pt x="7263" y="65639"/>
                </a:cubicBezTo>
                <a:cubicBezTo>
                  <a:pt x="6576" y="66761"/>
                  <a:pt x="5928" y="67916"/>
                  <a:pt x="5253" y="69057"/>
                </a:cubicBezTo>
                <a:cubicBezTo>
                  <a:pt x="4540" y="70276"/>
                  <a:pt x="3820" y="71489"/>
                  <a:pt x="3029" y="72656"/>
                </a:cubicBezTo>
                <a:cubicBezTo>
                  <a:pt x="2303" y="73719"/>
                  <a:pt x="1518" y="74738"/>
                  <a:pt x="636" y="75678"/>
                </a:cubicBezTo>
                <a:cubicBezTo>
                  <a:pt x="571" y="75756"/>
                  <a:pt x="500" y="75827"/>
                  <a:pt x="422" y="75892"/>
                </a:cubicBezTo>
                <a:cubicBezTo>
                  <a:pt x="409" y="75905"/>
                  <a:pt x="351" y="75918"/>
                  <a:pt x="325" y="75898"/>
                </a:cubicBezTo>
                <a:cubicBezTo>
                  <a:pt x="286" y="75872"/>
                  <a:pt x="286" y="75827"/>
                  <a:pt x="312" y="75775"/>
                </a:cubicBezTo>
                <a:cubicBezTo>
                  <a:pt x="325" y="75756"/>
                  <a:pt x="344" y="75736"/>
                  <a:pt x="357" y="75710"/>
                </a:cubicBezTo>
                <a:cubicBezTo>
                  <a:pt x="1875" y="74134"/>
                  <a:pt x="3081" y="72325"/>
                  <a:pt x="4209" y="70471"/>
                </a:cubicBezTo>
                <a:cubicBezTo>
                  <a:pt x="4858" y="69401"/>
                  <a:pt x="5480" y="68311"/>
                  <a:pt x="6109" y="67235"/>
                </a:cubicBezTo>
                <a:cubicBezTo>
                  <a:pt x="6920" y="65840"/>
                  <a:pt x="7776" y="64479"/>
                  <a:pt x="8690" y="63149"/>
                </a:cubicBezTo>
                <a:cubicBezTo>
                  <a:pt x="8722" y="63097"/>
                  <a:pt x="8748" y="63058"/>
                  <a:pt x="8781" y="63020"/>
                </a:cubicBezTo>
                <a:cubicBezTo>
                  <a:pt x="8839" y="62948"/>
                  <a:pt x="8846" y="62870"/>
                  <a:pt x="8833" y="62793"/>
                </a:cubicBezTo>
                <a:cubicBezTo>
                  <a:pt x="8703" y="62248"/>
                  <a:pt x="8580" y="61697"/>
                  <a:pt x="8450" y="61152"/>
                </a:cubicBezTo>
                <a:cubicBezTo>
                  <a:pt x="8359" y="61132"/>
                  <a:pt x="8333" y="61204"/>
                  <a:pt x="8301" y="61249"/>
                </a:cubicBezTo>
                <a:cubicBezTo>
                  <a:pt x="7750" y="61956"/>
                  <a:pt x="7225" y="62689"/>
                  <a:pt x="6732" y="63435"/>
                </a:cubicBezTo>
                <a:cubicBezTo>
                  <a:pt x="5915" y="64647"/>
                  <a:pt x="5175" y="65918"/>
                  <a:pt x="4456" y="67196"/>
                </a:cubicBezTo>
                <a:cubicBezTo>
                  <a:pt x="3729" y="68473"/>
                  <a:pt x="3009" y="69744"/>
                  <a:pt x="2270" y="71009"/>
                </a:cubicBezTo>
                <a:cubicBezTo>
                  <a:pt x="1764" y="71884"/>
                  <a:pt x="1200" y="72740"/>
                  <a:pt x="617" y="73564"/>
                </a:cubicBezTo>
                <a:cubicBezTo>
                  <a:pt x="578" y="73616"/>
                  <a:pt x="545" y="73668"/>
                  <a:pt x="506" y="73719"/>
                </a:cubicBezTo>
                <a:cubicBezTo>
                  <a:pt x="441" y="73791"/>
                  <a:pt x="390" y="73817"/>
                  <a:pt x="351" y="73765"/>
                </a:cubicBezTo>
                <a:cubicBezTo>
                  <a:pt x="305" y="73719"/>
                  <a:pt x="338" y="73668"/>
                  <a:pt x="357" y="73622"/>
                </a:cubicBezTo>
                <a:cubicBezTo>
                  <a:pt x="377" y="73596"/>
                  <a:pt x="390" y="73570"/>
                  <a:pt x="409" y="73557"/>
                </a:cubicBezTo>
                <a:cubicBezTo>
                  <a:pt x="1330" y="72267"/>
                  <a:pt x="2153" y="70905"/>
                  <a:pt x="2938" y="69537"/>
                </a:cubicBezTo>
                <a:cubicBezTo>
                  <a:pt x="3684" y="68220"/>
                  <a:pt x="4430" y="66904"/>
                  <a:pt x="5175" y="65587"/>
                </a:cubicBezTo>
                <a:cubicBezTo>
                  <a:pt x="6096" y="63973"/>
                  <a:pt x="7127" y="62429"/>
                  <a:pt x="8294" y="60983"/>
                </a:cubicBezTo>
                <a:cubicBezTo>
                  <a:pt x="8327" y="60944"/>
                  <a:pt x="8359" y="60892"/>
                  <a:pt x="8385" y="60860"/>
                </a:cubicBezTo>
                <a:cubicBezTo>
                  <a:pt x="8353" y="60555"/>
                  <a:pt x="8068" y="59174"/>
                  <a:pt x="8003" y="58992"/>
                </a:cubicBezTo>
                <a:cubicBezTo>
                  <a:pt x="7905" y="59012"/>
                  <a:pt x="7867" y="59103"/>
                  <a:pt x="7808" y="59168"/>
                </a:cubicBezTo>
                <a:cubicBezTo>
                  <a:pt x="7036" y="60030"/>
                  <a:pt x="6343" y="60938"/>
                  <a:pt x="5701" y="61891"/>
                </a:cubicBezTo>
                <a:cubicBezTo>
                  <a:pt x="4909" y="63065"/>
                  <a:pt x="4216" y="64297"/>
                  <a:pt x="3580" y="65555"/>
                </a:cubicBezTo>
                <a:cubicBezTo>
                  <a:pt x="2938" y="66813"/>
                  <a:pt x="2322" y="68084"/>
                  <a:pt x="1680" y="69349"/>
                </a:cubicBezTo>
                <a:cubicBezTo>
                  <a:pt x="1323" y="70056"/>
                  <a:pt x="960" y="70749"/>
                  <a:pt x="604" y="71450"/>
                </a:cubicBezTo>
                <a:cubicBezTo>
                  <a:pt x="571" y="71515"/>
                  <a:pt x="539" y="71579"/>
                  <a:pt x="487" y="71638"/>
                </a:cubicBezTo>
                <a:cubicBezTo>
                  <a:pt x="474" y="71657"/>
                  <a:pt x="422" y="71670"/>
                  <a:pt x="403" y="71657"/>
                </a:cubicBezTo>
                <a:cubicBezTo>
                  <a:pt x="377" y="71651"/>
                  <a:pt x="351" y="71592"/>
                  <a:pt x="357" y="71579"/>
                </a:cubicBezTo>
                <a:cubicBezTo>
                  <a:pt x="383" y="71515"/>
                  <a:pt x="415" y="71450"/>
                  <a:pt x="448" y="71385"/>
                </a:cubicBezTo>
                <a:cubicBezTo>
                  <a:pt x="701" y="70899"/>
                  <a:pt x="954" y="70419"/>
                  <a:pt x="1194" y="69932"/>
                </a:cubicBezTo>
                <a:cubicBezTo>
                  <a:pt x="1829" y="68668"/>
                  <a:pt x="2452" y="67403"/>
                  <a:pt x="3081" y="66139"/>
                </a:cubicBezTo>
                <a:cubicBezTo>
                  <a:pt x="3755" y="64796"/>
                  <a:pt x="4468" y="63473"/>
                  <a:pt x="5279" y="62202"/>
                </a:cubicBezTo>
                <a:cubicBezTo>
                  <a:pt x="6018" y="61035"/>
                  <a:pt x="6861" y="59946"/>
                  <a:pt x="7795" y="58934"/>
                </a:cubicBezTo>
                <a:cubicBezTo>
                  <a:pt x="7808" y="58915"/>
                  <a:pt x="7828" y="58895"/>
                  <a:pt x="7847" y="58876"/>
                </a:cubicBezTo>
                <a:cubicBezTo>
                  <a:pt x="7970" y="58778"/>
                  <a:pt x="7990" y="58668"/>
                  <a:pt x="7957" y="58513"/>
                </a:cubicBezTo>
                <a:cubicBezTo>
                  <a:pt x="7860" y="58026"/>
                  <a:pt x="7795" y="57533"/>
                  <a:pt x="7704" y="57034"/>
                </a:cubicBezTo>
                <a:cubicBezTo>
                  <a:pt x="7685" y="56950"/>
                  <a:pt x="7672" y="56859"/>
                  <a:pt x="7646" y="56775"/>
                </a:cubicBezTo>
                <a:cubicBezTo>
                  <a:pt x="7542" y="56775"/>
                  <a:pt x="7503" y="56859"/>
                  <a:pt x="7445" y="56917"/>
                </a:cubicBezTo>
                <a:cubicBezTo>
                  <a:pt x="6771" y="57566"/>
                  <a:pt x="6155" y="58260"/>
                  <a:pt x="5590" y="59005"/>
                </a:cubicBezTo>
                <a:cubicBezTo>
                  <a:pt x="4780" y="60069"/>
                  <a:pt x="4099" y="61210"/>
                  <a:pt x="3496" y="62403"/>
                </a:cubicBezTo>
                <a:cubicBezTo>
                  <a:pt x="2841" y="63707"/>
                  <a:pt x="2270" y="65043"/>
                  <a:pt x="1745" y="66405"/>
                </a:cubicBezTo>
                <a:cubicBezTo>
                  <a:pt x="1382" y="67358"/>
                  <a:pt x="1019" y="68298"/>
                  <a:pt x="649" y="69245"/>
                </a:cubicBezTo>
                <a:cubicBezTo>
                  <a:pt x="617" y="69336"/>
                  <a:pt x="578" y="69433"/>
                  <a:pt x="532" y="69517"/>
                </a:cubicBezTo>
                <a:cubicBezTo>
                  <a:pt x="519" y="69543"/>
                  <a:pt x="467" y="69550"/>
                  <a:pt x="435" y="69543"/>
                </a:cubicBezTo>
                <a:cubicBezTo>
                  <a:pt x="409" y="69537"/>
                  <a:pt x="383" y="69485"/>
                  <a:pt x="390" y="69465"/>
                </a:cubicBezTo>
                <a:cubicBezTo>
                  <a:pt x="390" y="69420"/>
                  <a:pt x="415" y="69375"/>
                  <a:pt x="435" y="69336"/>
                </a:cubicBezTo>
                <a:cubicBezTo>
                  <a:pt x="1032" y="67812"/>
                  <a:pt x="1615" y="66275"/>
                  <a:pt x="2231" y="64764"/>
                </a:cubicBezTo>
                <a:cubicBezTo>
                  <a:pt x="2756" y="63448"/>
                  <a:pt x="3373" y="62183"/>
                  <a:pt x="4086" y="60951"/>
                </a:cubicBezTo>
                <a:cubicBezTo>
                  <a:pt x="5013" y="59349"/>
                  <a:pt x="6129" y="57897"/>
                  <a:pt x="7490" y="56638"/>
                </a:cubicBezTo>
                <a:cubicBezTo>
                  <a:pt x="7536" y="56600"/>
                  <a:pt x="7575" y="56567"/>
                  <a:pt x="7620" y="56535"/>
                </a:cubicBezTo>
                <a:cubicBezTo>
                  <a:pt x="7588" y="56282"/>
                  <a:pt x="7555" y="56042"/>
                  <a:pt x="7536" y="55795"/>
                </a:cubicBezTo>
                <a:cubicBezTo>
                  <a:pt x="7471" y="55134"/>
                  <a:pt x="7393" y="54466"/>
                  <a:pt x="7348" y="53792"/>
                </a:cubicBezTo>
                <a:cubicBezTo>
                  <a:pt x="7283" y="52871"/>
                  <a:pt x="7283" y="51943"/>
                  <a:pt x="7341" y="51023"/>
                </a:cubicBezTo>
                <a:cubicBezTo>
                  <a:pt x="7451" y="49181"/>
                  <a:pt x="7815" y="47398"/>
                  <a:pt x="8593" y="45712"/>
                </a:cubicBezTo>
                <a:cubicBezTo>
                  <a:pt x="9384" y="44019"/>
                  <a:pt x="10493" y="42592"/>
                  <a:pt x="11997" y="41483"/>
                </a:cubicBezTo>
                <a:cubicBezTo>
                  <a:pt x="12775" y="40906"/>
                  <a:pt x="13619" y="40459"/>
                  <a:pt x="14507" y="40076"/>
                </a:cubicBezTo>
                <a:cubicBezTo>
                  <a:pt x="14617" y="40031"/>
                  <a:pt x="14740" y="39973"/>
                  <a:pt x="14844" y="39908"/>
                </a:cubicBezTo>
                <a:cubicBezTo>
                  <a:pt x="15382" y="39577"/>
                  <a:pt x="15940" y="39279"/>
                  <a:pt x="16517" y="39000"/>
                </a:cubicBezTo>
                <a:cubicBezTo>
                  <a:pt x="16621" y="38954"/>
                  <a:pt x="16725" y="38896"/>
                  <a:pt x="16822" y="38831"/>
                </a:cubicBezTo>
                <a:cubicBezTo>
                  <a:pt x="17399" y="38449"/>
                  <a:pt x="17989" y="38098"/>
                  <a:pt x="18599" y="37787"/>
                </a:cubicBezTo>
                <a:cubicBezTo>
                  <a:pt x="18703" y="37729"/>
                  <a:pt x="18806" y="37670"/>
                  <a:pt x="18897" y="37599"/>
                </a:cubicBezTo>
                <a:cubicBezTo>
                  <a:pt x="19481" y="37171"/>
                  <a:pt x="20090" y="36769"/>
                  <a:pt x="20706" y="36399"/>
                </a:cubicBezTo>
                <a:cubicBezTo>
                  <a:pt x="20804" y="36341"/>
                  <a:pt x="20901" y="36270"/>
                  <a:pt x="20992" y="36198"/>
                </a:cubicBezTo>
                <a:cubicBezTo>
                  <a:pt x="21556" y="35718"/>
                  <a:pt x="22146" y="35271"/>
                  <a:pt x="22749" y="34837"/>
                </a:cubicBezTo>
                <a:cubicBezTo>
                  <a:pt x="22853" y="34752"/>
                  <a:pt x="22957" y="34661"/>
                  <a:pt x="23054" y="34577"/>
                </a:cubicBezTo>
                <a:cubicBezTo>
                  <a:pt x="23605" y="34065"/>
                  <a:pt x="24150" y="33546"/>
                  <a:pt x="24695" y="33027"/>
                </a:cubicBezTo>
                <a:cubicBezTo>
                  <a:pt x="24798" y="32930"/>
                  <a:pt x="24896" y="32826"/>
                  <a:pt x="24993" y="32710"/>
                </a:cubicBezTo>
                <a:cubicBezTo>
                  <a:pt x="25505" y="32100"/>
                  <a:pt x="26017" y="31484"/>
                  <a:pt x="26523" y="30868"/>
                </a:cubicBezTo>
                <a:cubicBezTo>
                  <a:pt x="26621" y="30751"/>
                  <a:pt x="26711" y="30628"/>
                  <a:pt x="26796" y="30498"/>
                </a:cubicBezTo>
                <a:cubicBezTo>
                  <a:pt x="27237" y="29785"/>
                  <a:pt x="27684" y="29072"/>
                  <a:pt x="28119" y="28352"/>
                </a:cubicBezTo>
                <a:cubicBezTo>
                  <a:pt x="28196" y="28229"/>
                  <a:pt x="28268" y="28099"/>
                  <a:pt x="28326" y="27969"/>
                </a:cubicBezTo>
                <a:cubicBezTo>
                  <a:pt x="28676" y="27191"/>
                  <a:pt x="29020" y="26413"/>
                  <a:pt x="29364" y="25635"/>
                </a:cubicBezTo>
                <a:cubicBezTo>
                  <a:pt x="29428" y="25498"/>
                  <a:pt x="29474" y="25349"/>
                  <a:pt x="29526" y="25207"/>
                </a:cubicBezTo>
                <a:cubicBezTo>
                  <a:pt x="29766" y="24428"/>
                  <a:pt x="29999" y="23650"/>
                  <a:pt x="30246" y="22872"/>
                </a:cubicBezTo>
                <a:cubicBezTo>
                  <a:pt x="30375" y="22470"/>
                  <a:pt x="30440" y="22061"/>
                  <a:pt x="30518" y="21653"/>
                </a:cubicBezTo>
                <a:cubicBezTo>
                  <a:pt x="30855" y="19928"/>
                  <a:pt x="31186" y="18210"/>
                  <a:pt x="31614" y="16498"/>
                </a:cubicBezTo>
                <a:cubicBezTo>
                  <a:pt x="31977" y="15012"/>
                  <a:pt x="32411" y="13547"/>
                  <a:pt x="32982" y="12120"/>
                </a:cubicBezTo>
                <a:cubicBezTo>
                  <a:pt x="33974" y="9663"/>
                  <a:pt x="35427" y="7503"/>
                  <a:pt x="37262" y="5597"/>
                </a:cubicBezTo>
                <a:cubicBezTo>
                  <a:pt x="38319" y="4507"/>
                  <a:pt x="39460" y="3521"/>
                  <a:pt x="40654" y="2588"/>
                </a:cubicBezTo>
                <a:cubicBezTo>
                  <a:pt x="41704" y="1764"/>
                  <a:pt x="42794" y="973"/>
                  <a:pt x="43890" y="195"/>
                </a:cubicBezTo>
                <a:cubicBezTo>
                  <a:pt x="43967" y="143"/>
                  <a:pt x="44065" y="110"/>
                  <a:pt x="44104" y="0"/>
                </a:cubicBezTo>
                <a:lnTo>
                  <a:pt x="44214" y="0"/>
                </a:lnTo>
                <a:lnTo>
                  <a:pt x="44214" y="162"/>
                </a:lnTo>
                <a:cubicBezTo>
                  <a:pt x="44116" y="240"/>
                  <a:pt x="44006" y="318"/>
                  <a:pt x="43909" y="389"/>
                </a:cubicBezTo>
                <a:cubicBezTo>
                  <a:pt x="42625" y="1310"/>
                  <a:pt x="41341" y="2237"/>
                  <a:pt x="40109" y="3236"/>
                </a:cubicBezTo>
                <a:cubicBezTo>
                  <a:pt x="39169" y="4008"/>
                  <a:pt x="38267" y="4818"/>
                  <a:pt x="37418" y="5674"/>
                </a:cubicBezTo>
                <a:cubicBezTo>
                  <a:pt x="35537" y="7574"/>
                  <a:pt x="34117" y="9773"/>
                  <a:pt x="33131" y="12243"/>
                </a:cubicBezTo>
                <a:cubicBezTo>
                  <a:pt x="32619" y="13521"/>
                  <a:pt x="32223" y="14837"/>
                  <a:pt x="31880" y="16167"/>
                </a:cubicBezTo>
                <a:cubicBezTo>
                  <a:pt x="31542" y="17522"/>
                  <a:pt x="31231" y="18871"/>
                  <a:pt x="30959" y="20246"/>
                </a:cubicBezTo>
                <a:cubicBezTo>
                  <a:pt x="30952" y="20278"/>
                  <a:pt x="30933" y="20311"/>
                  <a:pt x="30926" y="20349"/>
                </a:cubicBezTo>
                <a:cubicBezTo>
                  <a:pt x="30926" y="20395"/>
                  <a:pt x="30926" y="20453"/>
                  <a:pt x="30920" y="20538"/>
                </a:cubicBezTo>
                <a:cubicBezTo>
                  <a:pt x="30965" y="20447"/>
                  <a:pt x="30959" y="20395"/>
                  <a:pt x="30920" y="20349"/>
                </a:cubicBezTo>
                <a:cubicBezTo>
                  <a:pt x="30939" y="20343"/>
                  <a:pt x="30991" y="20349"/>
                  <a:pt x="30991" y="20330"/>
                </a:cubicBezTo>
                <a:cubicBezTo>
                  <a:pt x="31024" y="20259"/>
                  <a:pt x="31050" y="20181"/>
                  <a:pt x="31069" y="20103"/>
                </a:cubicBezTo>
                <a:cubicBezTo>
                  <a:pt x="31471" y="18774"/>
                  <a:pt x="31860" y="17444"/>
                  <a:pt x="32262" y="16128"/>
                </a:cubicBezTo>
                <a:cubicBezTo>
                  <a:pt x="32612" y="14974"/>
                  <a:pt x="33027" y="13839"/>
                  <a:pt x="33468" y="12723"/>
                </a:cubicBezTo>
                <a:cubicBezTo>
                  <a:pt x="34279" y="10713"/>
                  <a:pt x="35394" y="8871"/>
                  <a:pt x="36743" y="7179"/>
                </a:cubicBezTo>
                <a:cubicBezTo>
                  <a:pt x="37956" y="5674"/>
                  <a:pt x="39305" y="4326"/>
                  <a:pt x="40764" y="3067"/>
                </a:cubicBezTo>
                <a:cubicBezTo>
                  <a:pt x="41594" y="2354"/>
                  <a:pt x="42450" y="1673"/>
                  <a:pt x="43338" y="1018"/>
                </a:cubicBezTo>
                <a:cubicBezTo>
                  <a:pt x="43403" y="966"/>
                  <a:pt x="43468" y="927"/>
                  <a:pt x="43533" y="876"/>
                </a:cubicBezTo>
                <a:cubicBezTo>
                  <a:pt x="43611" y="966"/>
                  <a:pt x="43617" y="999"/>
                  <a:pt x="43578" y="1038"/>
                </a:cubicBezTo>
                <a:cubicBezTo>
                  <a:pt x="43513" y="1096"/>
                  <a:pt x="43449" y="1148"/>
                  <a:pt x="43384" y="1193"/>
                </a:cubicBezTo>
                <a:cubicBezTo>
                  <a:pt x="42158" y="2108"/>
                  <a:pt x="40971" y="3074"/>
                  <a:pt x="39843" y="4112"/>
                </a:cubicBezTo>
                <a:cubicBezTo>
                  <a:pt x="38767" y="5110"/>
                  <a:pt x="37748" y="6174"/>
                  <a:pt x="36834" y="7315"/>
                </a:cubicBezTo>
                <a:cubicBezTo>
                  <a:pt x="35608" y="8852"/>
                  <a:pt x="34636" y="10538"/>
                  <a:pt x="33845" y="12341"/>
                </a:cubicBezTo>
                <a:cubicBezTo>
                  <a:pt x="33293" y="13605"/>
                  <a:pt x="32833" y="14896"/>
                  <a:pt x="32424" y="16212"/>
                </a:cubicBezTo>
                <a:cubicBezTo>
                  <a:pt x="31893" y="17963"/>
                  <a:pt x="31374" y="19714"/>
                  <a:pt x="30842" y="21465"/>
                </a:cubicBezTo>
                <a:cubicBezTo>
                  <a:pt x="30738" y="21809"/>
                  <a:pt x="30641" y="22139"/>
                  <a:pt x="30544" y="22483"/>
                </a:cubicBezTo>
                <a:cubicBezTo>
                  <a:pt x="30505" y="22626"/>
                  <a:pt x="30479" y="22781"/>
                  <a:pt x="30453" y="22937"/>
                </a:cubicBezTo>
                <a:cubicBezTo>
                  <a:pt x="30447" y="22950"/>
                  <a:pt x="30447" y="22969"/>
                  <a:pt x="30440" y="22976"/>
                </a:cubicBezTo>
                <a:cubicBezTo>
                  <a:pt x="30440" y="22976"/>
                  <a:pt x="30447" y="22982"/>
                  <a:pt x="30453" y="22982"/>
                </a:cubicBezTo>
                <a:cubicBezTo>
                  <a:pt x="30453" y="22969"/>
                  <a:pt x="30453" y="22943"/>
                  <a:pt x="30447" y="22924"/>
                </a:cubicBezTo>
                <a:cubicBezTo>
                  <a:pt x="30472" y="22917"/>
                  <a:pt x="30505" y="22917"/>
                  <a:pt x="30511" y="22904"/>
                </a:cubicBezTo>
                <a:cubicBezTo>
                  <a:pt x="30550" y="22814"/>
                  <a:pt x="30596" y="22723"/>
                  <a:pt x="30628" y="22626"/>
                </a:cubicBezTo>
                <a:cubicBezTo>
                  <a:pt x="31251" y="21063"/>
                  <a:pt x="31782" y="19468"/>
                  <a:pt x="32314" y="17866"/>
                </a:cubicBezTo>
                <a:cubicBezTo>
                  <a:pt x="32801" y="16407"/>
                  <a:pt x="33287" y="14948"/>
                  <a:pt x="33845" y="13515"/>
                </a:cubicBezTo>
                <a:cubicBezTo>
                  <a:pt x="34941" y="10694"/>
                  <a:pt x="36503" y="8158"/>
                  <a:pt x="38488" y="5869"/>
                </a:cubicBezTo>
                <a:cubicBezTo>
                  <a:pt x="39759" y="4410"/>
                  <a:pt x="41166" y="3100"/>
                  <a:pt x="42690" y="1900"/>
                </a:cubicBezTo>
                <a:cubicBezTo>
                  <a:pt x="42742" y="1848"/>
                  <a:pt x="42800" y="1809"/>
                  <a:pt x="42865" y="1771"/>
                </a:cubicBezTo>
                <a:cubicBezTo>
                  <a:pt x="42923" y="1738"/>
                  <a:pt x="42969" y="1771"/>
                  <a:pt x="42995" y="1829"/>
                </a:cubicBezTo>
                <a:cubicBezTo>
                  <a:pt x="42969" y="1926"/>
                  <a:pt x="42884" y="1965"/>
                  <a:pt x="42820" y="2010"/>
                </a:cubicBezTo>
                <a:cubicBezTo>
                  <a:pt x="42502" y="2270"/>
                  <a:pt x="42178" y="2523"/>
                  <a:pt x="41866" y="2782"/>
                </a:cubicBezTo>
                <a:cubicBezTo>
                  <a:pt x="40051" y="4300"/>
                  <a:pt x="38429" y="5999"/>
                  <a:pt x="37048" y="7925"/>
                </a:cubicBezTo>
                <a:cubicBezTo>
                  <a:pt x="35965" y="9423"/>
                  <a:pt x="35103" y="11037"/>
                  <a:pt x="34376" y="12736"/>
                </a:cubicBezTo>
                <a:cubicBezTo>
                  <a:pt x="33851" y="13975"/>
                  <a:pt x="33404" y="15252"/>
                  <a:pt x="32969" y="16530"/>
                </a:cubicBezTo>
                <a:cubicBezTo>
                  <a:pt x="32353" y="18346"/>
                  <a:pt x="31744" y="20168"/>
                  <a:pt x="31063" y="21964"/>
                </a:cubicBezTo>
                <a:cubicBezTo>
                  <a:pt x="30836" y="22554"/>
                  <a:pt x="30609" y="23144"/>
                  <a:pt x="30369" y="23728"/>
                </a:cubicBezTo>
                <a:cubicBezTo>
                  <a:pt x="30220" y="24072"/>
                  <a:pt x="30161" y="24415"/>
                  <a:pt x="30116" y="24785"/>
                </a:cubicBezTo>
                <a:cubicBezTo>
                  <a:pt x="30213" y="24772"/>
                  <a:pt x="30213" y="24701"/>
                  <a:pt x="30239" y="24655"/>
                </a:cubicBezTo>
                <a:cubicBezTo>
                  <a:pt x="30699" y="23760"/>
                  <a:pt x="31121" y="22846"/>
                  <a:pt x="31510" y="21919"/>
                </a:cubicBezTo>
                <a:cubicBezTo>
                  <a:pt x="32204" y="20246"/>
                  <a:pt x="32807" y="18527"/>
                  <a:pt x="33352" y="16783"/>
                </a:cubicBezTo>
                <a:cubicBezTo>
                  <a:pt x="33715" y="15609"/>
                  <a:pt x="34097" y="14429"/>
                  <a:pt x="34538" y="13288"/>
                </a:cubicBezTo>
                <a:cubicBezTo>
                  <a:pt x="35245" y="11491"/>
                  <a:pt x="36108" y="9760"/>
                  <a:pt x="37178" y="8152"/>
                </a:cubicBezTo>
                <a:cubicBezTo>
                  <a:pt x="38540" y="6096"/>
                  <a:pt x="40193" y="4306"/>
                  <a:pt x="42093" y="2743"/>
                </a:cubicBezTo>
                <a:cubicBezTo>
                  <a:pt x="42152" y="2691"/>
                  <a:pt x="42210" y="2652"/>
                  <a:pt x="42275" y="2620"/>
                </a:cubicBezTo>
                <a:cubicBezTo>
                  <a:pt x="42288" y="2614"/>
                  <a:pt x="42340" y="2639"/>
                  <a:pt x="42366" y="2652"/>
                </a:cubicBezTo>
                <a:cubicBezTo>
                  <a:pt x="42372" y="2659"/>
                  <a:pt x="42372" y="2711"/>
                  <a:pt x="42353" y="2724"/>
                </a:cubicBezTo>
                <a:cubicBezTo>
                  <a:pt x="42314" y="2776"/>
                  <a:pt x="42268" y="2815"/>
                  <a:pt x="42216" y="2853"/>
                </a:cubicBezTo>
                <a:cubicBezTo>
                  <a:pt x="41912" y="3126"/>
                  <a:pt x="41600" y="3385"/>
                  <a:pt x="41296" y="3651"/>
                </a:cubicBezTo>
                <a:cubicBezTo>
                  <a:pt x="41231" y="3709"/>
                  <a:pt x="41172" y="3781"/>
                  <a:pt x="41108" y="3846"/>
                </a:cubicBezTo>
                <a:cubicBezTo>
                  <a:pt x="41082" y="3859"/>
                  <a:pt x="41056" y="3859"/>
                  <a:pt x="41036" y="3885"/>
                </a:cubicBezTo>
                <a:cubicBezTo>
                  <a:pt x="40550" y="4332"/>
                  <a:pt x="40076" y="4792"/>
                  <a:pt x="39642" y="5285"/>
                </a:cubicBezTo>
                <a:cubicBezTo>
                  <a:pt x="39623" y="5305"/>
                  <a:pt x="39623" y="5331"/>
                  <a:pt x="39610" y="5383"/>
                </a:cubicBezTo>
                <a:cubicBezTo>
                  <a:pt x="39674" y="5331"/>
                  <a:pt x="39707" y="5298"/>
                  <a:pt x="39726" y="5266"/>
                </a:cubicBezTo>
                <a:cubicBezTo>
                  <a:pt x="40141" y="4818"/>
                  <a:pt x="40569" y="4397"/>
                  <a:pt x="41017" y="3982"/>
                </a:cubicBezTo>
                <a:cubicBezTo>
                  <a:pt x="41056" y="3949"/>
                  <a:pt x="41082" y="3904"/>
                  <a:pt x="41121" y="3859"/>
                </a:cubicBezTo>
                <a:cubicBezTo>
                  <a:pt x="41250" y="3761"/>
                  <a:pt x="41373" y="3658"/>
                  <a:pt x="41503" y="3560"/>
                </a:cubicBezTo>
                <a:cubicBezTo>
                  <a:pt x="41542" y="3528"/>
                  <a:pt x="41587" y="3489"/>
                  <a:pt x="41633" y="3470"/>
                </a:cubicBezTo>
                <a:cubicBezTo>
                  <a:pt x="41659" y="3463"/>
                  <a:pt x="41704" y="3470"/>
                  <a:pt x="41730" y="3495"/>
                </a:cubicBezTo>
                <a:cubicBezTo>
                  <a:pt x="41750" y="3515"/>
                  <a:pt x="41750" y="3567"/>
                  <a:pt x="41724" y="3586"/>
                </a:cubicBezTo>
                <a:cubicBezTo>
                  <a:pt x="41672" y="3645"/>
                  <a:pt x="41620" y="3684"/>
                  <a:pt x="41568" y="3729"/>
                </a:cubicBezTo>
                <a:lnTo>
                  <a:pt x="40861" y="4364"/>
                </a:lnTo>
                <a:cubicBezTo>
                  <a:pt x="40842" y="4390"/>
                  <a:pt x="40816" y="4410"/>
                  <a:pt x="40809" y="4462"/>
                </a:cubicBezTo>
                <a:cubicBezTo>
                  <a:pt x="40874" y="4410"/>
                  <a:pt x="40939" y="4358"/>
                  <a:pt x="41010" y="4313"/>
                </a:cubicBezTo>
                <a:cubicBezTo>
                  <a:pt x="41036" y="4300"/>
                  <a:pt x="41082" y="4313"/>
                  <a:pt x="41101" y="4332"/>
                </a:cubicBezTo>
                <a:cubicBezTo>
                  <a:pt x="41114" y="4358"/>
                  <a:pt x="41121" y="4403"/>
                  <a:pt x="41108" y="4429"/>
                </a:cubicBezTo>
                <a:cubicBezTo>
                  <a:pt x="41069" y="4488"/>
                  <a:pt x="41010" y="4533"/>
                  <a:pt x="40952" y="4585"/>
                </a:cubicBezTo>
                <a:cubicBezTo>
                  <a:pt x="40764" y="4754"/>
                  <a:pt x="40582" y="4922"/>
                  <a:pt x="40388" y="5110"/>
                </a:cubicBezTo>
                <a:cubicBezTo>
                  <a:pt x="40420" y="5136"/>
                  <a:pt x="40433" y="5149"/>
                  <a:pt x="40453" y="5156"/>
                </a:cubicBezTo>
                <a:cubicBezTo>
                  <a:pt x="40504" y="5188"/>
                  <a:pt x="40524" y="5240"/>
                  <a:pt x="40485" y="5285"/>
                </a:cubicBezTo>
                <a:cubicBezTo>
                  <a:pt x="40433" y="5344"/>
                  <a:pt x="40375" y="5396"/>
                  <a:pt x="40329" y="5441"/>
                </a:cubicBezTo>
                <a:cubicBezTo>
                  <a:pt x="40148" y="5610"/>
                  <a:pt x="39979" y="5785"/>
                  <a:pt x="39804" y="5947"/>
                </a:cubicBezTo>
                <a:cubicBezTo>
                  <a:pt x="39837" y="5999"/>
                  <a:pt x="39869" y="6050"/>
                  <a:pt x="39901" y="6109"/>
                </a:cubicBezTo>
                <a:cubicBezTo>
                  <a:pt x="39674" y="6342"/>
                  <a:pt x="39434" y="6569"/>
                  <a:pt x="39208" y="6803"/>
                </a:cubicBezTo>
                <a:cubicBezTo>
                  <a:pt x="39227" y="6861"/>
                  <a:pt x="39240" y="6906"/>
                  <a:pt x="39266" y="6971"/>
                </a:cubicBezTo>
                <a:cubicBezTo>
                  <a:pt x="39058" y="7198"/>
                  <a:pt x="38838" y="7425"/>
                  <a:pt x="38611" y="7652"/>
                </a:cubicBezTo>
                <a:cubicBezTo>
                  <a:pt x="38617" y="7704"/>
                  <a:pt x="38637" y="7762"/>
                  <a:pt x="38650" y="7814"/>
                </a:cubicBezTo>
                <a:cubicBezTo>
                  <a:pt x="38624" y="7847"/>
                  <a:pt x="38591" y="7892"/>
                  <a:pt x="38553" y="7931"/>
                </a:cubicBezTo>
                <a:cubicBezTo>
                  <a:pt x="38410" y="8087"/>
                  <a:pt x="38267" y="8229"/>
                  <a:pt x="38125" y="8385"/>
                </a:cubicBezTo>
                <a:cubicBezTo>
                  <a:pt x="38060" y="8456"/>
                  <a:pt x="37975" y="8515"/>
                  <a:pt x="38021" y="8644"/>
                </a:cubicBezTo>
                <a:cubicBezTo>
                  <a:pt x="38027" y="8683"/>
                  <a:pt x="37962" y="8748"/>
                  <a:pt x="37924" y="8800"/>
                </a:cubicBezTo>
                <a:cubicBezTo>
                  <a:pt x="37684" y="9066"/>
                  <a:pt x="37450" y="9325"/>
                  <a:pt x="37223" y="9591"/>
                </a:cubicBezTo>
                <a:cubicBezTo>
                  <a:pt x="37087" y="9747"/>
                  <a:pt x="36983" y="9922"/>
                  <a:pt x="36886" y="10110"/>
                </a:cubicBezTo>
                <a:cubicBezTo>
                  <a:pt x="36283" y="11329"/>
                  <a:pt x="35848" y="12600"/>
                  <a:pt x="35505" y="13904"/>
                </a:cubicBezTo>
                <a:cubicBezTo>
                  <a:pt x="35265" y="14870"/>
                  <a:pt x="35070" y="15849"/>
                  <a:pt x="34921" y="16828"/>
                </a:cubicBezTo>
                <a:cubicBezTo>
                  <a:pt x="34843" y="17347"/>
                  <a:pt x="34798" y="17879"/>
                  <a:pt x="34746" y="18398"/>
                </a:cubicBezTo>
                <a:cubicBezTo>
                  <a:pt x="34688" y="18949"/>
                  <a:pt x="34649" y="19500"/>
                  <a:pt x="34597" y="20051"/>
                </a:cubicBezTo>
                <a:cubicBezTo>
                  <a:pt x="34590" y="20123"/>
                  <a:pt x="34584" y="20194"/>
                  <a:pt x="34584" y="20265"/>
                </a:cubicBezTo>
                <a:cubicBezTo>
                  <a:pt x="34558" y="20933"/>
                  <a:pt x="34551" y="21588"/>
                  <a:pt x="34519" y="22256"/>
                </a:cubicBezTo>
                <a:cubicBezTo>
                  <a:pt x="34493" y="22807"/>
                  <a:pt x="34500" y="23358"/>
                  <a:pt x="34500" y="23910"/>
                </a:cubicBezTo>
                <a:cubicBezTo>
                  <a:pt x="34500" y="24636"/>
                  <a:pt x="34493" y="25375"/>
                  <a:pt x="34461" y="26102"/>
                </a:cubicBezTo>
                <a:cubicBezTo>
                  <a:pt x="34409" y="27204"/>
                  <a:pt x="34273" y="28306"/>
                  <a:pt x="33955" y="29370"/>
                </a:cubicBezTo>
                <a:cubicBezTo>
                  <a:pt x="33501" y="30881"/>
                  <a:pt x="32742" y="32217"/>
                  <a:pt x="31731" y="33410"/>
                </a:cubicBezTo>
                <a:cubicBezTo>
                  <a:pt x="30771" y="34525"/>
                  <a:pt x="29642" y="35440"/>
                  <a:pt x="28371" y="36179"/>
                </a:cubicBezTo>
                <a:cubicBezTo>
                  <a:pt x="28274" y="36237"/>
                  <a:pt x="28183" y="36296"/>
                  <a:pt x="28086" y="36348"/>
                </a:cubicBezTo>
                <a:cubicBezTo>
                  <a:pt x="27989" y="36737"/>
                  <a:pt x="27892" y="37119"/>
                  <a:pt x="27788" y="37508"/>
                </a:cubicBezTo>
                <a:cubicBezTo>
                  <a:pt x="27386" y="39032"/>
                  <a:pt x="26880" y="40524"/>
                  <a:pt x="26205" y="41957"/>
                </a:cubicBezTo>
                <a:cubicBezTo>
                  <a:pt x="25252" y="44019"/>
                  <a:pt x="23955" y="45841"/>
                  <a:pt x="22276" y="47372"/>
                </a:cubicBezTo>
                <a:cubicBezTo>
                  <a:pt x="21763" y="47845"/>
                  <a:pt x="21212" y="48280"/>
                  <a:pt x="20655" y="48695"/>
                </a:cubicBezTo>
                <a:cubicBezTo>
                  <a:pt x="20551" y="48779"/>
                  <a:pt x="20434" y="48857"/>
                  <a:pt x="20350" y="48954"/>
                </a:cubicBezTo>
                <a:cubicBezTo>
                  <a:pt x="19818" y="49492"/>
                  <a:pt x="19267" y="49998"/>
                  <a:pt x="18696" y="50484"/>
                </a:cubicBezTo>
                <a:cubicBezTo>
                  <a:pt x="18566" y="50601"/>
                  <a:pt x="18443" y="50724"/>
                  <a:pt x="18326" y="50854"/>
                </a:cubicBezTo>
                <a:cubicBezTo>
                  <a:pt x="17821" y="51412"/>
                  <a:pt x="17308" y="51976"/>
                  <a:pt x="16796" y="52547"/>
                </a:cubicBezTo>
                <a:cubicBezTo>
                  <a:pt x="16686" y="52676"/>
                  <a:pt x="16576" y="52806"/>
                  <a:pt x="16472" y="52949"/>
                </a:cubicBezTo>
                <a:cubicBezTo>
                  <a:pt x="15947" y="53688"/>
                  <a:pt x="15421" y="54427"/>
                  <a:pt x="14903" y="55166"/>
                </a:cubicBezTo>
                <a:cubicBezTo>
                  <a:pt x="14818" y="55283"/>
                  <a:pt x="14740" y="55406"/>
                  <a:pt x="14676" y="55530"/>
                </a:cubicBezTo>
                <a:lnTo>
                  <a:pt x="13456" y="57864"/>
                </a:lnTo>
                <a:cubicBezTo>
                  <a:pt x="13398" y="57974"/>
                  <a:pt x="13353" y="58091"/>
                  <a:pt x="13314" y="58214"/>
                </a:cubicBezTo>
                <a:cubicBezTo>
                  <a:pt x="13009" y="59096"/>
                  <a:pt x="12704" y="59978"/>
                  <a:pt x="12412" y="60860"/>
                </a:cubicBezTo>
                <a:cubicBezTo>
                  <a:pt x="12354" y="61035"/>
                  <a:pt x="12322" y="61210"/>
                  <a:pt x="12296" y="61392"/>
                </a:cubicBezTo>
                <a:cubicBezTo>
                  <a:pt x="12153" y="62254"/>
                  <a:pt x="12004" y="63123"/>
                  <a:pt x="11822" y="63986"/>
                </a:cubicBezTo>
                <a:cubicBezTo>
                  <a:pt x="11790" y="64154"/>
                  <a:pt x="11764" y="64323"/>
                  <a:pt x="11757" y="64492"/>
                </a:cubicBezTo>
                <a:cubicBezTo>
                  <a:pt x="11725" y="65335"/>
                  <a:pt x="11660" y="66171"/>
                  <a:pt x="11543" y="67008"/>
                </a:cubicBezTo>
                <a:cubicBezTo>
                  <a:pt x="11530" y="67118"/>
                  <a:pt x="11530" y="67241"/>
                  <a:pt x="11537" y="67358"/>
                </a:cubicBezTo>
                <a:cubicBezTo>
                  <a:pt x="11569" y="67993"/>
                  <a:pt x="11563" y="68642"/>
                  <a:pt x="11530" y="69284"/>
                </a:cubicBezTo>
                <a:cubicBezTo>
                  <a:pt x="11530" y="69316"/>
                  <a:pt x="11530" y="69355"/>
                  <a:pt x="11517" y="69388"/>
                </a:cubicBezTo>
                <a:cubicBezTo>
                  <a:pt x="11446" y="69867"/>
                  <a:pt x="11511" y="70347"/>
                  <a:pt x="11543" y="70827"/>
                </a:cubicBezTo>
                <a:cubicBezTo>
                  <a:pt x="11582" y="71385"/>
                  <a:pt x="11576" y="71943"/>
                  <a:pt x="11569" y="72513"/>
                </a:cubicBezTo>
                <a:cubicBezTo>
                  <a:pt x="11569" y="72688"/>
                  <a:pt x="11569" y="72876"/>
                  <a:pt x="11595" y="73052"/>
                </a:cubicBezTo>
                <a:cubicBezTo>
                  <a:pt x="11693" y="73817"/>
                  <a:pt x="11738" y="74588"/>
                  <a:pt x="11731" y="75354"/>
                </a:cubicBezTo>
                <a:cubicBezTo>
                  <a:pt x="11725" y="76067"/>
                  <a:pt x="11667" y="76780"/>
                  <a:pt x="11595" y="77494"/>
                </a:cubicBezTo>
                <a:cubicBezTo>
                  <a:pt x="11479" y="78544"/>
                  <a:pt x="11303" y="79569"/>
                  <a:pt x="11031" y="80593"/>
                </a:cubicBezTo>
                <a:cubicBezTo>
                  <a:pt x="10610" y="82228"/>
                  <a:pt x="10006" y="83797"/>
                  <a:pt x="9118" y="85243"/>
                </a:cubicBezTo>
                <a:cubicBezTo>
                  <a:pt x="8243" y="86689"/>
                  <a:pt x="7160" y="87934"/>
                  <a:pt x="5798" y="88939"/>
                </a:cubicBezTo>
                <a:cubicBezTo>
                  <a:pt x="4793" y="89685"/>
                  <a:pt x="3690" y="90249"/>
                  <a:pt x="2471" y="90548"/>
                </a:cubicBezTo>
                <a:cubicBezTo>
                  <a:pt x="2082" y="90645"/>
                  <a:pt x="1693" y="90716"/>
                  <a:pt x="1297" y="90749"/>
                </a:cubicBezTo>
                <a:cubicBezTo>
                  <a:pt x="1226" y="90755"/>
                  <a:pt x="1161" y="90781"/>
                  <a:pt x="1090" y="90800"/>
                </a:cubicBezTo>
                <a:lnTo>
                  <a:pt x="104" y="90800"/>
                </a:lnTo>
                <a:cubicBezTo>
                  <a:pt x="91" y="90742"/>
                  <a:pt x="39" y="90749"/>
                  <a:pt x="0" y="90742"/>
                </a:cubicBezTo>
                <a:cubicBezTo>
                  <a:pt x="98" y="90742"/>
                  <a:pt x="98" y="90703"/>
                  <a:pt x="98" y="90671"/>
                </a:cubicBezTo>
                <a:close/>
                <a:moveTo>
                  <a:pt x="38890" y="6245"/>
                </a:moveTo>
                <a:cubicBezTo>
                  <a:pt x="39052" y="6128"/>
                  <a:pt x="39071" y="6096"/>
                  <a:pt x="39123" y="5947"/>
                </a:cubicBezTo>
                <a:cubicBezTo>
                  <a:pt x="39039" y="6044"/>
                  <a:pt x="38922" y="6115"/>
                  <a:pt x="38890" y="6245"/>
                </a:cubicBezTo>
                <a:cubicBezTo>
                  <a:pt x="38780" y="6310"/>
                  <a:pt x="38702" y="6388"/>
                  <a:pt x="38676" y="6517"/>
                </a:cubicBezTo>
                <a:cubicBezTo>
                  <a:pt x="38488" y="6634"/>
                  <a:pt x="38384" y="6809"/>
                  <a:pt x="38280" y="6997"/>
                </a:cubicBezTo>
                <a:cubicBezTo>
                  <a:pt x="38222" y="7062"/>
                  <a:pt x="38157" y="7127"/>
                  <a:pt x="38099" y="7198"/>
                </a:cubicBezTo>
                <a:cubicBezTo>
                  <a:pt x="37184" y="8430"/>
                  <a:pt x="36387" y="9734"/>
                  <a:pt x="35725" y="11122"/>
                </a:cubicBezTo>
                <a:cubicBezTo>
                  <a:pt x="35090" y="12445"/>
                  <a:pt x="34577" y="13819"/>
                  <a:pt x="34104" y="15207"/>
                </a:cubicBezTo>
                <a:cubicBezTo>
                  <a:pt x="33715" y="16361"/>
                  <a:pt x="33352" y="17509"/>
                  <a:pt x="32963" y="18663"/>
                </a:cubicBezTo>
                <a:cubicBezTo>
                  <a:pt x="32165" y="20979"/>
                  <a:pt x="31251" y="23242"/>
                  <a:pt x="30096" y="25408"/>
                </a:cubicBezTo>
                <a:cubicBezTo>
                  <a:pt x="30064" y="25472"/>
                  <a:pt x="30032" y="25537"/>
                  <a:pt x="30019" y="25609"/>
                </a:cubicBezTo>
                <a:cubicBezTo>
                  <a:pt x="29960" y="25888"/>
                  <a:pt x="29921" y="26160"/>
                  <a:pt x="29863" y="26491"/>
                </a:cubicBezTo>
                <a:cubicBezTo>
                  <a:pt x="29934" y="26419"/>
                  <a:pt x="29980" y="26387"/>
                  <a:pt x="29999" y="26341"/>
                </a:cubicBezTo>
                <a:cubicBezTo>
                  <a:pt x="30181" y="26056"/>
                  <a:pt x="30356" y="25771"/>
                  <a:pt x="30531" y="25485"/>
                </a:cubicBezTo>
                <a:cubicBezTo>
                  <a:pt x="31536" y="23780"/>
                  <a:pt x="32321" y="21971"/>
                  <a:pt x="32963" y="20103"/>
                </a:cubicBezTo>
                <a:cubicBezTo>
                  <a:pt x="33332" y="19033"/>
                  <a:pt x="33624" y="17944"/>
                  <a:pt x="33935" y="16854"/>
                </a:cubicBezTo>
                <a:cubicBezTo>
                  <a:pt x="34350" y="15389"/>
                  <a:pt x="34791" y="13936"/>
                  <a:pt x="35349" y="12516"/>
                </a:cubicBezTo>
                <a:cubicBezTo>
                  <a:pt x="36095" y="10622"/>
                  <a:pt x="37016" y="8820"/>
                  <a:pt x="38222" y="7166"/>
                </a:cubicBezTo>
                <a:cubicBezTo>
                  <a:pt x="38254" y="7127"/>
                  <a:pt x="38274" y="7069"/>
                  <a:pt x="38293" y="7030"/>
                </a:cubicBezTo>
                <a:cubicBezTo>
                  <a:pt x="38410" y="6887"/>
                  <a:pt x="38527" y="6744"/>
                  <a:pt x="38643" y="6602"/>
                </a:cubicBezTo>
                <a:cubicBezTo>
                  <a:pt x="38656" y="6582"/>
                  <a:pt x="38650" y="6550"/>
                  <a:pt x="38656" y="6530"/>
                </a:cubicBezTo>
                <a:cubicBezTo>
                  <a:pt x="38792" y="6466"/>
                  <a:pt x="38864" y="6375"/>
                  <a:pt x="38890" y="6245"/>
                </a:cubicBezTo>
                <a:close/>
                <a:moveTo>
                  <a:pt x="13910" y="56807"/>
                </a:moveTo>
                <a:cubicBezTo>
                  <a:pt x="13975" y="56690"/>
                  <a:pt x="14040" y="56574"/>
                  <a:pt x="14098" y="56450"/>
                </a:cubicBezTo>
                <a:cubicBezTo>
                  <a:pt x="14105" y="56444"/>
                  <a:pt x="14092" y="56418"/>
                  <a:pt x="14085" y="56392"/>
                </a:cubicBezTo>
                <a:cubicBezTo>
                  <a:pt x="13962" y="56509"/>
                  <a:pt x="13871" y="56632"/>
                  <a:pt x="13910" y="56807"/>
                </a:cubicBezTo>
                <a:cubicBezTo>
                  <a:pt x="13897" y="56814"/>
                  <a:pt x="13865" y="56801"/>
                  <a:pt x="13871" y="56852"/>
                </a:cubicBezTo>
                <a:cubicBezTo>
                  <a:pt x="13891" y="56833"/>
                  <a:pt x="13897" y="56814"/>
                  <a:pt x="13910" y="56807"/>
                </a:cubicBezTo>
                <a:close/>
                <a:moveTo>
                  <a:pt x="29947" y="25019"/>
                </a:moveTo>
                <a:cubicBezTo>
                  <a:pt x="29895" y="25012"/>
                  <a:pt x="29882" y="25032"/>
                  <a:pt x="29863" y="25064"/>
                </a:cubicBezTo>
                <a:cubicBezTo>
                  <a:pt x="29811" y="25207"/>
                  <a:pt x="29733" y="25343"/>
                  <a:pt x="29688" y="25485"/>
                </a:cubicBezTo>
                <a:cubicBezTo>
                  <a:pt x="29636" y="25628"/>
                  <a:pt x="29584" y="25764"/>
                  <a:pt x="29565" y="25959"/>
                </a:cubicBezTo>
                <a:cubicBezTo>
                  <a:pt x="29779" y="25641"/>
                  <a:pt x="29947" y="25369"/>
                  <a:pt x="29947" y="25019"/>
                </a:cubicBezTo>
                <a:cubicBezTo>
                  <a:pt x="29941" y="24999"/>
                  <a:pt x="29986" y="24986"/>
                  <a:pt x="29941" y="24967"/>
                </a:cubicBezTo>
                <a:cubicBezTo>
                  <a:pt x="29941" y="24986"/>
                  <a:pt x="29941" y="24999"/>
                  <a:pt x="29947" y="25019"/>
                </a:cubicBezTo>
                <a:close/>
                <a:moveTo>
                  <a:pt x="29046" y="27658"/>
                </a:moveTo>
                <a:cubicBezTo>
                  <a:pt x="29065" y="27658"/>
                  <a:pt x="29085" y="27671"/>
                  <a:pt x="29098" y="27658"/>
                </a:cubicBezTo>
                <a:cubicBezTo>
                  <a:pt x="29396" y="27282"/>
                  <a:pt x="29720" y="26906"/>
                  <a:pt x="29720" y="26374"/>
                </a:cubicBezTo>
                <a:cubicBezTo>
                  <a:pt x="29720" y="26341"/>
                  <a:pt x="29733" y="26296"/>
                  <a:pt x="29733" y="26264"/>
                </a:cubicBezTo>
                <a:cubicBezTo>
                  <a:pt x="29733" y="26225"/>
                  <a:pt x="29779" y="26186"/>
                  <a:pt x="29714" y="26147"/>
                </a:cubicBezTo>
                <a:cubicBezTo>
                  <a:pt x="29681" y="26192"/>
                  <a:pt x="29649" y="26231"/>
                  <a:pt x="29623" y="26277"/>
                </a:cubicBezTo>
                <a:cubicBezTo>
                  <a:pt x="29526" y="26439"/>
                  <a:pt x="29435" y="26607"/>
                  <a:pt x="29338" y="26769"/>
                </a:cubicBezTo>
                <a:cubicBezTo>
                  <a:pt x="29182" y="27042"/>
                  <a:pt x="29111" y="27353"/>
                  <a:pt x="29046" y="27658"/>
                </a:cubicBezTo>
                <a:cubicBezTo>
                  <a:pt x="29039" y="27677"/>
                  <a:pt x="29007" y="27684"/>
                  <a:pt x="29046" y="27703"/>
                </a:cubicBezTo>
                <a:close/>
                <a:moveTo>
                  <a:pt x="12438" y="60011"/>
                </a:moveTo>
                <a:cubicBezTo>
                  <a:pt x="12412" y="60017"/>
                  <a:pt x="12380" y="60030"/>
                  <a:pt x="12373" y="60043"/>
                </a:cubicBezTo>
                <a:cubicBezTo>
                  <a:pt x="12244" y="60270"/>
                  <a:pt x="12114" y="60497"/>
                  <a:pt x="11991" y="60730"/>
                </a:cubicBezTo>
                <a:cubicBezTo>
                  <a:pt x="11958" y="60789"/>
                  <a:pt x="11952" y="60854"/>
                  <a:pt x="11945" y="60912"/>
                </a:cubicBezTo>
                <a:cubicBezTo>
                  <a:pt x="11932" y="61204"/>
                  <a:pt x="11926" y="61489"/>
                  <a:pt x="11919" y="61781"/>
                </a:cubicBezTo>
                <a:cubicBezTo>
                  <a:pt x="11919" y="61800"/>
                  <a:pt x="11932" y="61820"/>
                  <a:pt x="11945" y="61846"/>
                </a:cubicBezTo>
                <a:cubicBezTo>
                  <a:pt x="11965" y="61826"/>
                  <a:pt x="11984" y="61820"/>
                  <a:pt x="11991" y="61813"/>
                </a:cubicBezTo>
                <a:cubicBezTo>
                  <a:pt x="12159" y="61379"/>
                  <a:pt x="12335" y="60951"/>
                  <a:pt x="12373" y="60490"/>
                </a:cubicBezTo>
                <a:cubicBezTo>
                  <a:pt x="12399" y="60335"/>
                  <a:pt x="12412" y="60173"/>
                  <a:pt x="12438" y="60011"/>
                </a:cubicBezTo>
                <a:cubicBezTo>
                  <a:pt x="12438" y="59998"/>
                  <a:pt x="12438" y="59978"/>
                  <a:pt x="12445" y="59972"/>
                </a:cubicBezTo>
                <a:cubicBezTo>
                  <a:pt x="12445" y="59985"/>
                  <a:pt x="12438" y="60004"/>
                  <a:pt x="12438" y="60011"/>
                </a:cubicBezTo>
                <a:close/>
                <a:moveTo>
                  <a:pt x="34357" y="21776"/>
                </a:moveTo>
                <a:cubicBezTo>
                  <a:pt x="34299" y="21783"/>
                  <a:pt x="34286" y="21815"/>
                  <a:pt x="34273" y="21867"/>
                </a:cubicBezTo>
                <a:cubicBezTo>
                  <a:pt x="34221" y="22165"/>
                  <a:pt x="34169" y="22470"/>
                  <a:pt x="34110" y="22775"/>
                </a:cubicBezTo>
                <a:cubicBezTo>
                  <a:pt x="33832" y="24234"/>
                  <a:pt x="33352" y="25615"/>
                  <a:pt x="32677" y="26945"/>
                </a:cubicBezTo>
                <a:cubicBezTo>
                  <a:pt x="31795" y="28663"/>
                  <a:pt x="30641" y="30180"/>
                  <a:pt x="29208" y="31471"/>
                </a:cubicBezTo>
                <a:cubicBezTo>
                  <a:pt x="29111" y="31562"/>
                  <a:pt x="29046" y="31659"/>
                  <a:pt x="29020" y="31789"/>
                </a:cubicBezTo>
                <a:cubicBezTo>
                  <a:pt x="28975" y="32126"/>
                  <a:pt x="28910" y="32470"/>
                  <a:pt x="28858" y="32807"/>
                </a:cubicBezTo>
                <a:cubicBezTo>
                  <a:pt x="28858" y="32826"/>
                  <a:pt x="28871" y="32839"/>
                  <a:pt x="28884" y="32865"/>
                </a:cubicBezTo>
                <a:cubicBezTo>
                  <a:pt x="28942" y="32833"/>
                  <a:pt x="28987" y="32800"/>
                  <a:pt x="29039" y="32761"/>
                </a:cubicBezTo>
                <a:cubicBezTo>
                  <a:pt x="30771" y="31354"/>
                  <a:pt x="32126" y="29662"/>
                  <a:pt x="33040" y="27619"/>
                </a:cubicBezTo>
                <a:cubicBezTo>
                  <a:pt x="33702" y="26166"/>
                  <a:pt x="34033" y="24636"/>
                  <a:pt x="34214" y="23067"/>
                </a:cubicBezTo>
                <a:cubicBezTo>
                  <a:pt x="34266" y="22632"/>
                  <a:pt x="34305" y="22198"/>
                  <a:pt x="34357" y="21776"/>
                </a:cubicBezTo>
                <a:cubicBezTo>
                  <a:pt x="34357" y="21705"/>
                  <a:pt x="34383" y="21646"/>
                  <a:pt x="34324" y="21582"/>
                </a:cubicBezTo>
                <a:cubicBezTo>
                  <a:pt x="34337" y="21646"/>
                  <a:pt x="34350" y="21711"/>
                  <a:pt x="34357" y="21776"/>
                </a:cubicBezTo>
                <a:close/>
                <a:moveTo>
                  <a:pt x="9202" y="55218"/>
                </a:moveTo>
                <a:lnTo>
                  <a:pt x="9202" y="55121"/>
                </a:lnTo>
                <a:cubicBezTo>
                  <a:pt x="9170" y="54369"/>
                  <a:pt x="9131" y="53623"/>
                  <a:pt x="9112" y="52871"/>
                </a:cubicBezTo>
                <a:cubicBezTo>
                  <a:pt x="9092" y="51632"/>
                  <a:pt x="9144" y="50387"/>
                  <a:pt x="9326" y="49155"/>
                </a:cubicBezTo>
                <a:cubicBezTo>
                  <a:pt x="9481" y="48098"/>
                  <a:pt x="9721" y="47060"/>
                  <a:pt x="10071" y="46042"/>
                </a:cubicBezTo>
                <a:cubicBezTo>
                  <a:pt x="10785" y="43993"/>
                  <a:pt x="11894" y="42210"/>
                  <a:pt x="13580" y="40816"/>
                </a:cubicBezTo>
                <a:cubicBezTo>
                  <a:pt x="13612" y="40790"/>
                  <a:pt x="13638" y="40757"/>
                  <a:pt x="13703" y="40686"/>
                </a:cubicBezTo>
                <a:cubicBezTo>
                  <a:pt x="13612" y="40712"/>
                  <a:pt x="13580" y="40718"/>
                  <a:pt x="13547" y="40738"/>
                </a:cubicBezTo>
                <a:cubicBezTo>
                  <a:pt x="13398" y="40809"/>
                  <a:pt x="13262" y="40887"/>
                  <a:pt x="13119" y="40971"/>
                </a:cubicBezTo>
                <a:cubicBezTo>
                  <a:pt x="11336" y="41989"/>
                  <a:pt x="9955" y="43396"/>
                  <a:pt x="9014" y="45225"/>
                </a:cubicBezTo>
                <a:cubicBezTo>
                  <a:pt x="8586" y="46068"/>
                  <a:pt x="8262" y="46944"/>
                  <a:pt x="8029" y="47858"/>
                </a:cubicBezTo>
                <a:cubicBezTo>
                  <a:pt x="7672" y="49252"/>
                  <a:pt x="7516" y="50672"/>
                  <a:pt x="7516" y="52106"/>
                </a:cubicBezTo>
                <a:cubicBezTo>
                  <a:pt x="7516" y="53480"/>
                  <a:pt x="7640" y="54842"/>
                  <a:pt x="7815" y="56191"/>
                </a:cubicBezTo>
                <a:cubicBezTo>
                  <a:pt x="7815" y="56223"/>
                  <a:pt x="7841" y="56249"/>
                  <a:pt x="7854" y="56288"/>
                </a:cubicBezTo>
                <a:cubicBezTo>
                  <a:pt x="8320" y="55932"/>
                  <a:pt x="8755" y="55588"/>
                  <a:pt x="9202" y="55218"/>
                </a:cubicBezTo>
                <a:close/>
                <a:moveTo>
                  <a:pt x="15356" y="39979"/>
                </a:moveTo>
                <a:cubicBezTo>
                  <a:pt x="15136" y="40011"/>
                  <a:pt x="14928" y="40096"/>
                  <a:pt x="14773" y="40199"/>
                </a:cubicBezTo>
                <a:cubicBezTo>
                  <a:pt x="14617" y="40303"/>
                  <a:pt x="14455" y="40413"/>
                  <a:pt x="14299" y="40524"/>
                </a:cubicBezTo>
                <a:cubicBezTo>
                  <a:pt x="12724" y="41665"/>
                  <a:pt x="11524" y="43124"/>
                  <a:pt x="10713" y="44907"/>
                </a:cubicBezTo>
                <a:cubicBezTo>
                  <a:pt x="10363" y="45679"/>
                  <a:pt x="10084" y="46477"/>
                  <a:pt x="9877" y="47287"/>
                </a:cubicBezTo>
                <a:cubicBezTo>
                  <a:pt x="9488" y="48785"/>
                  <a:pt x="9332" y="50309"/>
                  <a:pt x="9280" y="51846"/>
                </a:cubicBezTo>
                <a:cubicBezTo>
                  <a:pt x="9261" y="52819"/>
                  <a:pt x="9306" y="53785"/>
                  <a:pt x="9352" y="54751"/>
                </a:cubicBezTo>
                <a:cubicBezTo>
                  <a:pt x="9358" y="54849"/>
                  <a:pt x="9352" y="54952"/>
                  <a:pt x="9403" y="55050"/>
                </a:cubicBezTo>
                <a:cubicBezTo>
                  <a:pt x="9572" y="54985"/>
                  <a:pt x="9702" y="54855"/>
                  <a:pt x="9857" y="54758"/>
                </a:cubicBezTo>
                <a:cubicBezTo>
                  <a:pt x="10013" y="54661"/>
                  <a:pt x="10156" y="54563"/>
                  <a:pt x="10311" y="54460"/>
                </a:cubicBezTo>
                <a:cubicBezTo>
                  <a:pt x="10460" y="54356"/>
                  <a:pt x="10629" y="54278"/>
                  <a:pt x="10759" y="54148"/>
                </a:cubicBezTo>
                <a:lnTo>
                  <a:pt x="10759" y="53986"/>
                </a:lnTo>
                <a:cubicBezTo>
                  <a:pt x="10791" y="53156"/>
                  <a:pt x="10817" y="52326"/>
                  <a:pt x="10850" y="51490"/>
                </a:cubicBezTo>
                <a:cubicBezTo>
                  <a:pt x="10895" y="50342"/>
                  <a:pt x="11025" y="49200"/>
                  <a:pt x="11239" y="48072"/>
                </a:cubicBezTo>
                <a:cubicBezTo>
                  <a:pt x="11466" y="46853"/>
                  <a:pt x="11790" y="45673"/>
                  <a:pt x="12257" y="44531"/>
                </a:cubicBezTo>
                <a:cubicBezTo>
                  <a:pt x="12944" y="42852"/>
                  <a:pt x="13904" y="41354"/>
                  <a:pt x="15233" y="40102"/>
                </a:cubicBezTo>
                <a:cubicBezTo>
                  <a:pt x="15272" y="40076"/>
                  <a:pt x="15305" y="40031"/>
                  <a:pt x="15356" y="39979"/>
                </a:cubicBezTo>
                <a:close/>
                <a:moveTo>
                  <a:pt x="10940" y="54045"/>
                </a:moveTo>
                <a:cubicBezTo>
                  <a:pt x="11012" y="54012"/>
                  <a:pt x="11044" y="54006"/>
                  <a:pt x="11076" y="53986"/>
                </a:cubicBezTo>
                <a:cubicBezTo>
                  <a:pt x="11440" y="53779"/>
                  <a:pt x="11816" y="53558"/>
                  <a:pt x="12179" y="53351"/>
                </a:cubicBezTo>
                <a:cubicBezTo>
                  <a:pt x="12276" y="53292"/>
                  <a:pt x="12315" y="53227"/>
                  <a:pt x="12322" y="53111"/>
                </a:cubicBezTo>
                <a:cubicBezTo>
                  <a:pt x="12373" y="52579"/>
                  <a:pt x="12432" y="52054"/>
                  <a:pt x="12477" y="51515"/>
                </a:cubicBezTo>
                <a:cubicBezTo>
                  <a:pt x="12574" y="50523"/>
                  <a:pt x="12698" y="49538"/>
                  <a:pt x="12860" y="48558"/>
                </a:cubicBezTo>
                <a:cubicBezTo>
                  <a:pt x="13067" y="47326"/>
                  <a:pt x="13346" y="46107"/>
                  <a:pt x="13735" y="44920"/>
                </a:cubicBezTo>
                <a:cubicBezTo>
                  <a:pt x="14384" y="42962"/>
                  <a:pt x="15298" y="41159"/>
                  <a:pt x="16679" y="39616"/>
                </a:cubicBezTo>
                <a:cubicBezTo>
                  <a:pt x="16699" y="39590"/>
                  <a:pt x="16712" y="39557"/>
                  <a:pt x="16731" y="39512"/>
                </a:cubicBezTo>
                <a:cubicBezTo>
                  <a:pt x="16666" y="39519"/>
                  <a:pt x="16634" y="39519"/>
                  <a:pt x="16602" y="39525"/>
                </a:cubicBezTo>
                <a:cubicBezTo>
                  <a:pt x="16439" y="39577"/>
                  <a:pt x="16277" y="39635"/>
                  <a:pt x="16109" y="39681"/>
                </a:cubicBezTo>
                <a:cubicBezTo>
                  <a:pt x="15998" y="39713"/>
                  <a:pt x="15901" y="39778"/>
                  <a:pt x="15810" y="39849"/>
                </a:cubicBezTo>
                <a:cubicBezTo>
                  <a:pt x="14585" y="40900"/>
                  <a:pt x="13586" y="42138"/>
                  <a:pt x="12866" y="43578"/>
                </a:cubicBezTo>
                <a:cubicBezTo>
                  <a:pt x="12516" y="44278"/>
                  <a:pt x="12224" y="44998"/>
                  <a:pt x="11991" y="45744"/>
                </a:cubicBezTo>
                <a:cubicBezTo>
                  <a:pt x="11401" y="47579"/>
                  <a:pt x="11135" y="49466"/>
                  <a:pt x="11018" y="51379"/>
                </a:cubicBezTo>
                <a:cubicBezTo>
                  <a:pt x="10973" y="52183"/>
                  <a:pt x="10953" y="52994"/>
                  <a:pt x="10927" y="53792"/>
                </a:cubicBezTo>
                <a:cubicBezTo>
                  <a:pt x="10927" y="53869"/>
                  <a:pt x="10940" y="53934"/>
                  <a:pt x="10940" y="54045"/>
                </a:cubicBezTo>
                <a:close/>
                <a:moveTo>
                  <a:pt x="12510" y="53137"/>
                </a:moveTo>
                <a:cubicBezTo>
                  <a:pt x="12549" y="53130"/>
                  <a:pt x="12581" y="53124"/>
                  <a:pt x="12600" y="53111"/>
                </a:cubicBezTo>
                <a:cubicBezTo>
                  <a:pt x="12964" y="52916"/>
                  <a:pt x="13327" y="52715"/>
                  <a:pt x="13703" y="52527"/>
                </a:cubicBezTo>
                <a:cubicBezTo>
                  <a:pt x="13787" y="52482"/>
                  <a:pt x="13833" y="52417"/>
                  <a:pt x="13845" y="52320"/>
                </a:cubicBezTo>
                <a:cubicBezTo>
                  <a:pt x="14027" y="51308"/>
                  <a:pt x="14202" y="50283"/>
                  <a:pt x="14384" y="49272"/>
                </a:cubicBezTo>
                <a:cubicBezTo>
                  <a:pt x="14591" y="48098"/>
                  <a:pt x="14838" y="46931"/>
                  <a:pt x="15155" y="45770"/>
                </a:cubicBezTo>
                <a:cubicBezTo>
                  <a:pt x="15499" y="44479"/>
                  <a:pt x="15921" y="43221"/>
                  <a:pt x="16485" y="42009"/>
                </a:cubicBezTo>
                <a:cubicBezTo>
                  <a:pt x="16913" y="41075"/>
                  <a:pt x="17412" y="40193"/>
                  <a:pt x="18015" y="39356"/>
                </a:cubicBezTo>
                <a:cubicBezTo>
                  <a:pt x="18054" y="39292"/>
                  <a:pt x="18125" y="39246"/>
                  <a:pt x="18119" y="39155"/>
                </a:cubicBezTo>
                <a:cubicBezTo>
                  <a:pt x="17963" y="39162"/>
                  <a:pt x="17321" y="39305"/>
                  <a:pt x="17224" y="39356"/>
                </a:cubicBezTo>
                <a:cubicBezTo>
                  <a:pt x="17185" y="39376"/>
                  <a:pt x="17146" y="39408"/>
                  <a:pt x="17120" y="39441"/>
                </a:cubicBezTo>
                <a:cubicBezTo>
                  <a:pt x="17075" y="39486"/>
                  <a:pt x="17023" y="39545"/>
                  <a:pt x="16978" y="39590"/>
                </a:cubicBezTo>
                <a:cubicBezTo>
                  <a:pt x="15765" y="40900"/>
                  <a:pt x="14877" y="42398"/>
                  <a:pt x="14235" y="44051"/>
                </a:cubicBezTo>
                <a:cubicBezTo>
                  <a:pt x="13541" y="45867"/>
                  <a:pt x="13139" y="47761"/>
                  <a:pt x="12873" y="49680"/>
                </a:cubicBezTo>
                <a:cubicBezTo>
                  <a:pt x="12801" y="50219"/>
                  <a:pt x="12737" y="50763"/>
                  <a:pt x="12678" y="51295"/>
                </a:cubicBezTo>
                <a:cubicBezTo>
                  <a:pt x="12613" y="51879"/>
                  <a:pt x="12568" y="52462"/>
                  <a:pt x="12503" y="53059"/>
                </a:cubicBezTo>
                <a:cubicBezTo>
                  <a:pt x="12497" y="53078"/>
                  <a:pt x="12503" y="53098"/>
                  <a:pt x="12510" y="53137"/>
                </a:cubicBezTo>
                <a:close/>
                <a:moveTo>
                  <a:pt x="19617" y="38805"/>
                </a:moveTo>
                <a:cubicBezTo>
                  <a:pt x="19286" y="38870"/>
                  <a:pt x="19020" y="38928"/>
                  <a:pt x="18741" y="38987"/>
                </a:cubicBezTo>
                <a:cubicBezTo>
                  <a:pt x="18489" y="39039"/>
                  <a:pt x="18489" y="39039"/>
                  <a:pt x="18326" y="39253"/>
                </a:cubicBezTo>
                <a:cubicBezTo>
                  <a:pt x="18307" y="39285"/>
                  <a:pt x="18288" y="39311"/>
                  <a:pt x="18262" y="39343"/>
                </a:cubicBezTo>
                <a:cubicBezTo>
                  <a:pt x="17386" y="40517"/>
                  <a:pt x="16705" y="41795"/>
                  <a:pt x="16180" y="43170"/>
                </a:cubicBezTo>
                <a:cubicBezTo>
                  <a:pt x="15616" y="44642"/>
                  <a:pt x="15201" y="46159"/>
                  <a:pt x="14883" y="47709"/>
                </a:cubicBezTo>
                <a:cubicBezTo>
                  <a:pt x="14689" y="48636"/>
                  <a:pt x="14520" y="49570"/>
                  <a:pt x="14351" y="50504"/>
                </a:cubicBezTo>
                <a:cubicBezTo>
                  <a:pt x="14241" y="51062"/>
                  <a:pt x="14144" y="51632"/>
                  <a:pt x="14047" y="52190"/>
                </a:cubicBezTo>
                <a:cubicBezTo>
                  <a:pt x="14040" y="52229"/>
                  <a:pt x="14014" y="52281"/>
                  <a:pt x="14092" y="52320"/>
                </a:cubicBezTo>
                <a:cubicBezTo>
                  <a:pt x="14455" y="52132"/>
                  <a:pt x="14838" y="51937"/>
                  <a:pt x="15207" y="51742"/>
                </a:cubicBezTo>
                <a:cubicBezTo>
                  <a:pt x="15266" y="51710"/>
                  <a:pt x="15298" y="51665"/>
                  <a:pt x="15324" y="51600"/>
                </a:cubicBezTo>
                <a:cubicBezTo>
                  <a:pt x="15356" y="51477"/>
                  <a:pt x="15395" y="51353"/>
                  <a:pt x="15428" y="51230"/>
                </a:cubicBezTo>
                <a:cubicBezTo>
                  <a:pt x="15778" y="49868"/>
                  <a:pt x="16115" y="48519"/>
                  <a:pt x="16465" y="47158"/>
                </a:cubicBezTo>
                <a:cubicBezTo>
                  <a:pt x="16796" y="45841"/>
                  <a:pt x="17166" y="44531"/>
                  <a:pt x="17600" y="43247"/>
                </a:cubicBezTo>
                <a:cubicBezTo>
                  <a:pt x="18112" y="41775"/>
                  <a:pt x="18729" y="40349"/>
                  <a:pt x="19533" y="39000"/>
                </a:cubicBezTo>
                <a:cubicBezTo>
                  <a:pt x="19546" y="38954"/>
                  <a:pt x="19572" y="38903"/>
                  <a:pt x="19617" y="38805"/>
                </a:cubicBezTo>
                <a:close/>
                <a:moveTo>
                  <a:pt x="19896" y="38766"/>
                </a:moveTo>
                <a:lnTo>
                  <a:pt x="19857" y="38805"/>
                </a:lnTo>
                <a:cubicBezTo>
                  <a:pt x="19805" y="38870"/>
                  <a:pt x="19766" y="38941"/>
                  <a:pt x="19727" y="39006"/>
                </a:cubicBezTo>
                <a:cubicBezTo>
                  <a:pt x="19118" y="39998"/>
                  <a:pt x="18612" y="41043"/>
                  <a:pt x="18184" y="42119"/>
                </a:cubicBezTo>
                <a:cubicBezTo>
                  <a:pt x="17633" y="43520"/>
                  <a:pt x="17211" y="44966"/>
                  <a:pt x="16828" y="46418"/>
                </a:cubicBezTo>
                <a:cubicBezTo>
                  <a:pt x="16394" y="48085"/>
                  <a:pt x="16011" y="49771"/>
                  <a:pt x="15532" y="51438"/>
                </a:cubicBezTo>
                <a:cubicBezTo>
                  <a:pt x="15525" y="51464"/>
                  <a:pt x="15532" y="51496"/>
                  <a:pt x="15532" y="51548"/>
                </a:cubicBezTo>
                <a:cubicBezTo>
                  <a:pt x="15596" y="51515"/>
                  <a:pt x="15655" y="51496"/>
                  <a:pt x="15707" y="51477"/>
                </a:cubicBezTo>
                <a:cubicBezTo>
                  <a:pt x="15966" y="51347"/>
                  <a:pt x="16212" y="51198"/>
                  <a:pt x="16472" y="51081"/>
                </a:cubicBezTo>
                <a:cubicBezTo>
                  <a:pt x="16602" y="51016"/>
                  <a:pt x="16679" y="50919"/>
                  <a:pt x="16731" y="50789"/>
                </a:cubicBezTo>
                <a:cubicBezTo>
                  <a:pt x="17146" y="49739"/>
                  <a:pt x="17529" y="48688"/>
                  <a:pt x="17866" y="47618"/>
                </a:cubicBezTo>
                <a:cubicBezTo>
                  <a:pt x="18249" y="46418"/>
                  <a:pt x="18612" y="45206"/>
                  <a:pt x="18988" y="44006"/>
                </a:cubicBezTo>
                <a:cubicBezTo>
                  <a:pt x="19565" y="42184"/>
                  <a:pt x="20201" y="40388"/>
                  <a:pt x="21057" y="38676"/>
                </a:cubicBezTo>
                <a:cubicBezTo>
                  <a:pt x="21070" y="38637"/>
                  <a:pt x="21089" y="38598"/>
                  <a:pt x="21095" y="38546"/>
                </a:cubicBezTo>
                <a:cubicBezTo>
                  <a:pt x="20901" y="38546"/>
                  <a:pt x="20220" y="38669"/>
                  <a:pt x="19896" y="38766"/>
                </a:cubicBezTo>
                <a:close/>
                <a:moveTo>
                  <a:pt x="16971" y="50796"/>
                </a:moveTo>
                <a:cubicBezTo>
                  <a:pt x="17062" y="50757"/>
                  <a:pt x="17114" y="50737"/>
                  <a:pt x="17159" y="50711"/>
                </a:cubicBezTo>
                <a:cubicBezTo>
                  <a:pt x="17373" y="50601"/>
                  <a:pt x="17581" y="50471"/>
                  <a:pt x="17801" y="50368"/>
                </a:cubicBezTo>
                <a:cubicBezTo>
                  <a:pt x="17937" y="50290"/>
                  <a:pt x="18028" y="50193"/>
                  <a:pt x="18093" y="50063"/>
                </a:cubicBezTo>
                <a:cubicBezTo>
                  <a:pt x="18502" y="49298"/>
                  <a:pt x="18878" y="48519"/>
                  <a:pt x="19228" y="47722"/>
                </a:cubicBezTo>
                <a:cubicBezTo>
                  <a:pt x="19727" y="46593"/>
                  <a:pt x="20129" y="45426"/>
                  <a:pt x="20525" y="44272"/>
                </a:cubicBezTo>
                <a:cubicBezTo>
                  <a:pt x="21206" y="42281"/>
                  <a:pt x="21854" y="40290"/>
                  <a:pt x="22665" y="38345"/>
                </a:cubicBezTo>
                <a:cubicBezTo>
                  <a:pt x="22678" y="38312"/>
                  <a:pt x="22684" y="38280"/>
                  <a:pt x="22691" y="38228"/>
                </a:cubicBezTo>
                <a:cubicBezTo>
                  <a:pt x="22626" y="38241"/>
                  <a:pt x="22587" y="38241"/>
                  <a:pt x="22535" y="38248"/>
                </a:cubicBezTo>
                <a:cubicBezTo>
                  <a:pt x="22230" y="38312"/>
                  <a:pt x="21919" y="38384"/>
                  <a:pt x="21601" y="38436"/>
                </a:cubicBezTo>
                <a:cubicBezTo>
                  <a:pt x="21433" y="38455"/>
                  <a:pt x="21309" y="38520"/>
                  <a:pt x="21264" y="38695"/>
                </a:cubicBezTo>
                <a:cubicBezTo>
                  <a:pt x="21258" y="38714"/>
                  <a:pt x="21238" y="38740"/>
                  <a:pt x="21232" y="38766"/>
                </a:cubicBezTo>
                <a:cubicBezTo>
                  <a:pt x="20609" y="39998"/>
                  <a:pt x="20090" y="41269"/>
                  <a:pt x="19662" y="42573"/>
                </a:cubicBezTo>
                <a:cubicBezTo>
                  <a:pt x="19228" y="43889"/>
                  <a:pt x="18826" y="45219"/>
                  <a:pt x="18411" y="46542"/>
                </a:cubicBezTo>
                <a:cubicBezTo>
                  <a:pt x="17989" y="47910"/>
                  <a:pt x="17561" y="49272"/>
                  <a:pt x="17036" y="50601"/>
                </a:cubicBezTo>
                <a:cubicBezTo>
                  <a:pt x="17017" y="50634"/>
                  <a:pt x="17004" y="50679"/>
                  <a:pt x="16971" y="50796"/>
                </a:cubicBezTo>
                <a:close/>
                <a:moveTo>
                  <a:pt x="18359" y="50017"/>
                </a:moveTo>
                <a:cubicBezTo>
                  <a:pt x="18443" y="49985"/>
                  <a:pt x="18482" y="49966"/>
                  <a:pt x="18515" y="49946"/>
                </a:cubicBezTo>
                <a:cubicBezTo>
                  <a:pt x="18703" y="49829"/>
                  <a:pt x="18891" y="49719"/>
                  <a:pt x="19072" y="49609"/>
                </a:cubicBezTo>
                <a:cubicBezTo>
                  <a:pt x="19202" y="49538"/>
                  <a:pt x="19299" y="49434"/>
                  <a:pt x="19383" y="49317"/>
                </a:cubicBezTo>
                <a:cubicBezTo>
                  <a:pt x="19915" y="48565"/>
                  <a:pt x="20415" y="47787"/>
                  <a:pt x="20843" y="46970"/>
                </a:cubicBezTo>
                <a:cubicBezTo>
                  <a:pt x="21361" y="45997"/>
                  <a:pt x="21796" y="44985"/>
                  <a:pt x="22204" y="43954"/>
                </a:cubicBezTo>
                <a:cubicBezTo>
                  <a:pt x="22983" y="41983"/>
                  <a:pt x="23625" y="39966"/>
                  <a:pt x="24325" y="37969"/>
                </a:cubicBezTo>
                <a:cubicBezTo>
                  <a:pt x="24344" y="37930"/>
                  <a:pt x="24377" y="37891"/>
                  <a:pt x="24312" y="37833"/>
                </a:cubicBezTo>
                <a:cubicBezTo>
                  <a:pt x="23864" y="37956"/>
                  <a:pt x="23398" y="38047"/>
                  <a:pt x="22944" y="38163"/>
                </a:cubicBezTo>
                <a:cubicBezTo>
                  <a:pt x="22905" y="38261"/>
                  <a:pt x="22859" y="38345"/>
                  <a:pt x="22827" y="38423"/>
                </a:cubicBezTo>
                <a:cubicBezTo>
                  <a:pt x="22548" y="39136"/>
                  <a:pt x="22250" y="39849"/>
                  <a:pt x="21997" y="40576"/>
                </a:cubicBezTo>
                <a:cubicBezTo>
                  <a:pt x="21530" y="41886"/>
                  <a:pt x="21089" y="43208"/>
                  <a:pt x="20629" y="44518"/>
                </a:cubicBezTo>
                <a:cubicBezTo>
                  <a:pt x="20006" y="46347"/>
                  <a:pt x="19325" y="48143"/>
                  <a:pt x="18417" y="49855"/>
                </a:cubicBezTo>
                <a:cubicBezTo>
                  <a:pt x="18404" y="49894"/>
                  <a:pt x="18385" y="49933"/>
                  <a:pt x="18359" y="50017"/>
                </a:cubicBezTo>
                <a:close/>
                <a:moveTo>
                  <a:pt x="19740" y="49142"/>
                </a:moveTo>
                <a:cubicBezTo>
                  <a:pt x="20058" y="48993"/>
                  <a:pt x="20382" y="48759"/>
                  <a:pt x="20577" y="48552"/>
                </a:cubicBezTo>
                <a:cubicBezTo>
                  <a:pt x="21841" y="47197"/>
                  <a:pt x="22853" y="45673"/>
                  <a:pt x="23663" y="44013"/>
                </a:cubicBezTo>
                <a:cubicBezTo>
                  <a:pt x="24695" y="41886"/>
                  <a:pt x="25434" y="39648"/>
                  <a:pt x="26089" y="37385"/>
                </a:cubicBezTo>
                <a:cubicBezTo>
                  <a:pt x="26095" y="37366"/>
                  <a:pt x="26089" y="37340"/>
                  <a:pt x="26082" y="37301"/>
                </a:cubicBezTo>
                <a:cubicBezTo>
                  <a:pt x="26037" y="37307"/>
                  <a:pt x="25998" y="37314"/>
                  <a:pt x="25966" y="37320"/>
                </a:cubicBezTo>
                <a:cubicBezTo>
                  <a:pt x="25563" y="37450"/>
                  <a:pt x="25155" y="37580"/>
                  <a:pt x="24753" y="37703"/>
                </a:cubicBezTo>
                <a:cubicBezTo>
                  <a:pt x="24630" y="37735"/>
                  <a:pt x="24565" y="37800"/>
                  <a:pt x="24532" y="37917"/>
                </a:cubicBezTo>
                <a:cubicBezTo>
                  <a:pt x="24526" y="37956"/>
                  <a:pt x="24500" y="37995"/>
                  <a:pt x="24481" y="38047"/>
                </a:cubicBezTo>
                <a:cubicBezTo>
                  <a:pt x="24156" y="38987"/>
                  <a:pt x="23826" y="39927"/>
                  <a:pt x="23501" y="40867"/>
                </a:cubicBezTo>
                <a:cubicBezTo>
                  <a:pt x="23041" y="42203"/>
                  <a:pt x="22580" y="43533"/>
                  <a:pt x="22023" y="44836"/>
                </a:cubicBezTo>
                <a:cubicBezTo>
                  <a:pt x="21420" y="46289"/>
                  <a:pt x="20713" y="47683"/>
                  <a:pt x="19818" y="48980"/>
                </a:cubicBezTo>
                <a:cubicBezTo>
                  <a:pt x="19818" y="49012"/>
                  <a:pt x="19799" y="49051"/>
                  <a:pt x="19740" y="49142"/>
                </a:cubicBezTo>
                <a:close/>
                <a:moveTo>
                  <a:pt x="26342" y="37210"/>
                </a:moveTo>
                <a:cubicBezTo>
                  <a:pt x="26309" y="37320"/>
                  <a:pt x="26264" y="37443"/>
                  <a:pt x="26225" y="37567"/>
                </a:cubicBezTo>
                <a:cubicBezTo>
                  <a:pt x="25797" y="38987"/>
                  <a:pt x="25343" y="40401"/>
                  <a:pt x="24805" y="41788"/>
                </a:cubicBezTo>
                <a:cubicBezTo>
                  <a:pt x="24377" y="42897"/>
                  <a:pt x="23897" y="43980"/>
                  <a:pt x="23333" y="45024"/>
                </a:cubicBezTo>
                <a:cubicBezTo>
                  <a:pt x="22807" y="45990"/>
                  <a:pt x="22204" y="46905"/>
                  <a:pt x="21511" y="47754"/>
                </a:cubicBezTo>
                <a:cubicBezTo>
                  <a:pt x="21465" y="47806"/>
                  <a:pt x="21413" y="47852"/>
                  <a:pt x="21394" y="47923"/>
                </a:cubicBezTo>
                <a:cubicBezTo>
                  <a:pt x="21420" y="47936"/>
                  <a:pt x="21426" y="47942"/>
                  <a:pt x="21433" y="47936"/>
                </a:cubicBezTo>
                <a:cubicBezTo>
                  <a:pt x="21485" y="47903"/>
                  <a:pt x="21543" y="47871"/>
                  <a:pt x="21588" y="47826"/>
                </a:cubicBezTo>
                <a:cubicBezTo>
                  <a:pt x="22140" y="47385"/>
                  <a:pt x="22652" y="46905"/>
                  <a:pt x="23138" y="46386"/>
                </a:cubicBezTo>
                <a:cubicBezTo>
                  <a:pt x="24254" y="45193"/>
                  <a:pt x="25148" y="43850"/>
                  <a:pt x="25875" y="42391"/>
                </a:cubicBezTo>
                <a:cubicBezTo>
                  <a:pt x="26796" y="40556"/>
                  <a:pt x="27418" y="38617"/>
                  <a:pt x="27898" y="36633"/>
                </a:cubicBezTo>
                <a:cubicBezTo>
                  <a:pt x="27905" y="36600"/>
                  <a:pt x="27898" y="36568"/>
                  <a:pt x="27885" y="36523"/>
                </a:cubicBezTo>
                <a:cubicBezTo>
                  <a:pt x="27386" y="36756"/>
                  <a:pt x="26880" y="36977"/>
                  <a:pt x="26342" y="37210"/>
                </a:cubicBezTo>
                <a:close/>
                <a:moveTo>
                  <a:pt x="28261" y="36075"/>
                </a:moveTo>
                <a:cubicBezTo>
                  <a:pt x="28825" y="35861"/>
                  <a:pt x="30278" y="34778"/>
                  <a:pt x="31063" y="33968"/>
                </a:cubicBezTo>
                <a:cubicBezTo>
                  <a:pt x="32256" y="32748"/>
                  <a:pt x="33151" y="31348"/>
                  <a:pt x="33715" y="29752"/>
                </a:cubicBezTo>
                <a:cubicBezTo>
                  <a:pt x="34169" y="28481"/>
                  <a:pt x="34350" y="27159"/>
                  <a:pt x="34357" y="25810"/>
                </a:cubicBezTo>
                <a:cubicBezTo>
                  <a:pt x="34318" y="25939"/>
                  <a:pt x="34292" y="26069"/>
                  <a:pt x="34266" y="26199"/>
                </a:cubicBezTo>
                <a:cubicBezTo>
                  <a:pt x="34169" y="26795"/>
                  <a:pt x="34039" y="27379"/>
                  <a:pt x="33851" y="27943"/>
                </a:cubicBezTo>
                <a:cubicBezTo>
                  <a:pt x="33222" y="29889"/>
                  <a:pt x="32152" y="31549"/>
                  <a:pt x="30699" y="32988"/>
                </a:cubicBezTo>
                <a:cubicBezTo>
                  <a:pt x="30077" y="33611"/>
                  <a:pt x="29396" y="34162"/>
                  <a:pt x="28657" y="34648"/>
                </a:cubicBezTo>
                <a:cubicBezTo>
                  <a:pt x="28534" y="34726"/>
                  <a:pt x="28469" y="34824"/>
                  <a:pt x="28443" y="34973"/>
                </a:cubicBezTo>
                <a:cubicBezTo>
                  <a:pt x="28391" y="35271"/>
                  <a:pt x="28313" y="35569"/>
                  <a:pt x="28261" y="35874"/>
                </a:cubicBezTo>
                <a:cubicBezTo>
                  <a:pt x="28255" y="35939"/>
                  <a:pt x="28222" y="36010"/>
                  <a:pt x="28261" y="36075"/>
                </a:cubicBezTo>
                <a:close/>
                <a:moveTo>
                  <a:pt x="28559" y="34499"/>
                </a:moveTo>
                <a:cubicBezTo>
                  <a:pt x="28683" y="34428"/>
                  <a:pt x="28754" y="34389"/>
                  <a:pt x="28819" y="34337"/>
                </a:cubicBezTo>
                <a:cubicBezTo>
                  <a:pt x="29208" y="34039"/>
                  <a:pt x="29604" y="33754"/>
                  <a:pt x="29973" y="33442"/>
                </a:cubicBezTo>
                <a:cubicBezTo>
                  <a:pt x="32230" y="31477"/>
                  <a:pt x="33585" y="29007"/>
                  <a:pt x="34110" y="26063"/>
                </a:cubicBezTo>
                <a:cubicBezTo>
                  <a:pt x="34221" y="25498"/>
                  <a:pt x="34266" y="24908"/>
                  <a:pt x="34318" y="24338"/>
                </a:cubicBezTo>
                <a:cubicBezTo>
                  <a:pt x="34324" y="24188"/>
                  <a:pt x="34318" y="24052"/>
                  <a:pt x="34318" y="23910"/>
                </a:cubicBezTo>
                <a:cubicBezTo>
                  <a:pt x="34266" y="24046"/>
                  <a:pt x="34240" y="24182"/>
                  <a:pt x="34221" y="24331"/>
                </a:cubicBezTo>
                <a:cubicBezTo>
                  <a:pt x="34097" y="25044"/>
                  <a:pt x="33935" y="25745"/>
                  <a:pt x="33702" y="26439"/>
                </a:cubicBezTo>
                <a:cubicBezTo>
                  <a:pt x="32930" y="28708"/>
                  <a:pt x="31646" y="30634"/>
                  <a:pt x="29889" y="32256"/>
                </a:cubicBezTo>
                <a:cubicBezTo>
                  <a:pt x="29584" y="32547"/>
                  <a:pt x="29240" y="32807"/>
                  <a:pt x="28916" y="33086"/>
                </a:cubicBezTo>
                <a:cubicBezTo>
                  <a:pt x="28838" y="33150"/>
                  <a:pt x="28786" y="33222"/>
                  <a:pt x="28773" y="33326"/>
                </a:cubicBezTo>
                <a:cubicBezTo>
                  <a:pt x="28728" y="33585"/>
                  <a:pt x="28676" y="33844"/>
                  <a:pt x="28624" y="34097"/>
                </a:cubicBezTo>
                <a:cubicBezTo>
                  <a:pt x="28611" y="34208"/>
                  <a:pt x="28585" y="34324"/>
                  <a:pt x="28559" y="34499"/>
                </a:cubicBezTo>
                <a:close/>
                <a:moveTo>
                  <a:pt x="29117" y="31250"/>
                </a:moveTo>
                <a:cubicBezTo>
                  <a:pt x="29214" y="31270"/>
                  <a:pt x="29260" y="31192"/>
                  <a:pt x="29305" y="31147"/>
                </a:cubicBezTo>
                <a:cubicBezTo>
                  <a:pt x="31497" y="29072"/>
                  <a:pt x="32989" y="26581"/>
                  <a:pt x="33721" y="23650"/>
                </a:cubicBezTo>
                <a:cubicBezTo>
                  <a:pt x="33935" y="22814"/>
                  <a:pt x="34078" y="21971"/>
                  <a:pt x="34208" y="21121"/>
                </a:cubicBezTo>
                <a:cubicBezTo>
                  <a:pt x="34253" y="20829"/>
                  <a:pt x="34292" y="20525"/>
                  <a:pt x="34331" y="20233"/>
                </a:cubicBezTo>
                <a:cubicBezTo>
                  <a:pt x="34350" y="20116"/>
                  <a:pt x="34357" y="19993"/>
                  <a:pt x="34324" y="19870"/>
                </a:cubicBezTo>
                <a:cubicBezTo>
                  <a:pt x="34299" y="19889"/>
                  <a:pt x="34292" y="19889"/>
                  <a:pt x="34292" y="19896"/>
                </a:cubicBezTo>
                <a:cubicBezTo>
                  <a:pt x="34266" y="19999"/>
                  <a:pt x="34240" y="20103"/>
                  <a:pt x="34227" y="20213"/>
                </a:cubicBezTo>
                <a:cubicBezTo>
                  <a:pt x="34059" y="21102"/>
                  <a:pt x="33851" y="21977"/>
                  <a:pt x="33579" y="22846"/>
                </a:cubicBezTo>
                <a:cubicBezTo>
                  <a:pt x="32749" y="25447"/>
                  <a:pt x="31439" y="27768"/>
                  <a:pt x="29591" y="29778"/>
                </a:cubicBezTo>
                <a:cubicBezTo>
                  <a:pt x="29402" y="29979"/>
                  <a:pt x="29273" y="30180"/>
                  <a:pt x="29247" y="30459"/>
                </a:cubicBezTo>
                <a:cubicBezTo>
                  <a:pt x="29214" y="30719"/>
                  <a:pt x="29163" y="30985"/>
                  <a:pt x="29117" y="31250"/>
                </a:cubicBezTo>
                <a:close/>
                <a:moveTo>
                  <a:pt x="29370" y="29714"/>
                </a:moveTo>
                <a:cubicBezTo>
                  <a:pt x="29519" y="29603"/>
                  <a:pt x="29584" y="29519"/>
                  <a:pt x="29655" y="29435"/>
                </a:cubicBezTo>
                <a:cubicBezTo>
                  <a:pt x="31530" y="27327"/>
                  <a:pt x="32826" y="24902"/>
                  <a:pt x="33572" y="22191"/>
                </a:cubicBezTo>
                <a:cubicBezTo>
                  <a:pt x="33864" y="21108"/>
                  <a:pt x="34072" y="20019"/>
                  <a:pt x="34273" y="18923"/>
                </a:cubicBezTo>
                <a:cubicBezTo>
                  <a:pt x="34337" y="18599"/>
                  <a:pt x="34389" y="18281"/>
                  <a:pt x="34383" y="17950"/>
                </a:cubicBezTo>
                <a:cubicBezTo>
                  <a:pt x="34383" y="17898"/>
                  <a:pt x="34402" y="17853"/>
                  <a:pt x="34337" y="17801"/>
                </a:cubicBezTo>
                <a:cubicBezTo>
                  <a:pt x="34331" y="17853"/>
                  <a:pt x="34324" y="17885"/>
                  <a:pt x="34318" y="17918"/>
                </a:cubicBezTo>
                <a:cubicBezTo>
                  <a:pt x="34286" y="18047"/>
                  <a:pt x="34253" y="18184"/>
                  <a:pt x="34221" y="18313"/>
                </a:cubicBezTo>
                <a:cubicBezTo>
                  <a:pt x="33961" y="19442"/>
                  <a:pt x="33676" y="20570"/>
                  <a:pt x="33293" y="21659"/>
                </a:cubicBezTo>
                <a:cubicBezTo>
                  <a:pt x="32502" y="23955"/>
                  <a:pt x="31406" y="26089"/>
                  <a:pt x="29941" y="28027"/>
                </a:cubicBezTo>
                <a:cubicBezTo>
                  <a:pt x="29798" y="28203"/>
                  <a:pt x="29668" y="28391"/>
                  <a:pt x="29539" y="28566"/>
                </a:cubicBezTo>
                <a:cubicBezTo>
                  <a:pt x="29506" y="28793"/>
                  <a:pt x="29467" y="29013"/>
                  <a:pt x="29435" y="29240"/>
                </a:cubicBezTo>
                <a:cubicBezTo>
                  <a:pt x="29409" y="29376"/>
                  <a:pt x="29396" y="29519"/>
                  <a:pt x="29370" y="29714"/>
                </a:cubicBezTo>
                <a:close/>
                <a:moveTo>
                  <a:pt x="34655" y="15337"/>
                </a:moveTo>
                <a:cubicBezTo>
                  <a:pt x="34642" y="15337"/>
                  <a:pt x="34623" y="15337"/>
                  <a:pt x="34603" y="15330"/>
                </a:cubicBezTo>
                <a:cubicBezTo>
                  <a:pt x="34564" y="15453"/>
                  <a:pt x="34525" y="15564"/>
                  <a:pt x="34493" y="15687"/>
                </a:cubicBezTo>
                <a:cubicBezTo>
                  <a:pt x="34221" y="16621"/>
                  <a:pt x="33948" y="17542"/>
                  <a:pt x="33676" y="18475"/>
                </a:cubicBezTo>
                <a:cubicBezTo>
                  <a:pt x="33190" y="20123"/>
                  <a:pt x="32606" y="21724"/>
                  <a:pt x="31880" y="23274"/>
                </a:cubicBezTo>
                <a:cubicBezTo>
                  <a:pt x="31309" y="24513"/>
                  <a:pt x="30648" y="25712"/>
                  <a:pt x="29895" y="26860"/>
                </a:cubicBezTo>
                <a:cubicBezTo>
                  <a:pt x="29818" y="26977"/>
                  <a:pt x="29759" y="27107"/>
                  <a:pt x="29740" y="27256"/>
                </a:cubicBezTo>
                <a:cubicBezTo>
                  <a:pt x="29714" y="27509"/>
                  <a:pt x="29662" y="27755"/>
                  <a:pt x="29623" y="28008"/>
                </a:cubicBezTo>
                <a:cubicBezTo>
                  <a:pt x="29610" y="28040"/>
                  <a:pt x="29591" y="28079"/>
                  <a:pt x="29655" y="28099"/>
                </a:cubicBezTo>
                <a:cubicBezTo>
                  <a:pt x="29740" y="28015"/>
                  <a:pt x="29805" y="27911"/>
                  <a:pt x="29889" y="27807"/>
                </a:cubicBezTo>
                <a:cubicBezTo>
                  <a:pt x="31523" y="25615"/>
                  <a:pt x="32690" y="23190"/>
                  <a:pt x="33449" y="20570"/>
                </a:cubicBezTo>
                <a:cubicBezTo>
                  <a:pt x="33741" y="19565"/>
                  <a:pt x="33974" y="18540"/>
                  <a:pt x="34208" y="17509"/>
                </a:cubicBezTo>
                <a:cubicBezTo>
                  <a:pt x="34331" y="16977"/>
                  <a:pt x="34500" y="16446"/>
                  <a:pt x="34564" y="15894"/>
                </a:cubicBezTo>
                <a:cubicBezTo>
                  <a:pt x="34597" y="15713"/>
                  <a:pt x="34629" y="15525"/>
                  <a:pt x="34655" y="15337"/>
                </a:cubicBezTo>
                <a:close/>
                <a:moveTo>
                  <a:pt x="9209" y="55465"/>
                </a:moveTo>
                <a:cubicBezTo>
                  <a:pt x="9131" y="55523"/>
                  <a:pt x="9066" y="55555"/>
                  <a:pt x="9008" y="55594"/>
                </a:cubicBezTo>
                <a:cubicBezTo>
                  <a:pt x="8496" y="55977"/>
                  <a:pt x="8048" y="56353"/>
                  <a:pt x="7867" y="56580"/>
                </a:cubicBezTo>
                <a:cubicBezTo>
                  <a:pt x="7964" y="57183"/>
                  <a:pt x="8061" y="57799"/>
                  <a:pt x="8165" y="58415"/>
                </a:cubicBezTo>
                <a:cubicBezTo>
                  <a:pt x="8165" y="58435"/>
                  <a:pt x="8191" y="58461"/>
                  <a:pt x="8210" y="58493"/>
                </a:cubicBezTo>
                <a:cubicBezTo>
                  <a:pt x="8431" y="58325"/>
                  <a:pt x="8612" y="58123"/>
                  <a:pt x="8794" y="57929"/>
                </a:cubicBezTo>
                <a:cubicBezTo>
                  <a:pt x="8988" y="57741"/>
                  <a:pt x="9202" y="57572"/>
                  <a:pt x="9371" y="57358"/>
                </a:cubicBezTo>
                <a:cubicBezTo>
                  <a:pt x="9306" y="56736"/>
                  <a:pt x="9287" y="56113"/>
                  <a:pt x="9209" y="55465"/>
                </a:cubicBezTo>
                <a:close/>
                <a:moveTo>
                  <a:pt x="10746" y="56210"/>
                </a:moveTo>
                <a:cubicBezTo>
                  <a:pt x="10746" y="56159"/>
                  <a:pt x="10752" y="56113"/>
                  <a:pt x="10752" y="56068"/>
                </a:cubicBezTo>
                <a:lnTo>
                  <a:pt x="10752" y="54498"/>
                </a:lnTo>
                <a:cubicBezTo>
                  <a:pt x="10752" y="54492"/>
                  <a:pt x="10752" y="54479"/>
                  <a:pt x="10746" y="54473"/>
                </a:cubicBezTo>
                <a:cubicBezTo>
                  <a:pt x="10733" y="54466"/>
                  <a:pt x="10726" y="54466"/>
                  <a:pt x="10726" y="54460"/>
                </a:cubicBezTo>
                <a:cubicBezTo>
                  <a:pt x="10486" y="54557"/>
                  <a:pt x="9650" y="55115"/>
                  <a:pt x="9403" y="55341"/>
                </a:cubicBezTo>
                <a:lnTo>
                  <a:pt x="9403" y="55549"/>
                </a:lnTo>
                <a:cubicBezTo>
                  <a:pt x="9423" y="55841"/>
                  <a:pt x="9449" y="56126"/>
                  <a:pt x="9468" y="56418"/>
                </a:cubicBezTo>
                <a:cubicBezTo>
                  <a:pt x="9488" y="56632"/>
                  <a:pt x="9501" y="56833"/>
                  <a:pt x="9527" y="57041"/>
                </a:cubicBezTo>
                <a:cubicBezTo>
                  <a:pt x="9533" y="57092"/>
                  <a:pt x="9559" y="57138"/>
                  <a:pt x="9578" y="57203"/>
                </a:cubicBezTo>
                <a:cubicBezTo>
                  <a:pt x="9974" y="56859"/>
                  <a:pt x="10357" y="56535"/>
                  <a:pt x="10746" y="56210"/>
                </a:cubicBezTo>
                <a:close/>
                <a:moveTo>
                  <a:pt x="8249" y="58740"/>
                </a:moveTo>
                <a:cubicBezTo>
                  <a:pt x="8256" y="59025"/>
                  <a:pt x="8502" y="60341"/>
                  <a:pt x="8612" y="60620"/>
                </a:cubicBezTo>
                <a:cubicBezTo>
                  <a:pt x="8722" y="60555"/>
                  <a:pt x="8781" y="60432"/>
                  <a:pt x="8872" y="60341"/>
                </a:cubicBezTo>
                <a:cubicBezTo>
                  <a:pt x="8956" y="60257"/>
                  <a:pt x="9034" y="60147"/>
                  <a:pt x="9112" y="60049"/>
                </a:cubicBezTo>
                <a:cubicBezTo>
                  <a:pt x="9196" y="59952"/>
                  <a:pt x="9274" y="59855"/>
                  <a:pt x="9364" y="59771"/>
                </a:cubicBezTo>
                <a:cubicBezTo>
                  <a:pt x="9442" y="59673"/>
                  <a:pt x="9527" y="59570"/>
                  <a:pt x="9598" y="59492"/>
                </a:cubicBezTo>
                <a:cubicBezTo>
                  <a:pt x="9566" y="58876"/>
                  <a:pt x="9429" y="57825"/>
                  <a:pt x="9364" y="57663"/>
                </a:cubicBezTo>
                <a:cubicBezTo>
                  <a:pt x="9144" y="57806"/>
                  <a:pt x="8658" y="58286"/>
                  <a:pt x="8249" y="58740"/>
                </a:cubicBezTo>
                <a:close/>
                <a:moveTo>
                  <a:pt x="9773" y="59258"/>
                </a:moveTo>
                <a:cubicBezTo>
                  <a:pt x="9805" y="59239"/>
                  <a:pt x="9825" y="59232"/>
                  <a:pt x="9844" y="59219"/>
                </a:cubicBezTo>
                <a:cubicBezTo>
                  <a:pt x="10130" y="58915"/>
                  <a:pt x="10409" y="58610"/>
                  <a:pt x="10700" y="58312"/>
                </a:cubicBezTo>
                <a:cubicBezTo>
                  <a:pt x="10785" y="58227"/>
                  <a:pt x="10791" y="58136"/>
                  <a:pt x="10791" y="58033"/>
                </a:cubicBezTo>
                <a:cubicBezTo>
                  <a:pt x="10778" y="57553"/>
                  <a:pt x="10765" y="57079"/>
                  <a:pt x="10752" y="56600"/>
                </a:cubicBezTo>
                <a:cubicBezTo>
                  <a:pt x="10752" y="56554"/>
                  <a:pt x="10759" y="56509"/>
                  <a:pt x="10681" y="56483"/>
                </a:cubicBezTo>
                <a:cubicBezTo>
                  <a:pt x="10305" y="56794"/>
                  <a:pt x="9922" y="57105"/>
                  <a:pt x="9553" y="57449"/>
                </a:cubicBezTo>
                <a:cubicBezTo>
                  <a:pt x="9598" y="58013"/>
                  <a:pt x="9676" y="58584"/>
                  <a:pt x="9728" y="59148"/>
                </a:cubicBezTo>
                <a:cubicBezTo>
                  <a:pt x="9741" y="59187"/>
                  <a:pt x="9754" y="59219"/>
                  <a:pt x="9773" y="59258"/>
                </a:cubicBezTo>
                <a:close/>
                <a:moveTo>
                  <a:pt x="12270" y="53545"/>
                </a:moveTo>
                <a:cubicBezTo>
                  <a:pt x="12218" y="53552"/>
                  <a:pt x="12185" y="53552"/>
                  <a:pt x="12153" y="53565"/>
                </a:cubicBezTo>
                <a:cubicBezTo>
                  <a:pt x="11796" y="53733"/>
                  <a:pt x="11083" y="54181"/>
                  <a:pt x="10921" y="54336"/>
                </a:cubicBezTo>
                <a:lnTo>
                  <a:pt x="10921" y="54991"/>
                </a:lnTo>
                <a:cubicBezTo>
                  <a:pt x="10921" y="55316"/>
                  <a:pt x="10921" y="55640"/>
                  <a:pt x="10927" y="55964"/>
                </a:cubicBezTo>
                <a:cubicBezTo>
                  <a:pt x="10927" y="55971"/>
                  <a:pt x="10927" y="55983"/>
                  <a:pt x="10940" y="55990"/>
                </a:cubicBezTo>
                <a:cubicBezTo>
                  <a:pt x="10947" y="55996"/>
                  <a:pt x="10953" y="55996"/>
                  <a:pt x="10960" y="56003"/>
                </a:cubicBezTo>
                <a:cubicBezTo>
                  <a:pt x="10979" y="56003"/>
                  <a:pt x="11005" y="56003"/>
                  <a:pt x="11012" y="55996"/>
                </a:cubicBezTo>
                <a:cubicBezTo>
                  <a:pt x="11362" y="55737"/>
                  <a:pt x="11699" y="55478"/>
                  <a:pt x="12049" y="55218"/>
                </a:cubicBezTo>
                <a:cubicBezTo>
                  <a:pt x="12121" y="55166"/>
                  <a:pt x="12146" y="55102"/>
                  <a:pt x="12153" y="55011"/>
                </a:cubicBezTo>
                <a:cubicBezTo>
                  <a:pt x="12185" y="54583"/>
                  <a:pt x="12224" y="54142"/>
                  <a:pt x="12270" y="53714"/>
                </a:cubicBezTo>
                <a:close/>
                <a:moveTo>
                  <a:pt x="9034" y="62669"/>
                </a:moveTo>
                <a:cubicBezTo>
                  <a:pt x="9092" y="62637"/>
                  <a:pt x="9105" y="62630"/>
                  <a:pt x="9112" y="62611"/>
                </a:cubicBezTo>
                <a:cubicBezTo>
                  <a:pt x="9352" y="62280"/>
                  <a:pt x="9585" y="61950"/>
                  <a:pt x="9825" y="61625"/>
                </a:cubicBezTo>
                <a:cubicBezTo>
                  <a:pt x="9890" y="61541"/>
                  <a:pt x="9877" y="61457"/>
                  <a:pt x="9870" y="61366"/>
                </a:cubicBezTo>
                <a:cubicBezTo>
                  <a:pt x="9792" y="60860"/>
                  <a:pt x="9728" y="60361"/>
                  <a:pt x="9656" y="59861"/>
                </a:cubicBezTo>
                <a:cubicBezTo>
                  <a:pt x="9650" y="59829"/>
                  <a:pt x="9630" y="59810"/>
                  <a:pt x="9617" y="59777"/>
                </a:cubicBezTo>
                <a:cubicBezTo>
                  <a:pt x="9358" y="60011"/>
                  <a:pt x="8768" y="60724"/>
                  <a:pt x="8651" y="60944"/>
                </a:cubicBezTo>
                <a:cubicBezTo>
                  <a:pt x="8774" y="61502"/>
                  <a:pt x="8898" y="62073"/>
                  <a:pt x="9034" y="62669"/>
                </a:cubicBezTo>
                <a:close/>
                <a:moveTo>
                  <a:pt x="12082" y="55406"/>
                </a:moveTo>
                <a:cubicBezTo>
                  <a:pt x="11868" y="55555"/>
                  <a:pt x="11673" y="55705"/>
                  <a:pt x="11492" y="55854"/>
                </a:cubicBezTo>
                <a:cubicBezTo>
                  <a:pt x="11297" y="55996"/>
                  <a:pt x="11102" y="56139"/>
                  <a:pt x="10914" y="56314"/>
                </a:cubicBezTo>
                <a:cubicBezTo>
                  <a:pt x="10927" y="56852"/>
                  <a:pt x="10947" y="57384"/>
                  <a:pt x="10960" y="57909"/>
                </a:cubicBezTo>
                <a:cubicBezTo>
                  <a:pt x="10960" y="57929"/>
                  <a:pt x="10986" y="57955"/>
                  <a:pt x="11012" y="57987"/>
                </a:cubicBezTo>
                <a:cubicBezTo>
                  <a:pt x="11303" y="57702"/>
                  <a:pt x="11576" y="57417"/>
                  <a:pt x="11868" y="57151"/>
                </a:cubicBezTo>
                <a:cubicBezTo>
                  <a:pt x="11958" y="57060"/>
                  <a:pt x="11997" y="56963"/>
                  <a:pt x="12004" y="56839"/>
                </a:cubicBezTo>
                <a:cubicBezTo>
                  <a:pt x="12030" y="56470"/>
                  <a:pt x="12062" y="56107"/>
                  <a:pt x="12095" y="55731"/>
                </a:cubicBezTo>
                <a:cubicBezTo>
                  <a:pt x="12095" y="55640"/>
                  <a:pt x="12121" y="55543"/>
                  <a:pt x="12082" y="55406"/>
                </a:cubicBezTo>
                <a:close/>
                <a:moveTo>
                  <a:pt x="28287" y="34953"/>
                </a:moveTo>
                <a:cubicBezTo>
                  <a:pt x="28235" y="34947"/>
                  <a:pt x="28222" y="34947"/>
                  <a:pt x="28222" y="34947"/>
                </a:cubicBezTo>
                <a:cubicBezTo>
                  <a:pt x="27775" y="35180"/>
                  <a:pt x="27327" y="35427"/>
                  <a:pt x="26880" y="35654"/>
                </a:cubicBezTo>
                <a:cubicBezTo>
                  <a:pt x="26802" y="35693"/>
                  <a:pt x="26763" y="35757"/>
                  <a:pt x="26737" y="35842"/>
                </a:cubicBezTo>
                <a:cubicBezTo>
                  <a:pt x="26640" y="36172"/>
                  <a:pt x="26549" y="36497"/>
                  <a:pt x="26452" y="36827"/>
                </a:cubicBezTo>
                <a:cubicBezTo>
                  <a:pt x="26445" y="36866"/>
                  <a:pt x="26445" y="36912"/>
                  <a:pt x="26445" y="36977"/>
                </a:cubicBezTo>
                <a:cubicBezTo>
                  <a:pt x="26517" y="36951"/>
                  <a:pt x="26575" y="36931"/>
                  <a:pt x="26614" y="36918"/>
                </a:cubicBezTo>
                <a:cubicBezTo>
                  <a:pt x="26867" y="36801"/>
                  <a:pt x="27107" y="36698"/>
                  <a:pt x="27353" y="36581"/>
                </a:cubicBezTo>
                <a:cubicBezTo>
                  <a:pt x="27528" y="36503"/>
                  <a:pt x="27710" y="36406"/>
                  <a:pt x="27885" y="36315"/>
                </a:cubicBezTo>
                <a:cubicBezTo>
                  <a:pt x="27950" y="36283"/>
                  <a:pt x="28002" y="36237"/>
                  <a:pt x="28028" y="36153"/>
                </a:cubicBezTo>
                <a:cubicBezTo>
                  <a:pt x="28106" y="35757"/>
                  <a:pt x="28196" y="35368"/>
                  <a:pt x="28287" y="34953"/>
                </a:cubicBezTo>
                <a:close/>
                <a:moveTo>
                  <a:pt x="10065" y="61275"/>
                </a:moveTo>
                <a:cubicBezTo>
                  <a:pt x="10097" y="61236"/>
                  <a:pt x="10136" y="61191"/>
                  <a:pt x="10169" y="61152"/>
                </a:cubicBezTo>
                <a:cubicBezTo>
                  <a:pt x="10370" y="60886"/>
                  <a:pt x="10564" y="60607"/>
                  <a:pt x="10765" y="60348"/>
                </a:cubicBezTo>
                <a:cubicBezTo>
                  <a:pt x="10850" y="60250"/>
                  <a:pt x="10875" y="60147"/>
                  <a:pt x="10862" y="60024"/>
                </a:cubicBezTo>
                <a:cubicBezTo>
                  <a:pt x="10843" y="59557"/>
                  <a:pt x="10824" y="59083"/>
                  <a:pt x="10798" y="58616"/>
                </a:cubicBezTo>
                <a:cubicBezTo>
                  <a:pt x="10798" y="58584"/>
                  <a:pt x="10778" y="58558"/>
                  <a:pt x="10759" y="58500"/>
                </a:cubicBezTo>
                <a:cubicBezTo>
                  <a:pt x="10409" y="58856"/>
                  <a:pt x="10097" y="59200"/>
                  <a:pt x="9780" y="59550"/>
                </a:cubicBezTo>
                <a:cubicBezTo>
                  <a:pt x="9857" y="60114"/>
                  <a:pt x="9942" y="60666"/>
                  <a:pt x="10019" y="61217"/>
                </a:cubicBezTo>
                <a:cubicBezTo>
                  <a:pt x="10019" y="61236"/>
                  <a:pt x="10045" y="61249"/>
                  <a:pt x="10065" y="61275"/>
                </a:cubicBezTo>
                <a:close/>
                <a:moveTo>
                  <a:pt x="13729" y="52741"/>
                </a:moveTo>
                <a:cubicBezTo>
                  <a:pt x="13716" y="52741"/>
                  <a:pt x="13709" y="52735"/>
                  <a:pt x="13703" y="52735"/>
                </a:cubicBezTo>
                <a:cubicBezTo>
                  <a:pt x="13320" y="52936"/>
                  <a:pt x="12938" y="53137"/>
                  <a:pt x="12549" y="53338"/>
                </a:cubicBezTo>
                <a:cubicBezTo>
                  <a:pt x="12484" y="53370"/>
                  <a:pt x="12464" y="53428"/>
                  <a:pt x="12451" y="53493"/>
                </a:cubicBezTo>
                <a:cubicBezTo>
                  <a:pt x="12445" y="53552"/>
                  <a:pt x="12445" y="53597"/>
                  <a:pt x="12438" y="53655"/>
                </a:cubicBezTo>
                <a:cubicBezTo>
                  <a:pt x="12406" y="54012"/>
                  <a:pt x="12373" y="54375"/>
                  <a:pt x="12341" y="54732"/>
                </a:cubicBezTo>
                <a:cubicBezTo>
                  <a:pt x="12335" y="54810"/>
                  <a:pt x="12341" y="54881"/>
                  <a:pt x="12341" y="54946"/>
                </a:cubicBezTo>
                <a:cubicBezTo>
                  <a:pt x="12354" y="54946"/>
                  <a:pt x="12380" y="54952"/>
                  <a:pt x="12399" y="54946"/>
                </a:cubicBezTo>
                <a:cubicBezTo>
                  <a:pt x="12769" y="54687"/>
                  <a:pt x="13132" y="54427"/>
                  <a:pt x="13489" y="54181"/>
                </a:cubicBezTo>
                <a:cubicBezTo>
                  <a:pt x="13683" y="53318"/>
                  <a:pt x="13748" y="52942"/>
                  <a:pt x="13729" y="52741"/>
                </a:cubicBezTo>
                <a:close/>
                <a:moveTo>
                  <a:pt x="9935" y="61833"/>
                </a:moveTo>
                <a:cubicBezTo>
                  <a:pt x="9883" y="61859"/>
                  <a:pt x="9857" y="61865"/>
                  <a:pt x="9851" y="61878"/>
                </a:cubicBezTo>
                <a:lnTo>
                  <a:pt x="9170" y="62825"/>
                </a:lnTo>
                <a:cubicBezTo>
                  <a:pt x="9105" y="62903"/>
                  <a:pt x="9112" y="62987"/>
                  <a:pt x="9138" y="63084"/>
                </a:cubicBezTo>
                <a:cubicBezTo>
                  <a:pt x="9261" y="63564"/>
                  <a:pt x="9384" y="64051"/>
                  <a:pt x="9514" y="64524"/>
                </a:cubicBezTo>
                <a:cubicBezTo>
                  <a:pt x="9520" y="64550"/>
                  <a:pt x="9533" y="64569"/>
                  <a:pt x="9553" y="64582"/>
                </a:cubicBezTo>
                <a:cubicBezTo>
                  <a:pt x="9578" y="64569"/>
                  <a:pt x="9598" y="64556"/>
                  <a:pt x="9604" y="64550"/>
                </a:cubicBezTo>
                <a:cubicBezTo>
                  <a:pt x="9792" y="64232"/>
                  <a:pt x="9981" y="63908"/>
                  <a:pt x="10175" y="63597"/>
                </a:cubicBezTo>
                <a:cubicBezTo>
                  <a:pt x="10220" y="63506"/>
                  <a:pt x="10214" y="63422"/>
                  <a:pt x="10201" y="63337"/>
                </a:cubicBezTo>
                <a:cubicBezTo>
                  <a:pt x="10149" y="63065"/>
                  <a:pt x="10104" y="62799"/>
                  <a:pt x="10065" y="62533"/>
                </a:cubicBezTo>
                <a:cubicBezTo>
                  <a:pt x="10006" y="62306"/>
                  <a:pt x="9974" y="62079"/>
                  <a:pt x="9935" y="61833"/>
                </a:cubicBezTo>
                <a:close/>
                <a:moveTo>
                  <a:pt x="26543" y="35855"/>
                </a:moveTo>
                <a:cubicBezTo>
                  <a:pt x="26484" y="35861"/>
                  <a:pt x="26458" y="35855"/>
                  <a:pt x="26445" y="35861"/>
                </a:cubicBezTo>
                <a:cubicBezTo>
                  <a:pt x="26030" y="36023"/>
                  <a:pt x="25628" y="36185"/>
                  <a:pt x="25213" y="36348"/>
                </a:cubicBezTo>
                <a:cubicBezTo>
                  <a:pt x="25123" y="36380"/>
                  <a:pt x="25084" y="36438"/>
                  <a:pt x="25051" y="36510"/>
                </a:cubicBezTo>
                <a:cubicBezTo>
                  <a:pt x="24934" y="36827"/>
                  <a:pt x="24824" y="37139"/>
                  <a:pt x="24708" y="37450"/>
                </a:cubicBezTo>
                <a:cubicBezTo>
                  <a:pt x="24701" y="37482"/>
                  <a:pt x="24675" y="37528"/>
                  <a:pt x="24720" y="37547"/>
                </a:cubicBezTo>
                <a:cubicBezTo>
                  <a:pt x="25045" y="37502"/>
                  <a:pt x="25920" y="37216"/>
                  <a:pt x="26186" y="37061"/>
                </a:cubicBezTo>
                <a:cubicBezTo>
                  <a:pt x="26309" y="36672"/>
                  <a:pt x="26419" y="36276"/>
                  <a:pt x="26543" y="35855"/>
                </a:cubicBezTo>
                <a:close/>
                <a:moveTo>
                  <a:pt x="28579" y="33390"/>
                </a:moveTo>
                <a:lnTo>
                  <a:pt x="28514" y="33390"/>
                </a:lnTo>
                <a:lnTo>
                  <a:pt x="27269" y="34169"/>
                </a:lnTo>
                <a:cubicBezTo>
                  <a:pt x="27204" y="34208"/>
                  <a:pt x="27172" y="34266"/>
                  <a:pt x="27159" y="34337"/>
                </a:cubicBezTo>
                <a:cubicBezTo>
                  <a:pt x="27068" y="34674"/>
                  <a:pt x="26971" y="35005"/>
                  <a:pt x="26880" y="35329"/>
                </a:cubicBezTo>
                <a:cubicBezTo>
                  <a:pt x="26873" y="35368"/>
                  <a:pt x="26841" y="35407"/>
                  <a:pt x="26912" y="35459"/>
                </a:cubicBezTo>
                <a:cubicBezTo>
                  <a:pt x="27399" y="35226"/>
                  <a:pt x="27879" y="34947"/>
                  <a:pt x="28339" y="34648"/>
                </a:cubicBezTo>
                <a:cubicBezTo>
                  <a:pt x="28430" y="34233"/>
                  <a:pt x="28501" y="33818"/>
                  <a:pt x="28579" y="33390"/>
                </a:cubicBezTo>
                <a:close/>
                <a:moveTo>
                  <a:pt x="10960" y="58325"/>
                </a:moveTo>
                <a:cubicBezTo>
                  <a:pt x="10986" y="58817"/>
                  <a:pt x="11012" y="59336"/>
                  <a:pt x="11038" y="59868"/>
                </a:cubicBezTo>
                <a:cubicBezTo>
                  <a:pt x="11038" y="59881"/>
                  <a:pt x="11051" y="59887"/>
                  <a:pt x="11070" y="59907"/>
                </a:cubicBezTo>
                <a:cubicBezTo>
                  <a:pt x="11083" y="59900"/>
                  <a:pt x="11109" y="59907"/>
                  <a:pt x="11115" y="59887"/>
                </a:cubicBezTo>
                <a:cubicBezTo>
                  <a:pt x="11349" y="59589"/>
                  <a:pt x="11576" y="59291"/>
                  <a:pt x="11816" y="58992"/>
                </a:cubicBezTo>
                <a:cubicBezTo>
                  <a:pt x="11861" y="58934"/>
                  <a:pt x="11881" y="58863"/>
                  <a:pt x="11881" y="58785"/>
                </a:cubicBezTo>
                <a:cubicBezTo>
                  <a:pt x="11900" y="58357"/>
                  <a:pt x="11926" y="57922"/>
                  <a:pt x="11952" y="57488"/>
                </a:cubicBezTo>
                <a:cubicBezTo>
                  <a:pt x="11952" y="57449"/>
                  <a:pt x="11965" y="57404"/>
                  <a:pt x="11900" y="57384"/>
                </a:cubicBezTo>
                <a:close/>
                <a:moveTo>
                  <a:pt x="12185" y="56775"/>
                </a:moveTo>
                <a:cubicBezTo>
                  <a:pt x="12224" y="56775"/>
                  <a:pt x="12237" y="56781"/>
                  <a:pt x="12244" y="56775"/>
                </a:cubicBezTo>
                <a:cubicBezTo>
                  <a:pt x="12536" y="56509"/>
                  <a:pt x="12827" y="56230"/>
                  <a:pt x="13119" y="55964"/>
                </a:cubicBezTo>
                <a:cubicBezTo>
                  <a:pt x="13158" y="55932"/>
                  <a:pt x="13184" y="55880"/>
                  <a:pt x="13191" y="55828"/>
                </a:cubicBezTo>
                <a:cubicBezTo>
                  <a:pt x="13275" y="55413"/>
                  <a:pt x="13346" y="54991"/>
                  <a:pt x="13424" y="54570"/>
                </a:cubicBezTo>
                <a:cubicBezTo>
                  <a:pt x="13437" y="54537"/>
                  <a:pt x="13443" y="54498"/>
                  <a:pt x="13372" y="54473"/>
                </a:cubicBezTo>
                <a:cubicBezTo>
                  <a:pt x="13067" y="54693"/>
                  <a:pt x="12756" y="54920"/>
                  <a:pt x="12438" y="55140"/>
                </a:cubicBezTo>
                <a:cubicBezTo>
                  <a:pt x="12335" y="55212"/>
                  <a:pt x="12289" y="55309"/>
                  <a:pt x="12283" y="55432"/>
                </a:cubicBezTo>
                <a:cubicBezTo>
                  <a:pt x="12270" y="55672"/>
                  <a:pt x="12244" y="55919"/>
                  <a:pt x="12224" y="56159"/>
                </a:cubicBezTo>
                <a:cubicBezTo>
                  <a:pt x="12211" y="56366"/>
                  <a:pt x="12205" y="56567"/>
                  <a:pt x="12185" y="56775"/>
                </a:cubicBezTo>
                <a:close/>
                <a:moveTo>
                  <a:pt x="25207" y="36179"/>
                </a:moveTo>
                <a:cubicBezTo>
                  <a:pt x="25272" y="36166"/>
                  <a:pt x="25311" y="36153"/>
                  <a:pt x="25350" y="36140"/>
                </a:cubicBezTo>
                <a:cubicBezTo>
                  <a:pt x="25713" y="35984"/>
                  <a:pt x="26082" y="35829"/>
                  <a:pt x="26452" y="35686"/>
                </a:cubicBezTo>
                <a:cubicBezTo>
                  <a:pt x="26575" y="35634"/>
                  <a:pt x="26633" y="35556"/>
                  <a:pt x="26666" y="35427"/>
                </a:cubicBezTo>
                <a:cubicBezTo>
                  <a:pt x="26744" y="35115"/>
                  <a:pt x="26835" y="34817"/>
                  <a:pt x="26912" y="34512"/>
                </a:cubicBezTo>
                <a:cubicBezTo>
                  <a:pt x="26925" y="34467"/>
                  <a:pt x="26925" y="34428"/>
                  <a:pt x="26925" y="34383"/>
                </a:cubicBezTo>
                <a:cubicBezTo>
                  <a:pt x="26880" y="34389"/>
                  <a:pt x="26867" y="34389"/>
                  <a:pt x="26847" y="34396"/>
                </a:cubicBezTo>
                <a:lnTo>
                  <a:pt x="25706" y="34953"/>
                </a:lnTo>
                <a:cubicBezTo>
                  <a:pt x="25628" y="34999"/>
                  <a:pt x="25583" y="35051"/>
                  <a:pt x="25551" y="35135"/>
                </a:cubicBezTo>
                <a:cubicBezTo>
                  <a:pt x="25440" y="35440"/>
                  <a:pt x="25324" y="35744"/>
                  <a:pt x="25213" y="36049"/>
                </a:cubicBezTo>
                <a:cubicBezTo>
                  <a:pt x="25207" y="36088"/>
                  <a:pt x="25207" y="36134"/>
                  <a:pt x="25207" y="36179"/>
                </a:cubicBezTo>
                <a:close/>
                <a:moveTo>
                  <a:pt x="10331" y="63188"/>
                </a:moveTo>
                <a:cubicBezTo>
                  <a:pt x="10376" y="63162"/>
                  <a:pt x="10402" y="63156"/>
                  <a:pt x="10409" y="63149"/>
                </a:cubicBezTo>
                <a:cubicBezTo>
                  <a:pt x="10597" y="62838"/>
                  <a:pt x="10778" y="62527"/>
                  <a:pt x="10960" y="62215"/>
                </a:cubicBezTo>
                <a:cubicBezTo>
                  <a:pt x="11005" y="62151"/>
                  <a:pt x="11012" y="62086"/>
                  <a:pt x="11005" y="62008"/>
                </a:cubicBezTo>
                <a:cubicBezTo>
                  <a:pt x="10973" y="61554"/>
                  <a:pt x="10940" y="61106"/>
                  <a:pt x="10914" y="60653"/>
                </a:cubicBezTo>
                <a:cubicBezTo>
                  <a:pt x="10914" y="60620"/>
                  <a:pt x="10921" y="60581"/>
                  <a:pt x="10856" y="60562"/>
                </a:cubicBezTo>
                <a:cubicBezTo>
                  <a:pt x="10830" y="60588"/>
                  <a:pt x="10798" y="60620"/>
                  <a:pt x="10778" y="60653"/>
                </a:cubicBezTo>
                <a:cubicBezTo>
                  <a:pt x="10584" y="60912"/>
                  <a:pt x="10389" y="61178"/>
                  <a:pt x="10195" y="61431"/>
                </a:cubicBezTo>
                <a:cubicBezTo>
                  <a:pt x="10110" y="61528"/>
                  <a:pt x="10084" y="61632"/>
                  <a:pt x="10110" y="61755"/>
                </a:cubicBezTo>
                <a:cubicBezTo>
                  <a:pt x="10175" y="62222"/>
                  <a:pt x="10246" y="62695"/>
                  <a:pt x="10331" y="63188"/>
                </a:cubicBezTo>
                <a:close/>
                <a:moveTo>
                  <a:pt x="28838" y="31841"/>
                </a:moveTo>
                <a:cubicBezTo>
                  <a:pt x="28780" y="31867"/>
                  <a:pt x="28748" y="31886"/>
                  <a:pt x="28722" y="31899"/>
                </a:cubicBezTo>
                <a:cubicBezTo>
                  <a:pt x="28384" y="32152"/>
                  <a:pt x="28041" y="32411"/>
                  <a:pt x="27703" y="32664"/>
                </a:cubicBezTo>
                <a:cubicBezTo>
                  <a:pt x="27613" y="32729"/>
                  <a:pt x="27574" y="32807"/>
                  <a:pt x="27548" y="32904"/>
                </a:cubicBezTo>
                <a:cubicBezTo>
                  <a:pt x="27464" y="33215"/>
                  <a:pt x="27386" y="33514"/>
                  <a:pt x="27295" y="33818"/>
                </a:cubicBezTo>
                <a:cubicBezTo>
                  <a:pt x="27288" y="33864"/>
                  <a:pt x="27288" y="33903"/>
                  <a:pt x="27282" y="33961"/>
                </a:cubicBezTo>
                <a:cubicBezTo>
                  <a:pt x="27334" y="33935"/>
                  <a:pt x="27366" y="33929"/>
                  <a:pt x="27399" y="33903"/>
                </a:cubicBezTo>
                <a:cubicBezTo>
                  <a:pt x="27775" y="33656"/>
                  <a:pt x="28138" y="33410"/>
                  <a:pt x="28501" y="33163"/>
                </a:cubicBezTo>
                <a:cubicBezTo>
                  <a:pt x="28598" y="33099"/>
                  <a:pt x="28650" y="33008"/>
                  <a:pt x="28663" y="32898"/>
                </a:cubicBezTo>
                <a:lnTo>
                  <a:pt x="28786" y="32119"/>
                </a:lnTo>
                <a:cubicBezTo>
                  <a:pt x="28806" y="32048"/>
                  <a:pt x="28819" y="31957"/>
                  <a:pt x="28838" y="31841"/>
                </a:cubicBezTo>
                <a:close/>
                <a:moveTo>
                  <a:pt x="13729" y="53954"/>
                </a:moveTo>
                <a:cubicBezTo>
                  <a:pt x="13774" y="53960"/>
                  <a:pt x="13781" y="53960"/>
                  <a:pt x="13794" y="53960"/>
                </a:cubicBezTo>
                <a:cubicBezTo>
                  <a:pt x="14118" y="53746"/>
                  <a:pt x="14429" y="53526"/>
                  <a:pt x="14747" y="53305"/>
                </a:cubicBezTo>
                <a:cubicBezTo>
                  <a:pt x="14799" y="53273"/>
                  <a:pt x="14838" y="53208"/>
                  <a:pt x="14851" y="53156"/>
                </a:cubicBezTo>
                <a:cubicBezTo>
                  <a:pt x="14967" y="52780"/>
                  <a:pt x="15071" y="52410"/>
                  <a:pt x="15188" y="52034"/>
                </a:cubicBezTo>
                <a:cubicBezTo>
                  <a:pt x="15194" y="52021"/>
                  <a:pt x="15168" y="51995"/>
                  <a:pt x="15162" y="51956"/>
                </a:cubicBezTo>
                <a:cubicBezTo>
                  <a:pt x="14753" y="52164"/>
                  <a:pt x="14364" y="52365"/>
                  <a:pt x="13975" y="52572"/>
                </a:cubicBezTo>
                <a:cubicBezTo>
                  <a:pt x="13891" y="53046"/>
                  <a:pt x="13794" y="53493"/>
                  <a:pt x="13729" y="53954"/>
                </a:cubicBezTo>
                <a:close/>
                <a:moveTo>
                  <a:pt x="24857" y="36503"/>
                </a:moveTo>
                <a:cubicBezTo>
                  <a:pt x="24792" y="36503"/>
                  <a:pt x="24772" y="36497"/>
                  <a:pt x="24759" y="36503"/>
                </a:cubicBezTo>
                <a:cubicBezTo>
                  <a:pt x="24377" y="36626"/>
                  <a:pt x="24007" y="36737"/>
                  <a:pt x="23625" y="36860"/>
                </a:cubicBezTo>
                <a:cubicBezTo>
                  <a:pt x="23527" y="36892"/>
                  <a:pt x="23475" y="36951"/>
                  <a:pt x="23436" y="37041"/>
                </a:cubicBezTo>
                <a:cubicBezTo>
                  <a:pt x="23326" y="37301"/>
                  <a:pt x="23210" y="37547"/>
                  <a:pt x="23099" y="37807"/>
                </a:cubicBezTo>
                <a:cubicBezTo>
                  <a:pt x="23080" y="37852"/>
                  <a:pt x="23080" y="37891"/>
                  <a:pt x="23067" y="37962"/>
                </a:cubicBezTo>
                <a:cubicBezTo>
                  <a:pt x="23540" y="37865"/>
                  <a:pt x="23988" y="37768"/>
                  <a:pt x="24448" y="37638"/>
                </a:cubicBezTo>
                <a:cubicBezTo>
                  <a:pt x="24578" y="37275"/>
                  <a:pt x="24708" y="36899"/>
                  <a:pt x="24857" y="36503"/>
                </a:cubicBezTo>
                <a:close/>
                <a:moveTo>
                  <a:pt x="10039" y="66418"/>
                </a:moveTo>
                <a:cubicBezTo>
                  <a:pt x="10084" y="66340"/>
                  <a:pt x="10110" y="66301"/>
                  <a:pt x="10136" y="66255"/>
                </a:cubicBezTo>
                <a:cubicBezTo>
                  <a:pt x="10246" y="66015"/>
                  <a:pt x="10344" y="65776"/>
                  <a:pt x="10467" y="65542"/>
                </a:cubicBezTo>
                <a:cubicBezTo>
                  <a:pt x="10538" y="65399"/>
                  <a:pt x="10545" y="65263"/>
                  <a:pt x="10512" y="65121"/>
                </a:cubicBezTo>
                <a:lnTo>
                  <a:pt x="10298" y="63973"/>
                </a:lnTo>
                <a:cubicBezTo>
                  <a:pt x="10292" y="63927"/>
                  <a:pt x="10266" y="63876"/>
                  <a:pt x="10246" y="63830"/>
                </a:cubicBezTo>
                <a:cubicBezTo>
                  <a:pt x="10220" y="63843"/>
                  <a:pt x="10201" y="63856"/>
                  <a:pt x="10195" y="63869"/>
                </a:cubicBezTo>
                <a:cubicBezTo>
                  <a:pt x="10013" y="64167"/>
                  <a:pt x="9838" y="64479"/>
                  <a:pt x="9650" y="64777"/>
                </a:cubicBezTo>
                <a:cubicBezTo>
                  <a:pt x="9591" y="64868"/>
                  <a:pt x="9611" y="64945"/>
                  <a:pt x="9630" y="65036"/>
                </a:cubicBezTo>
                <a:cubicBezTo>
                  <a:pt x="9754" y="65445"/>
                  <a:pt x="9870" y="65853"/>
                  <a:pt x="9981" y="66262"/>
                </a:cubicBezTo>
                <a:cubicBezTo>
                  <a:pt x="9987" y="66301"/>
                  <a:pt x="10013" y="66340"/>
                  <a:pt x="10039" y="66418"/>
                </a:cubicBezTo>
                <a:close/>
                <a:moveTo>
                  <a:pt x="25700" y="34785"/>
                </a:moveTo>
                <a:cubicBezTo>
                  <a:pt x="25771" y="34765"/>
                  <a:pt x="25803" y="34765"/>
                  <a:pt x="25823" y="34759"/>
                </a:cubicBezTo>
                <a:cubicBezTo>
                  <a:pt x="26186" y="34577"/>
                  <a:pt x="26543" y="34389"/>
                  <a:pt x="26906" y="34208"/>
                </a:cubicBezTo>
                <a:cubicBezTo>
                  <a:pt x="26997" y="34169"/>
                  <a:pt x="27036" y="34104"/>
                  <a:pt x="27061" y="34006"/>
                </a:cubicBezTo>
                <a:cubicBezTo>
                  <a:pt x="27139" y="33702"/>
                  <a:pt x="27230" y="33397"/>
                  <a:pt x="27308" y="33092"/>
                </a:cubicBezTo>
                <a:cubicBezTo>
                  <a:pt x="27321" y="33053"/>
                  <a:pt x="27308" y="33008"/>
                  <a:pt x="27308" y="32943"/>
                </a:cubicBezTo>
                <a:cubicBezTo>
                  <a:pt x="26932" y="33183"/>
                  <a:pt x="26569" y="33397"/>
                  <a:pt x="26205" y="33617"/>
                </a:cubicBezTo>
                <a:cubicBezTo>
                  <a:pt x="26167" y="33643"/>
                  <a:pt x="26128" y="33689"/>
                  <a:pt x="26102" y="33741"/>
                </a:cubicBezTo>
                <a:cubicBezTo>
                  <a:pt x="25972" y="34071"/>
                  <a:pt x="25842" y="34402"/>
                  <a:pt x="25700" y="34785"/>
                </a:cubicBezTo>
                <a:close/>
                <a:moveTo>
                  <a:pt x="23618" y="36652"/>
                </a:moveTo>
                <a:cubicBezTo>
                  <a:pt x="24091" y="36568"/>
                  <a:pt x="24526" y="36438"/>
                  <a:pt x="24922" y="36283"/>
                </a:cubicBezTo>
                <a:cubicBezTo>
                  <a:pt x="25155" y="35751"/>
                  <a:pt x="25285" y="35388"/>
                  <a:pt x="25311" y="35167"/>
                </a:cubicBezTo>
                <a:cubicBezTo>
                  <a:pt x="25252" y="35180"/>
                  <a:pt x="25207" y="35200"/>
                  <a:pt x="25155" y="35213"/>
                </a:cubicBezTo>
                <a:cubicBezTo>
                  <a:pt x="24915" y="35310"/>
                  <a:pt x="24669" y="35420"/>
                  <a:pt x="24435" y="35524"/>
                </a:cubicBezTo>
                <a:cubicBezTo>
                  <a:pt x="24020" y="35699"/>
                  <a:pt x="24137" y="35589"/>
                  <a:pt x="23929" y="35991"/>
                </a:cubicBezTo>
                <a:close/>
                <a:moveTo>
                  <a:pt x="29072" y="30362"/>
                </a:moveTo>
                <a:cubicBezTo>
                  <a:pt x="29007" y="30381"/>
                  <a:pt x="28987" y="30381"/>
                  <a:pt x="28975" y="30394"/>
                </a:cubicBezTo>
                <a:cubicBezTo>
                  <a:pt x="28676" y="30667"/>
                  <a:pt x="28371" y="30946"/>
                  <a:pt x="28067" y="31212"/>
                </a:cubicBezTo>
                <a:cubicBezTo>
                  <a:pt x="28002" y="31270"/>
                  <a:pt x="27969" y="31335"/>
                  <a:pt x="27943" y="31413"/>
                </a:cubicBezTo>
                <a:cubicBezTo>
                  <a:pt x="27866" y="31711"/>
                  <a:pt x="27781" y="32003"/>
                  <a:pt x="27703" y="32307"/>
                </a:cubicBezTo>
                <a:cubicBezTo>
                  <a:pt x="27691" y="32346"/>
                  <a:pt x="27703" y="32385"/>
                  <a:pt x="27703" y="32444"/>
                </a:cubicBezTo>
                <a:cubicBezTo>
                  <a:pt x="27742" y="32424"/>
                  <a:pt x="27775" y="32418"/>
                  <a:pt x="27788" y="32405"/>
                </a:cubicBezTo>
                <a:cubicBezTo>
                  <a:pt x="28125" y="32132"/>
                  <a:pt x="28456" y="31873"/>
                  <a:pt x="28786" y="31607"/>
                </a:cubicBezTo>
                <a:cubicBezTo>
                  <a:pt x="28851" y="31549"/>
                  <a:pt x="28890" y="31484"/>
                  <a:pt x="28903" y="31406"/>
                </a:cubicBezTo>
                <a:cubicBezTo>
                  <a:pt x="28936" y="31186"/>
                  <a:pt x="28968" y="30978"/>
                  <a:pt x="29007" y="30764"/>
                </a:cubicBezTo>
                <a:cubicBezTo>
                  <a:pt x="29033" y="30634"/>
                  <a:pt x="29046" y="30511"/>
                  <a:pt x="29072" y="30362"/>
                </a:cubicBezTo>
                <a:close/>
                <a:moveTo>
                  <a:pt x="13080" y="56275"/>
                </a:moveTo>
                <a:cubicBezTo>
                  <a:pt x="13028" y="56288"/>
                  <a:pt x="13009" y="56301"/>
                  <a:pt x="12996" y="56308"/>
                </a:cubicBezTo>
                <a:cubicBezTo>
                  <a:pt x="12743" y="56541"/>
                  <a:pt x="12503" y="56775"/>
                  <a:pt x="12250" y="57015"/>
                </a:cubicBezTo>
                <a:cubicBezTo>
                  <a:pt x="12185" y="57066"/>
                  <a:pt x="12153" y="57131"/>
                  <a:pt x="12146" y="57222"/>
                </a:cubicBezTo>
                <a:cubicBezTo>
                  <a:pt x="12121" y="57644"/>
                  <a:pt x="12088" y="58072"/>
                  <a:pt x="12056" y="58493"/>
                </a:cubicBezTo>
                <a:cubicBezTo>
                  <a:pt x="12056" y="58526"/>
                  <a:pt x="12043" y="58571"/>
                  <a:pt x="12121" y="58577"/>
                </a:cubicBezTo>
                <a:cubicBezTo>
                  <a:pt x="12347" y="58286"/>
                  <a:pt x="12581" y="57987"/>
                  <a:pt x="12808" y="57683"/>
                </a:cubicBezTo>
                <a:cubicBezTo>
                  <a:pt x="12840" y="57644"/>
                  <a:pt x="12860" y="57585"/>
                  <a:pt x="12866" y="57540"/>
                </a:cubicBezTo>
                <a:cubicBezTo>
                  <a:pt x="12938" y="57164"/>
                  <a:pt x="13002" y="56794"/>
                  <a:pt x="13080" y="56418"/>
                </a:cubicBezTo>
                <a:cubicBezTo>
                  <a:pt x="13087" y="56386"/>
                  <a:pt x="13080" y="56340"/>
                  <a:pt x="13080" y="56275"/>
                </a:cubicBezTo>
                <a:close/>
                <a:moveTo>
                  <a:pt x="21485" y="38273"/>
                </a:moveTo>
                <a:cubicBezTo>
                  <a:pt x="21951" y="38183"/>
                  <a:pt x="22366" y="38098"/>
                  <a:pt x="22794" y="38021"/>
                </a:cubicBezTo>
                <a:cubicBezTo>
                  <a:pt x="22944" y="37683"/>
                  <a:pt x="23086" y="37359"/>
                  <a:pt x="23235" y="37028"/>
                </a:cubicBezTo>
                <a:cubicBezTo>
                  <a:pt x="23203" y="37022"/>
                  <a:pt x="23184" y="37009"/>
                  <a:pt x="23171" y="37009"/>
                </a:cubicBezTo>
                <a:cubicBezTo>
                  <a:pt x="22801" y="37106"/>
                  <a:pt x="22438" y="37197"/>
                  <a:pt x="22075" y="37307"/>
                </a:cubicBezTo>
                <a:cubicBezTo>
                  <a:pt x="22023" y="37320"/>
                  <a:pt x="21977" y="37366"/>
                  <a:pt x="21951" y="37405"/>
                </a:cubicBezTo>
                <a:cubicBezTo>
                  <a:pt x="21802" y="37677"/>
                  <a:pt x="21647" y="37936"/>
                  <a:pt x="21485" y="38273"/>
                </a:cubicBezTo>
                <a:close/>
                <a:moveTo>
                  <a:pt x="11187" y="61794"/>
                </a:moveTo>
                <a:cubicBezTo>
                  <a:pt x="11219" y="61748"/>
                  <a:pt x="11239" y="61729"/>
                  <a:pt x="11245" y="61703"/>
                </a:cubicBezTo>
                <a:lnTo>
                  <a:pt x="11731" y="60854"/>
                </a:lnTo>
                <a:cubicBezTo>
                  <a:pt x="11764" y="60795"/>
                  <a:pt x="11783" y="60730"/>
                  <a:pt x="11790" y="60678"/>
                </a:cubicBezTo>
                <a:cubicBezTo>
                  <a:pt x="11816" y="60257"/>
                  <a:pt x="11829" y="59822"/>
                  <a:pt x="11842" y="59401"/>
                </a:cubicBezTo>
                <a:cubicBezTo>
                  <a:pt x="11842" y="59382"/>
                  <a:pt x="11829" y="59356"/>
                  <a:pt x="11822" y="59330"/>
                </a:cubicBezTo>
                <a:cubicBezTo>
                  <a:pt x="11790" y="59356"/>
                  <a:pt x="11764" y="59362"/>
                  <a:pt x="11744" y="59375"/>
                </a:cubicBezTo>
                <a:cubicBezTo>
                  <a:pt x="11543" y="59634"/>
                  <a:pt x="11349" y="59894"/>
                  <a:pt x="11148" y="60147"/>
                </a:cubicBezTo>
                <a:cubicBezTo>
                  <a:pt x="11089" y="60218"/>
                  <a:pt x="11064" y="60302"/>
                  <a:pt x="11064" y="60400"/>
                </a:cubicBezTo>
                <a:cubicBezTo>
                  <a:pt x="11089" y="60828"/>
                  <a:pt x="11122" y="61269"/>
                  <a:pt x="11148" y="61697"/>
                </a:cubicBezTo>
                <a:cubicBezTo>
                  <a:pt x="11141" y="61716"/>
                  <a:pt x="11154" y="61729"/>
                  <a:pt x="11187" y="61794"/>
                </a:cubicBezTo>
                <a:close/>
                <a:moveTo>
                  <a:pt x="13405" y="55653"/>
                </a:moveTo>
                <a:cubicBezTo>
                  <a:pt x="13469" y="55607"/>
                  <a:pt x="13508" y="55588"/>
                  <a:pt x="13541" y="55562"/>
                </a:cubicBezTo>
                <a:cubicBezTo>
                  <a:pt x="13774" y="55348"/>
                  <a:pt x="14001" y="55134"/>
                  <a:pt x="14228" y="54914"/>
                </a:cubicBezTo>
                <a:cubicBezTo>
                  <a:pt x="14299" y="54842"/>
                  <a:pt x="14351" y="54758"/>
                  <a:pt x="14384" y="54661"/>
                </a:cubicBezTo>
                <a:cubicBezTo>
                  <a:pt x="14487" y="54336"/>
                  <a:pt x="14585" y="54006"/>
                  <a:pt x="14689" y="53681"/>
                </a:cubicBezTo>
                <a:cubicBezTo>
                  <a:pt x="14701" y="53649"/>
                  <a:pt x="14701" y="53617"/>
                  <a:pt x="14708" y="53565"/>
                </a:cubicBezTo>
                <a:cubicBezTo>
                  <a:pt x="14669" y="53578"/>
                  <a:pt x="14643" y="53578"/>
                  <a:pt x="14617" y="53591"/>
                </a:cubicBezTo>
                <a:cubicBezTo>
                  <a:pt x="14325" y="53792"/>
                  <a:pt x="14040" y="53999"/>
                  <a:pt x="13748" y="54194"/>
                </a:cubicBezTo>
                <a:cubicBezTo>
                  <a:pt x="13670" y="54246"/>
                  <a:pt x="13638" y="54323"/>
                  <a:pt x="13619" y="54421"/>
                </a:cubicBezTo>
                <a:cubicBezTo>
                  <a:pt x="13573" y="54700"/>
                  <a:pt x="13515" y="54985"/>
                  <a:pt x="13456" y="55270"/>
                </a:cubicBezTo>
                <a:cubicBezTo>
                  <a:pt x="13443" y="55393"/>
                  <a:pt x="13424" y="55504"/>
                  <a:pt x="13405" y="55653"/>
                </a:cubicBezTo>
                <a:close/>
                <a:moveTo>
                  <a:pt x="10668" y="65004"/>
                </a:moveTo>
                <a:cubicBezTo>
                  <a:pt x="10720" y="64939"/>
                  <a:pt x="10746" y="64920"/>
                  <a:pt x="10752" y="64900"/>
                </a:cubicBezTo>
                <a:cubicBezTo>
                  <a:pt x="10875" y="64615"/>
                  <a:pt x="10992" y="64336"/>
                  <a:pt x="11115" y="64057"/>
                </a:cubicBezTo>
                <a:cubicBezTo>
                  <a:pt x="11148" y="63979"/>
                  <a:pt x="11154" y="63901"/>
                  <a:pt x="11148" y="63817"/>
                </a:cubicBezTo>
                <a:cubicBezTo>
                  <a:pt x="11115" y="63473"/>
                  <a:pt x="11089" y="63123"/>
                  <a:pt x="11057" y="62767"/>
                </a:cubicBezTo>
                <a:cubicBezTo>
                  <a:pt x="11051" y="62682"/>
                  <a:pt x="11038" y="62611"/>
                  <a:pt x="11018" y="62514"/>
                </a:cubicBezTo>
                <a:cubicBezTo>
                  <a:pt x="10979" y="62546"/>
                  <a:pt x="10953" y="62553"/>
                  <a:pt x="10947" y="62572"/>
                </a:cubicBezTo>
                <a:cubicBezTo>
                  <a:pt x="10785" y="62851"/>
                  <a:pt x="10623" y="63130"/>
                  <a:pt x="10454" y="63415"/>
                </a:cubicBezTo>
                <a:cubicBezTo>
                  <a:pt x="10409" y="63480"/>
                  <a:pt x="10402" y="63545"/>
                  <a:pt x="10409" y="63623"/>
                </a:cubicBezTo>
                <a:cubicBezTo>
                  <a:pt x="10434" y="63746"/>
                  <a:pt x="10454" y="63876"/>
                  <a:pt x="10473" y="63999"/>
                </a:cubicBezTo>
                <a:cubicBezTo>
                  <a:pt x="10538" y="64323"/>
                  <a:pt x="10597" y="64641"/>
                  <a:pt x="10668" y="65004"/>
                </a:cubicBezTo>
                <a:close/>
                <a:moveTo>
                  <a:pt x="15104" y="53072"/>
                </a:moveTo>
                <a:cubicBezTo>
                  <a:pt x="15434" y="52838"/>
                  <a:pt x="15726" y="52637"/>
                  <a:pt x="16018" y="52417"/>
                </a:cubicBezTo>
                <a:cubicBezTo>
                  <a:pt x="16076" y="52378"/>
                  <a:pt x="16109" y="52300"/>
                  <a:pt x="16135" y="52235"/>
                </a:cubicBezTo>
                <a:cubicBezTo>
                  <a:pt x="16258" y="51963"/>
                  <a:pt x="16368" y="51684"/>
                  <a:pt x="16485" y="51412"/>
                </a:cubicBezTo>
                <a:cubicBezTo>
                  <a:pt x="16498" y="51366"/>
                  <a:pt x="16498" y="51327"/>
                  <a:pt x="16504" y="51256"/>
                </a:cubicBezTo>
                <a:cubicBezTo>
                  <a:pt x="16135" y="51451"/>
                  <a:pt x="15791" y="51626"/>
                  <a:pt x="15460" y="51807"/>
                </a:cubicBezTo>
                <a:cubicBezTo>
                  <a:pt x="15330" y="52125"/>
                  <a:pt x="15129" y="52832"/>
                  <a:pt x="15104" y="53072"/>
                </a:cubicBezTo>
                <a:close/>
                <a:moveTo>
                  <a:pt x="10623" y="65678"/>
                </a:moveTo>
                <a:cubicBezTo>
                  <a:pt x="10571" y="65737"/>
                  <a:pt x="10551" y="65750"/>
                  <a:pt x="10538" y="65776"/>
                </a:cubicBezTo>
                <a:cubicBezTo>
                  <a:pt x="10422" y="66035"/>
                  <a:pt x="10298" y="66301"/>
                  <a:pt x="10169" y="66560"/>
                </a:cubicBezTo>
                <a:cubicBezTo>
                  <a:pt x="10117" y="66657"/>
                  <a:pt x="10110" y="66742"/>
                  <a:pt x="10143" y="66846"/>
                </a:cubicBezTo>
                <a:cubicBezTo>
                  <a:pt x="10259" y="67209"/>
                  <a:pt x="10363" y="67572"/>
                  <a:pt x="10467" y="67929"/>
                </a:cubicBezTo>
                <a:cubicBezTo>
                  <a:pt x="10473" y="67961"/>
                  <a:pt x="10493" y="67987"/>
                  <a:pt x="10506" y="68019"/>
                </a:cubicBezTo>
                <a:cubicBezTo>
                  <a:pt x="10538" y="68006"/>
                  <a:pt x="10564" y="67993"/>
                  <a:pt x="10564" y="67987"/>
                </a:cubicBezTo>
                <a:cubicBezTo>
                  <a:pt x="10668" y="67695"/>
                  <a:pt x="10765" y="67410"/>
                  <a:pt x="10862" y="67118"/>
                </a:cubicBezTo>
                <a:cubicBezTo>
                  <a:pt x="10882" y="67073"/>
                  <a:pt x="10888" y="67014"/>
                  <a:pt x="10882" y="66969"/>
                </a:cubicBezTo>
                <a:cubicBezTo>
                  <a:pt x="10811" y="66534"/>
                  <a:pt x="10720" y="66126"/>
                  <a:pt x="10623" y="65678"/>
                </a:cubicBezTo>
                <a:close/>
                <a:moveTo>
                  <a:pt x="26231" y="33397"/>
                </a:moveTo>
                <a:cubicBezTo>
                  <a:pt x="26316" y="33377"/>
                  <a:pt x="26342" y="33377"/>
                  <a:pt x="26361" y="33358"/>
                </a:cubicBezTo>
                <a:cubicBezTo>
                  <a:pt x="26679" y="33163"/>
                  <a:pt x="26990" y="32962"/>
                  <a:pt x="27295" y="32768"/>
                </a:cubicBezTo>
                <a:cubicBezTo>
                  <a:pt x="27386" y="32710"/>
                  <a:pt x="27431" y="32632"/>
                  <a:pt x="27457" y="32534"/>
                </a:cubicBezTo>
                <a:cubicBezTo>
                  <a:pt x="27528" y="32256"/>
                  <a:pt x="27613" y="31970"/>
                  <a:pt x="27684" y="31698"/>
                </a:cubicBezTo>
                <a:cubicBezTo>
                  <a:pt x="27691" y="31659"/>
                  <a:pt x="27691" y="31614"/>
                  <a:pt x="27691" y="31575"/>
                </a:cubicBezTo>
                <a:cubicBezTo>
                  <a:pt x="27671" y="31575"/>
                  <a:pt x="27652" y="31568"/>
                  <a:pt x="27652" y="31575"/>
                </a:cubicBezTo>
                <a:cubicBezTo>
                  <a:pt x="27353" y="31802"/>
                  <a:pt x="27055" y="32035"/>
                  <a:pt x="26750" y="32262"/>
                </a:cubicBezTo>
                <a:cubicBezTo>
                  <a:pt x="26705" y="32307"/>
                  <a:pt x="26666" y="32353"/>
                  <a:pt x="26640" y="32411"/>
                </a:cubicBezTo>
                <a:cubicBezTo>
                  <a:pt x="26510" y="32716"/>
                  <a:pt x="26387" y="33034"/>
                  <a:pt x="26231" y="33397"/>
                </a:cubicBezTo>
                <a:close/>
                <a:moveTo>
                  <a:pt x="25862" y="33851"/>
                </a:moveTo>
                <a:cubicBezTo>
                  <a:pt x="25797" y="33864"/>
                  <a:pt x="25777" y="33864"/>
                  <a:pt x="25765" y="33870"/>
                </a:cubicBezTo>
                <a:cubicBezTo>
                  <a:pt x="25453" y="34039"/>
                  <a:pt x="25148" y="34208"/>
                  <a:pt x="24831" y="34370"/>
                </a:cubicBezTo>
                <a:cubicBezTo>
                  <a:pt x="24759" y="34415"/>
                  <a:pt x="24701" y="34467"/>
                  <a:pt x="24669" y="34545"/>
                </a:cubicBezTo>
                <a:cubicBezTo>
                  <a:pt x="24545" y="34785"/>
                  <a:pt x="24416" y="35018"/>
                  <a:pt x="24299" y="35265"/>
                </a:cubicBezTo>
                <a:cubicBezTo>
                  <a:pt x="24280" y="35303"/>
                  <a:pt x="24254" y="35342"/>
                  <a:pt x="24318" y="35394"/>
                </a:cubicBezTo>
                <a:cubicBezTo>
                  <a:pt x="24675" y="35265"/>
                  <a:pt x="25025" y="35109"/>
                  <a:pt x="25382" y="34953"/>
                </a:cubicBezTo>
                <a:cubicBezTo>
                  <a:pt x="25447" y="34921"/>
                  <a:pt x="25473" y="34875"/>
                  <a:pt x="25499" y="34811"/>
                </a:cubicBezTo>
                <a:cubicBezTo>
                  <a:pt x="25583" y="34577"/>
                  <a:pt x="25680" y="34337"/>
                  <a:pt x="25771" y="34104"/>
                </a:cubicBezTo>
                <a:cubicBezTo>
                  <a:pt x="25797" y="34039"/>
                  <a:pt x="25823" y="33961"/>
                  <a:pt x="25862" y="33851"/>
                </a:cubicBezTo>
                <a:close/>
                <a:moveTo>
                  <a:pt x="22159" y="37061"/>
                </a:moveTo>
                <a:cubicBezTo>
                  <a:pt x="22373" y="37061"/>
                  <a:pt x="22918" y="36925"/>
                  <a:pt x="23365" y="36763"/>
                </a:cubicBezTo>
                <a:cubicBezTo>
                  <a:pt x="23501" y="36477"/>
                  <a:pt x="23638" y="36172"/>
                  <a:pt x="23787" y="35874"/>
                </a:cubicBezTo>
                <a:cubicBezTo>
                  <a:pt x="23793" y="35861"/>
                  <a:pt x="23774" y="35842"/>
                  <a:pt x="23767" y="35809"/>
                </a:cubicBezTo>
                <a:cubicBezTo>
                  <a:pt x="23728" y="35816"/>
                  <a:pt x="23689" y="35822"/>
                  <a:pt x="23650" y="35842"/>
                </a:cubicBezTo>
                <a:cubicBezTo>
                  <a:pt x="23469" y="35900"/>
                  <a:pt x="23294" y="35978"/>
                  <a:pt x="23119" y="36043"/>
                </a:cubicBezTo>
                <a:cubicBezTo>
                  <a:pt x="22976" y="36101"/>
                  <a:pt x="22814" y="36134"/>
                  <a:pt x="22697" y="36218"/>
                </a:cubicBezTo>
                <a:cubicBezTo>
                  <a:pt x="22580" y="36315"/>
                  <a:pt x="22516" y="36477"/>
                  <a:pt x="22425" y="36620"/>
                </a:cubicBezTo>
                <a:cubicBezTo>
                  <a:pt x="22328" y="36763"/>
                  <a:pt x="22237" y="36912"/>
                  <a:pt x="22159" y="37061"/>
                </a:cubicBezTo>
                <a:close/>
                <a:moveTo>
                  <a:pt x="28080" y="30959"/>
                </a:moveTo>
                <a:cubicBezTo>
                  <a:pt x="28157" y="30920"/>
                  <a:pt x="28177" y="30913"/>
                  <a:pt x="28196" y="30894"/>
                </a:cubicBezTo>
                <a:cubicBezTo>
                  <a:pt x="28482" y="30628"/>
                  <a:pt x="28754" y="30362"/>
                  <a:pt x="29039" y="30090"/>
                </a:cubicBezTo>
                <a:cubicBezTo>
                  <a:pt x="29111" y="30018"/>
                  <a:pt x="29150" y="29941"/>
                  <a:pt x="29169" y="29830"/>
                </a:cubicBezTo>
                <a:cubicBezTo>
                  <a:pt x="29201" y="29623"/>
                  <a:pt x="29240" y="29402"/>
                  <a:pt x="29266" y="29195"/>
                </a:cubicBezTo>
                <a:cubicBezTo>
                  <a:pt x="29279" y="29097"/>
                  <a:pt x="29279" y="29007"/>
                  <a:pt x="29299" y="28903"/>
                </a:cubicBezTo>
                <a:cubicBezTo>
                  <a:pt x="29253" y="28909"/>
                  <a:pt x="29240" y="28909"/>
                  <a:pt x="29234" y="28916"/>
                </a:cubicBezTo>
                <a:cubicBezTo>
                  <a:pt x="28975" y="29195"/>
                  <a:pt x="28722" y="29474"/>
                  <a:pt x="28469" y="29759"/>
                </a:cubicBezTo>
                <a:cubicBezTo>
                  <a:pt x="28430" y="29811"/>
                  <a:pt x="28397" y="29863"/>
                  <a:pt x="28378" y="29921"/>
                </a:cubicBezTo>
                <a:cubicBezTo>
                  <a:pt x="28274" y="30252"/>
                  <a:pt x="28190" y="30576"/>
                  <a:pt x="28080" y="30959"/>
                </a:cubicBezTo>
                <a:close/>
                <a:moveTo>
                  <a:pt x="21705" y="37463"/>
                </a:moveTo>
                <a:cubicBezTo>
                  <a:pt x="21653" y="37450"/>
                  <a:pt x="21627" y="37443"/>
                  <a:pt x="21614" y="37443"/>
                </a:cubicBezTo>
                <a:cubicBezTo>
                  <a:pt x="21297" y="37534"/>
                  <a:pt x="20992" y="37612"/>
                  <a:pt x="20674" y="37703"/>
                </a:cubicBezTo>
                <a:cubicBezTo>
                  <a:pt x="20603" y="37722"/>
                  <a:pt x="20544" y="37768"/>
                  <a:pt x="20499" y="37826"/>
                </a:cubicBezTo>
                <a:cubicBezTo>
                  <a:pt x="20369" y="38021"/>
                  <a:pt x="20233" y="38215"/>
                  <a:pt x="20103" y="38410"/>
                </a:cubicBezTo>
                <a:cubicBezTo>
                  <a:pt x="20077" y="38442"/>
                  <a:pt x="20051" y="38475"/>
                  <a:pt x="20097" y="38533"/>
                </a:cubicBezTo>
                <a:cubicBezTo>
                  <a:pt x="20466" y="38455"/>
                  <a:pt x="20849" y="38384"/>
                  <a:pt x="21232" y="38312"/>
                </a:cubicBezTo>
                <a:cubicBezTo>
                  <a:pt x="21394" y="38027"/>
                  <a:pt x="21543" y="37755"/>
                  <a:pt x="21705" y="37463"/>
                </a:cubicBezTo>
                <a:close/>
                <a:moveTo>
                  <a:pt x="12030" y="60322"/>
                </a:moveTo>
                <a:cubicBezTo>
                  <a:pt x="12192" y="60036"/>
                  <a:pt x="12335" y="59771"/>
                  <a:pt x="12477" y="59518"/>
                </a:cubicBezTo>
                <a:cubicBezTo>
                  <a:pt x="12542" y="59395"/>
                  <a:pt x="12594" y="59271"/>
                  <a:pt x="12607" y="59135"/>
                </a:cubicBezTo>
                <a:cubicBezTo>
                  <a:pt x="12626" y="58967"/>
                  <a:pt x="12665" y="58791"/>
                  <a:pt x="12691" y="58629"/>
                </a:cubicBezTo>
                <a:cubicBezTo>
                  <a:pt x="12711" y="58480"/>
                  <a:pt x="12737" y="58318"/>
                  <a:pt x="12763" y="58136"/>
                </a:cubicBezTo>
                <a:cubicBezTo>
                  <a:pt x="12711" y="58162"/>
                  <a:pt x="12691" y="58169"/>
                  <a:pt x="12672" y="58188"/>
                </a:cubicBezTo>
                <a:cubicBezTo>
                  <a:pt x="12484" y="58428"/>
                  <a:pt x="12289" y="58662"/>
                  <a:pt x="12108" y="58908"/>
                </a:cubicBezTo>
                <a:cubicBezTo>
                  <a:pt x="12062" y="58967"/>
                  <a:pt x="12043" y="59038"/>
                  <a:pt x="12030" y="59103"/>
                </a:cubicBezTo>
                <a:cubicBezTo>
                  <a:pt x="12010" y="59485"/>
                  <a:pt x="11991" y="59855"/>
                  <a:pt x="11984" y="60238"/>
                </a:cubicBezTo>
                <a:cubicBezTo>
                  <a:pt x="11984" y="60257"/>
                  <a:pt x="11997" y="60270"/>
                  <a:pt x="12030" y="60322"/>
                </a:cubicBezTo>
                <a:close/>
                <a:moveTo>
                  <a:pt x="11764" y="61269"/>
                </a:moveTo>
                <a:cubicBezTo>
                  <a:pt x="11751" y="61262"/>
                  <a:pt x="11731" y="61262"/>
                  <a:pt x="11718" y="61249"/>
                </a:cubicBezTo>
                <a:cubicBezTo>
                  <a:pt x="11693" y="61282"/>
                  <a:pt x="11667" y="61314"/>
                  <a:pt x="11641" y="61353"/>
                </a:cubicBezTo>
                <a:cubicBezTo>
                  <a:pt x="11511" y="61573"/>
                  <a:pt x="11394" y="61794"/>
                  <a:pt x="11265" y="62014"/>
                </a:cubicBezTo>
                <a:cubicBezTo>
                  <a:pt x="11200" y="62118"/>
                  <a:pt x="11174" y="62222"/>
                  <a:pt x="11187" y="62345"/>
                </a:cubicBezTo>
                <a:cubicBezTo>
                  <a:pt x="11219" y="62695"/>
                  <a:pt x="11252" y="63052"/>
                  <a:pt x="11284" y="63396"/>
                </a:cubicBezTo>
                <a:cubicBezTo>
                  <a:pt x="11284" y="63428"/>
                  <a:pt x="11271" y="63473"/>
                  <a:pt x="11342" y="63480"/>
                </a:cubicBezTo>
                <a:cubicBezTo>
                  <a:pt x="11407" y="63409"/>
                  <a:pt x="11433" y="63311"/>
                  <a:pt x="11466" y="63221"/>
                </a:cubicBezTo>
                <a:cubicBezTo>
                  <a:pt x="11550" y="63000"/>
                  <a:pt x="11667" y="62793"/>
                  <a:pt x="11712" y="62566"/>
                </a:cubicBezTo>
                <a:cubicBezTo>
                  <a:pt x="11764" y="62352"/>
                  <a:pt x="11738" y="62131"/>
                  <a:pt x="11751" y="61917"/>
                </a:cubicBezTo>
                <a:cubicBezTo>
                  <a:pt x="11751" y="61697"/>
                  <a:pt x="11757" y="61476"/>
                  <a:pt x="11764" y="61269"/>
                </a:cubicBezTo>
                <a:close/>
                <a:moveTo>
                  <a:pt x="13100" y="57280"/>
                </a:moveTo>
                <a:cubicBezTo>
                  <a:pt x="13158" y="57229"/>
                  <a:pt x="13191" y="57216"/>
                  <a:pt x="13216" y="57190"/>
                </a:cubicBezTo>
                <a:cubicBezTo>
                  <a:pt x="13405" y="56956"/>
                  <a:pt x="13580" y="56723"/>
                  <a:pt x="13761" y="56483"/>
                </a:cubicBezTo>
                <a:cubicBezTo>
                  <a:pt x="13807" y="56418"/>
                  <a:pt x="13839" y="56347"/>
                  <a:pt x="13865" y="56269"/>
                </a:cubicBezTo>
                <a:cubicBezTo>
                  <a:pt x="13962" y="55977"/>
                  <a:pt x="14059" y="55679"/>
                  <a:pt x="14150" y="55393"/>
                </a:cubicBezTo>
                <a:cubicBezTo>
                  <a:pt x="14163" y="55348"/>
                  <a:pt x="14163" y="55309"/>
                  <a:pt x="14170" y="55264"/>
                </a:cubicBezTo>
                <a:cubicBezTo>
                  <a:pt x="14137" y="55270"/>
                  <a:pt x="14118" y="55270"/>
                  <a:pt x="14105" y="55277"/>
                </a:cubicBezTo>
                <a:cubicBezTo>
                  <a:pt x="13871" y="55497"/>
                  <a:pt x="13631" y="55724"/>
                  <a:pt x="13392" y="55945"/>
                </a:cubicBezTo>
                <a:cubicBezTo>
                  <a:pt x="13340" y="55990"/>
                  <a:pt x="13320" y="56061"/>
                  <a:pt x="13307" y="56139"/>
                </a:cubicBezTo>
                <a:cubicBezTo>
                  <a:pt x="13262" y="56386"/>
                  <a:pt x="13216" y="56632"/>
                  <a:pt x="13165" y="56885"/>
                </a:cubicBezTo>
                <a:cubicBezTo>
                  <a:pt x="13145" y="56995"/>
                  <a:pt x="13126" y="57118"/>
                  <a:pt x="13100" y="57280"/>
                </a:cubicBezTo>
                <a:close/>
                <a:moveTo>
                  <a:pt x="24960" y="34136"/>
                </a:moveTo>
                <a:cubicBezTo>
                  <a:pt x="25278" y="33968"/>
                  <a:pt x="25576" y="33805"/>
                  <a:pt x="25875" y="33630"/>
                </a:cubicBezTo>
                <a:cubicBezTo>
                  <a:pt x="25953" y="33591"/>
                  <a:pt x="25998" y="33527"/>
                  <a:pt x="26030" y="33455"/>
                </a:cubicBezTo>
                <a:cubicBezTo>
                  <a:pt x="26128" y="33202"/>
                  <a:pt x="26231" y="32949"/>
                  <a:pt x="26342" y="32703"/>
                </a:cubicBezTo>
                <a:cubicBezTo>
                  <a:pt x="26355" y="32671"/>
                  <a:pt x="26355" y="32638"/>
                  <a:pt x="26361" y="32599"/>
                </a:cubicBezTo>
                <a:cubicBezTo>
                  <a:pt x="26329" y="32599"/>
                  <a:pt x="26316" y="32586"/>
                  <a:pt x="26296" y="32599"/>
                </a:cubicBezTo>
                <a:cubicBezTo>
                  <a:pt x="26024" y="32794"/>
                  <a:pt x="25745" y="32975"/>
                  <a:pt x="25473" y="33170"/>
                </a:cubicBezTo>
                <a:cubicBezTo>
                  <a:pt x="25440" y="33196"/>
                  <a:pt x="25401" y="33228"/>
                  <a:pt x="25375" y="33267"/>
                </a:cubicBezTo>
                <a:cubicBezTo>
                  <a:pt x="25226" y="33540"/>
                  <a:pt x="25084" y="33812"/>
                  <a:pt x="24934" y="34078"/>
                </a:cubicBezTo>
                <a:cubicBezTo>
                  <a:pt x="24934" y="34091"/>
                  <a:pt x="24947" y="34097"/>
                  <a:pt x="24960" y="34136"/>
                </a:cubicBezTo>
                <a:close/>
                <a:moveTo>
                  <a:pt x="28080" y="30200"/>
                </a:moveTo>
                <a:cubicBezTo>
                  <a:pt x="28047" y="30213"/>
                  <a:pt x="28028" y="30213"/>
                  <a:pt x="28015" y="30219"/>
                </a:cubicBezTo>
                <a:cubicBezTo>
                  <a:pt x="27781" y="30446"/>
                  <a:pt x="27548" y="30673"/>
                  <a:pt x="27321" y="30900"/>
                </a:cubicBezTo>
                <a:cubicBezTo>
                  <a:pt x="27269" y="30952"/>
                  <a:pt x="27230" y="31017"/>
                  <a:pt x="27198" y="31082"/>
                </a:cubicBezTo>
                <a:cubicBezTo>
                  <a:pt x="27087" y="31341"/>
                  <a:pt x="26971" y="31607"/>
                  <a:pt x="26860" y="31873"/>
                </a:cubicBezTo>
                <a:cubicBezTo>
                  <a:pt x="26847" y="31899"/>
                  <a:pt x="26847" y="31931"/>
                  <a:pt x="26847" y="31996"/>
                </a:cubicBezTo>
                <a:cubicBezTo>
                  <a:pt x="27185" y="31763"/>
                  <a:pt x="27464" y="31529"/>
                  <a:pt x="27742" y="31289"/>
                </a:cubicBezTo>
                <a:cubicBezTo>
                  <a:pt x="27788" y="31250"/>
                  <a:pt x="27833" y="31179"/>
                  <a:pt x="27846" y="31114"/>
                </a:cubicBezTo>
                <a:cubicBezTo>
                  <a:pt x="27930" y="30848"/>
                  <a:pt x="28002" y="30576"/>
                  <a:pt x="28073" y="30304"/>
                </a:cubicBezTo>
                <a:cubicBezTo>
                  <a:pt x="28080" y="30271"/>
                  <a:pt x="28080" y="30239"/>
                  <a:pt x="28080" y="30200"/>
                </a:cubicBezTo>
                <a:close/>
                <a:moveTo>
                  <a:pt x="14643" y="54505"/>
                </a:moveTo>
                <a:cubicBezTo>
                  <a:pt x="14721" y="54440"/>
                  <a:pt x="14766" y="54421"/>
                  <a:pt x="14786" y="54382"/>
                </a:cubicBezTo>
                <a:cubicBezTo>
                  <a:pt x="14974" y="54213"/>
                  <a:pt x="15155" y="54038"/>
                  <a:pt x="15337" y="53856"/>
                </a:cubicBezTo>
                <a:cubicBezTo>
                  <a:pt x="15363" y="53837"/>
                  <a:pt x="15395" y="53811"/>
                  <a:pt x="15415" y="53779"/>
                </a:cubicBezTo>
                <a:cubicBezTo>
                  <a:pt x="15493" y="53675"/>
                  <a:pt x="15823" y="52916"/>
                  <a:pt x="15869" y="52735"/>
                </a:cubicBezTo>
                <a:cubicBezTo>
                  <a:pt x="15823" y="52748"/>
                  <a:pt x="15791" y="52761"/>
                  <a:pt x="15771" y="52780"/>
                </a:cubicBezTo>
                <a:cubicBezTo>
                  <a:pt x="15544" y="52942"/>
                  <a:pt x="15318" y="53104"/>
                  <a:pt x="15078" y="53266"/>
                </a:cubicBezTo>
                <a:cubicBezTo>
                  <a:pt x="15000" y="53325"/>
                  <a:pt x="14948" y="53390"/>
                  <a:pt x="14928" y="53474"/>
                </a:cubicBezTo>
                <a:lnTo>
                  <a:pt x="14656" y="54330"/>
                </a:lnTo>
                <a:cubicBezTo>
                  <a:pt x="14656" y="54369"/>
                  <a:pt x="14656" y="54401"/>
                  <a:pt x="14643" y="54505"/>
                </a:cubicBezTo>
                <a:close/>
                <a:moveTo>
                  <a:pt x="10992" y="66599"/>
                </a:moveTo>
                <a:cubicBezTo>
                  <a:pt x="11044" y="66528"/>
                  <a:pt x="11057" y="66515"/>
                  <a:pt x="11070" y="66489"/>
                </a:cubicBezTo>
                <a:cubicBezTo>
                  <a:pt x="11141" y="66236"/>
                  <a:pt x="11219" y="65983"/>
                  <a:pt x="11284" y="65730"/>
                </a:cubicBezTo>
                <a:cubicBezTo>
                  <a:pt x="11303" y="65672"/>
                  <a:pt x="11310" y="65587"/>
                  <a:pt x="11303" y="65523"/>
                </a:cubicBezTo>
                <a:cubicBezTo>
                  <a:pt x="11278" y="65192"/>
                  <a:pt x="11245" y="64861"/>
                  <a:pt x="11213" y="64524"/>
                </a:cubicBezTo>
                <a:cubicBezTo>
                  <a:pt x="11213" y="64485"/>
                  <a:pt x="11187" y="64453"/>
                  <a:pt x="11154" y="64375"/>
                </a:cubicBezTo>
                <a:cubicBezTo>
                  <a:pt x="11012" y="64699"/>
                  <a:pt x="10882" y="64984"/>
                  <a:pt x="10759" y="65283"/>
                </a:cubicBezTo>
                <a:cubicBezTo>
                  <a:pt x="10746" y="65328"/>
                  <a:pt x="10733" y="65386"/>
                  <a:pt x="10746" y="65445"/>
                </a:cubicBezTo>
                <a:cubicBezTo>
                  <a:pt x="10830" y="65808"/>
                  <a:pt x="10908" y="66171"/>
                  <a:pt x="10992" y="66599"/>
                </a:cubicBezTo>
                <a:close/>
                <a:moveTo>
                  <a:pt x="22872" y="35913"/>
                </a:moveTo>
                <a:cubicBezTo>
                  <a:pt x="22937" y="35920"/>
                  <a:pt x="22950" y="35926"/>
                  <a:pt x="22970" y="35920"/>
                </a:cubicBezTo>
                <a:cubicBezTo>
                  <a:pt x="23268" y="35809"/>
                  <a:pt x="23560" y="35699"/>
                  <a:pt x="23858" y="35589"/>
                </a:cubicBezTo>
                <a:cubicBezTo>
                  <a:pt x="23942" y="35556"/>
                  <a:pt x="23988" y="35498"/>
                  <a:pt x="24027" y="35427"/>
                </a:cubicBezTo>
                <a:cubicBezTo>
                  <a:pt x="24143" y="35200"/>
                  <a:pt x="24267" y="34979"/>
                  <a:pt x="24377" y="34752"/>
                </a:cubicBezTo>
                <a:cubicBezTo>
                  <a:pt x="24396" y="34720"/>
                  <a:pt x="24403" y="34687"/>
                  <a:pt x="24409" y="34655"/>
                </a:cubicBezTo>
                <a:cubicBezTo>
                  <a:pt x="24377" y="34648"/>
                  <a:pt x="24364" y="34642"/>
                  <a:pt x="24344" y="34648"/>
                </a:cubicBezTo>
                <a:cubicBezTo>
                  <a:pt x="24053" y="34791"/>
                  <a:pt x="23767" y="34947"/>
                  <a:pt x="23475" y="35096"/>
                </a:cubicBezTo>
                <a:cubicBezTo>
                  <a:pt x="23430" y="35115"/>
                  <a:pt x="23391" y="35161"/>
                  <a:pt x="23359" y="35200"/>
                </a:cubicBezTo>
                <a:cubicBezTo>
                  <a:pt x="23197" y="35427"/>
                  <a:pt x="23041" y="35660"/>
                  <a:pt x="22872" y="35913"/>
                </a:cubicBezTo>
                <a:close/>
                <a:moveTo>
                  <a:pt x="22341" y="36399"/>
                </a:moveTo>
                <a:lnTo>
                  <a:pt x="22302" y="36360"/>
                </a:lnTo>
                <a:cubicBezTo>
                  <a:pt x="22003" y="36477"/>
                  <a:pt x="21705" y="36594"/>
                  <a:pt x="21400" y="36717"/>
                </a:cubicBezTo>
                <a:cubicBezTo>
                  <a:pt x="21348" y="36737"/>
                  <a:pt x="21297" y="36788"/>
                  <a:pt x="21264" y="36834"/>
                </a:cubicBezTo>
                <a:cubicBezTo>
                  <a:pt x="21128" y="37009"/>
                  <a:pt x="20998" y="37178"/>
                  <a:pt x="20869" y="37346"/>
                </a:cubicBezTo>
                <a:cubicBezTo>
                  <a:pt x="20849" y="37372"/>
                  <a:pt x="20843" y="37405"/>
                  <a:pt x="20836" y="37430"/>
                </a:cubicBezTo>
                <a:cubicBezTo>
                  <a:pt x="20862" y="37437"/>
                  <a:pt x="20869" y="37443"/>
                  <a:pt x="20875" y="37443"/>
                </a:cubicBezTo>
                <a:cubicBezTo>
                  <a:pt x="21186" y="37366"/>
                  <a:pt x="21485" y="37288"/>
                  <a:pt x="21789" y="37203"/>
                </a:cubicBezTo>
                <a:cubicBezTo>
                  <a:pt x="21841" y="37184"/>
                  <a:pt x="21887" y="37145"/>
                  <a:pt x="21913" y="37106"/>
                </a:cubicBezTo>
                <a:cubicBezTo>
                  <a:pt x="22049" y="36879"/>
                  <a:pt x="22198" y="36639"/>
                  <a:pt x="22341" y="36399"/>
                </a:cubicBezTo>
                <a:close/>
                <a:moveTo>
                  <a:pt x="10947" y="67442"/>
                </a:moveTo>
                <a:cubicBezTo>
                  <a:pt x="10850" y="67721"/>
                  <a:pt x="10759" y="67961"/>
                  <a:pt x="10661" y="68207"/>
                </a:cubicBezTo>
                <a:cubicBezTo>
                  <a:pt x="10616" y="68318"/>
                  <a:pt x="10623" y="68434"/>
                  <a:pt x="10655" y="68545"/>
                </a:cubicBezTo>
                <a:cubicBezTo>
                  <a:pt x="10733" y="68817"/>
                  <a:pt x="10811" y="69083"/>
                  <a:pt x="10888" y="69349"/>
                </a:cubicBezTo>
                <a:cubicBezTo>
                  <a:pt x="10908" y="69401"/>
                  <a:pt x="10921" y="69446"/>
                  <a:pt x="10960" y="69550"/>
                </a:cubicBezTo>
                <a:cubicBezTo>
                  <a:pt x="10986" y="69498"/>
                  <a:pt x="11005" y="69472"/>
                  <a:pt x="11012" y="69446"/>
                </a:cubicBezTo>
                <a:cubicBezTo>
                  <a:pt x="11070" y="69193"/>
                  <a:pt x="11135" y="68934"/>
                  <a:pt x="11180" y="68687"/>
                </a:cubicBezTo>
                <a:cubicBezTo>
                  <a:pt x="11200" y="68622"/>
                  <a:pt x="11187" y="68538"/>
                  <a:pt x="11180" y="68473"/>
                </a:cubicBezTo>
                <a:cubicBezTo>
                  <a:pt x="11135" y="68175"/>
                  <a:pt x="11076" y="67877"/>
                  <a:pt x="11012" y="67572"/>
                </a:cubicBezTo>
                <a:cubicBezTo>
                  <a:pt x="11005" y="67526"/>
                  <a:pt x="10979" y="67501"/>
                  <a:pt x="10947" y="67442"/>
                </a:cubicBezTo>
                <a:close/>
                <a:moveTo>
                  <a:pt x="17782" y="50640"/>
                </a:moveTo>
                <a:cubicBezTo>
                  <a:pt x="17730" y="50627"/>
                  <a:pt x="17723" y="50614"/>
                  <a:pt x="17710" y="50614"/>
                </a:cubicBezTo>
                <a:cubicBezTo>
                  <a:pt x="17445" y="50763"/>
                  <a:pt x="17172" y="50899"/>
                  <a:pt x="16900" y="51049"/>
                </a:cubicBezTo>
                <a:cubicBezTo>
                  <a:pt x="16854" y="51068"/>
                  <a:pt x="16809" y="51133"/>
                  <a:pt x="16783" y="51185"/>
                </a:cubicBezTo>
                <a:cubicBezTo>
                  <a:pt x="16660" y="51470"/>
                  <a:pt x="16550" y="51749"/>
                  <a:pt x="16426" y="52028"/>
                </a:cubicBezTo>
                <a:cubicBezTo>
                  <a:pt x="16413" y="52034"/>
                  <a:pt x="16433" y="52060"/>
                  <a:pt x="16439" y="52073"/>
                </a:cubicBezTo>
                <a:cubicBezTo>
                  <a:pt x="16465" y="52067"/>
                  <a:pt x="16491" y="52060"/>
                  <a:pt x="16511" y="52041"/>
                </a:cubicBezTo>
                <a:cubicBezTo>
                  <a:pt x="16738" y="51879"/>
                  <a:pt x="16958" y="51710"/>
                  <a:pt x="17185" y="51541"/>
                </a:cubicBezTo>
                <a:cubicBezTo>
                  <a:pt x="17224" y="51509"/>
                  <a:pt x="17276" y="51470"/>
                  <a:pt x="17302" y="51425"/>
                </a:cubicBezTo>
                <a:cubicBezTo>
                  <a:pt x="17464" y="51185"/>
                  <a:pt x="17620" y="50919"/>
                  <a:pt x="17782" y="50640"/>
                </a:cubicBezTo>
                <a:close/>
                <a:moveTo>
                  <a:pt x="28521" y="29409"/>
                </a:moveTo>
                <a:cubicBezTo>
                  <a:pt x="28579" y="29376"/>
                  <a:pt x="28598" y="29376"/>
                  <a:pt x="28611" y="29363"/>
                </a:cubicBezTo>
                <a:cubicBezTo>
                  <a:pt x="28838" y="29097"/>
                  <a:pt x="29072" y="28825"/>
                  <a:pt x="29299" y="28559"/>
                </a:cubicBezTo>
                <a:cubicBezTo>
                  <a:pt x="29357" y="28494"/>
                  <a:pt x="29377" y="28423"/>
                  <a:pt x="29396" y="28339"/>
                </a:cubicBezTo>
                <a:cubicBezTo>
                  <a:pt x="29435" y="28079"/>
                  <a:pt x="29487" y="27820"/>
                  <a:pt x="29526" y="27561"/>
                </a:cubicBezTo>
                <a:cubicBezTo>
                  <a:pt x="29532" y="27541"/>
                  <a:pt x="29558" y="27496"/>
                  <a:pt x="29500" y="27470"/>
                </a:cubicBezTo>
                <a:cubicBezTo>
                  <a:pt x="29487" y="27489"/>
                  <a:pt x="29461" y="27502"/>
                  <a:pt x="29441" y="27522"/>
                </a:cubicBezTo>
                <a:cubicBezTo>
                  <a:pt x="29260" y="27775"/>
                  <a:pt x="29072" y="28034"/>
                  <a:pt x="28884" y="28280"/>
                </a:cubicBezTo>
                <a:cubicBezTo>
                  <a:pt x="28851" y="28326"/>
                  <a:pt x="28819" y="28371"/>
                  <a:pt x="28806" y="28423"/>
                </a:cubicBezTo>
                <a:cubicBezTo>
                  <a:pt x="28709" y="28754"/>
                  <a:pt x="28618" y="29065"/>
                  <a:pt x="28521" y="29409"/>
                </a:cubicBezTo>
                <a:close/>
                <a:moveTo>
                  <a:pt x="18754" y="38799"/>
                </a:moveTo>
                <a:cubicBezTo>
                  <a:pt x="19053" y="38740"/>
                  <a:pt x="19351" y="38676"/>
                  <a:pt x="19649" y="38617"/>
                </a:cubicBezTo>
                <a:cubicBezTo>
                  <a:pt x="19740" y="38604"/>
                  <a:pt x="19799" y="38552"/>
                  <a:pt x="19837" y="38481"/>
                </a:cubicBezTo>
                <a:cubicBezTo>
                  <a:pt x="19954" y="38299"/>
                  <a:pt x="20071" y="38131"/>
                  <a:pt x="20188" y="37962"/>
                </a:cubicBezTo>
                <a:cubicBezTo>
                  <a:pt x="20201" y="37930"/>
                  <a:pt x="20252" y="37897"/>
                  <a:pt x="20201" y="37833"/>
                </a:cubicBezTo>
                <a:lnTo>
                  <a:pt x="19325" y="38098"/>
                </a:lnTo>
                <a:cubicBezTo>
                  <a:pt x="19286" y="38118"/>
                  <a:pt x="19247" y="38137"/>
                  <a:pt x="19215" y="38170"/>
                </a:cubicBezTo>
                <a:cubicBezTo>
                  <a:pt x="19046" y="38371"/>
                  <a:pt x="18884" y="38552"/>
                  <a:pt x="18754" y="38799"/>
                </a:cubicBezTo>
                <a:close/>
                <a:moveTo>
                  <a:pt x="25706" y="32826"/>
                </a:moveTo>
                <a:cubicBezTo>
                  <a:pt x="25959" y="32645"/>
                  <a:pt x="26212" y="32476"/>
                  <a:pt x="26452" y="32294"/>
                </a:cubicBezTo>
                <a:cubicBezTo>
                  <a:pt x="26504" y="32262"/>
                  <a:pt x="26536" y="32210"/>
                  <a:pt x="26556" y="32152"/>
                </a:cubicBezTo>
                <a:cubicBezTo>
                  <a:pt x="26653" y="31931"/>
                  <a:pt x="26744" y="31704"/>
                  <a:pt x="26841" y="31477"/>
                </a:cubicBezTo>
                <a:cubicBezTo>
                  <a:pt x="26847" y="31451"/>
                  <a:pt x="26847" y="31419"/>
                  <a:pt x="26860" y="31348"/>
                </a:cubicBezTo>
                <a:cubicBezTo>
                  <a:pt x="26705" y="31484"/>
                  <a:pt x="26588" y="31607"/>
                  <a:pt x="26458" y="31704"/>
                </a:cubicBezTo>
                <a:cubicBezTo>
                  <a:pt x="26199" y="31905"/>
                  <a:pt x="26004" y="32158"/>
                  <a:pt x="25855" y="32450"/>
                </a:cubicBezTo>
                <a:cubicBezTo>
                  <a:pt x="25797" y="32554"/>
                  <a:pt x="25706" y="32664"/>
                  <a:pt x="25706" y="32826"/>
                </a:cubicBezTo>
                <a:close/>
                <a:moveTo>
                  <a:pt x="23689" y="34726"/>
                </a:moveTo>
                <a:lnTo>
                  <a:pt x="23728" y="34772"/>
                </a:lnTo>
                <a:cubicBezTo>
                  <a:pt x="23988" y="34642"/>
                  <a:pt x="24241" y="34499"/>
                  <a:pt x="24500" y="34383"/>
                </a:cubicBezTo>
                <a:cubicBezTo>
                  <a:pt x="24578" y="34337"/>
                  <a:pt x="24623" y="34285"/>
                  <a:pt x="24662" y="34208"/>
                </a:cubicBezTo>
                <a:cubicBezTo>
                  <a:pt x="24766" y="34006"/>
                  <a:pt x="24883" y="33812"/>
                  <a:pt x="24986" y="33617"/>
                </a:cubicBezTo>
                <a:cubicBezTo>
                  <a:pt x="24993" y="33604"/>
                  <a:pt x="24993" y="33572"/>
                  <a:pt x="25012" y="33520"/>
                </a:cubicBezTo>
                <a:cubicBezTo>
                  <a:pt x="24954" y="33553"/>
                  <a:pt x="24915" y="33572"/>
                  <a:pt x="24870" y="33591"/>
                </a:cubicBezTo>
                <a:cubicBezTo>
                  <a:pt x="24727" y="33689"/>
                  <a:pt x="24591" y="33786"/>
                  <a:pt x="24448" y="33883"/>
                </a:cubicBezTo>
                <a:cubicBezTo>
                  <a:pt x="24344" y="33961"/>
                  <a:pt x="24234" y="34026"/>
                  <a:pt x="24150" y="34110"/>
                </a:cubicBezTo>
                <a:cubicBezTo>
                  <a:pt x="23981" y="34298"/>
                  <a:pt x="23832" y="34512"/>
                  <a:pt x="23689" y="34726"/>
                </a:cubicBezTo>
                <a:close/>
                <a:moveTo>
                  <a:pt x="22976" y="35388"/>
                </a:moveTo>
                <a:cubicBezTo>
                  <a:pt x="22944" y="35388"/>
                  <a:pt x="22911" y="35388"/>
                  <a:pt x="22892" y="35394"/>
                </a:cubicBezTo>
                <a:cubicBezTo>
                  <a:pt x="22269" y="35667"/>
                  <a:pt x="22127" y="35783"/>
                  <a:pt x="21712" y="36296"/>
                </a:cubicBezTo>
                <a:cubicBezTo>
                  <a:pt x="21686" y="36328"/>
                  <a:pt x="21647" y="36348"/>
                  <a:pt x="21679" y="36412"/>
                </a:cubicBezTo>
                <a:cubicBezTo>
                  <a:pt x="21945" y="36309"/>
                  <a:pt x="22211" y="36211"/>
                  <a:pt x="22483" y="36101"/>
                </a:cubicBezTo>
                <a:cubicBezTo>
                  <a:pt x="22535" y="36075"/>
                  <a:pt x="22587" y="36023"/>
                  <a:pt x="22619" y="35978"/>
                </a:cubicBezTo>
                <a:cubicBezTo>
                  <a:pt x="22743" y="35809"/>
                  <a:pt x="22853" y="35634"/>
                  <a:pt x="22970" y="35459"/>
                </a:cubicBezTo>
                <a:cubicBezTo>
                  <a:pt x="22970" y="35453"/>
                  <a:pt x="22970" y="35427"/>
                  <a:pt x="22976" y="35388"/>
                </a:cubicBezTo>
                <a:close/>
                <a:moveTo>
                  <a:pt x="27509" y="30466"/>
                </a:moveTo>
                <a:cubicBezTo>
                  <a:pt x="27749" y="30271"/>
                  <a:pt x="27963" y="30051"/>
                  <a:pt x="28170" y="29830"/>
                </a:cubicBezTo>
                <a:cubicBezTo>
                  <a:pt x="28209" y="29791"/>
                  <a:pt x="28235" y="29727"/>
                  <a:pt x="28255" y="29662"/>
                </a:cubicBezTo>
                <a:cubicBezTo>
                  <a:pt x="28320" y="29435"/>
                  <a:pt x="28384" y="29208"/>
                  <a:pt x="28443" y="28987"/>
                </a:cubicBezTo>
                <a:cubicBezTo>
                  <a:pt x="28456" y="28968"/>
                  <a:pt x="28443" y="28942"/>
                  <a:pt x="28436" y="28903"/>
                </a:cubicBezTo>
                <a:cubicBezTo>
                  <a:pt x="27995" y="29357"/>
                  <a:pt x="27658" y="29856"/>
                  <a:pt x="27509" y="30466"/>
                </a:cubicBezTo>
                <a:close/>
                <a:moveTo>
                  <a:pt x="19565" y="37826"/>
                </a:moveTo>
                <a:cubicBezTo>
                  <a:pt x="19740" y="37820"/>
                  <a:pt x="19876" y="37742"/>
                  <a:pt x="20025" y="37709"/>
                </a:cubicBezTo>
                <a:cubicBezTo>
                  <a:pt x="20162" y="37670"/>
                  <a:pt x="20317" y="37657"/>
                  <a:pt x="20428" y="37573"/>
                </a:cubicBezTo>
                <a:cubicBezTo>
                  <a:pt x="20551" y="37495"/>
                  <a:pt x="20629" y="37346"/>
                  <a:pt x="20719" y="37223"/>
                </a:cubicBezTo>
                <a:cubicBezTo>
                  <a:pt x="20791" y="37139"/>
                  <a:pt x="20869" y="37054"/>
                  <a:pt x="20933" y="36912"/>
                </a:cubicBezTo>
                <a:cubicBezTo>
                  <a:pt x="20719" y="36977"/>
                  <a:pt x="20557" y="37061"/>
                  <a:pt x="20382" y="37126"/>
                </a:cubicBezTo>
                <a:cubicBezTo>
                  <a:pt x="20188" y="37203"/>
                  <a:pt x="20006" y="37307"/>
                  <a:pt x="19870" y="37469"/>
                </a:cubicBezTo>
                <a:cubicBezTo>
                  <a:pt x="19779" y="37580"/>
                  <a:pt x="19656" y="37670"/>
                  <a:pt x="19565" y="37826"/>
                </a:cubicBezTo>
                <a:close/>
                <a:moveTo>
                  <a:pt x="11472" y="65004"/>
                </a:moveTo>
                <a:cubicBezTo>
                  <a:pt x="11718" y="64381"/>
                  <a:pt x="11706" y="63765"/>
                  <a:pt x="11718" y="63123"/>
                </a:cubicBezTo>
                <a:cubicBezTo>
                  <a:pt x="11673" y="63162"/>
                  <a:pt x="11654" y="63169"/>
                  <a:pt x="11641" y="63195"/>
                </a:cubicBezTo>
                <a:cubicBezTo>
                  <a:pt x="11556" y="63415"/>
                  <a:pt x="11466" y="63636"/>
                  <a:pt x="11381" y="63850"/>
                </a:cubicBezTo>
                <a:cubicBezTo>
                  <a:pt x="11362" y="63914"/>
                  <a:pt x="11349" y="63992"/>
                  <a:pt x="11349" y="64064"/>
                </a:cubicBezTo>
                <a:cubicBezTo>
                  <a:pt x="11368" y="64323"/>
                  <a:pt x="11401" y="64582"/>
                  <a:pt x="11427" y="64842"/>
                </a:cubicBezTo>
                <a:cubicBezTo>
                  <a:pt x="11433" y="64881"/>
                  <a:pt x="11446" y="64920"/>
                  <a:pt x="11472" y="65004"/>
                </a:cubicBezTo>
                <a:close/>
                <a:moveTo>
                  <a:pt x="18858" y="38280"/>
                </a:moveTo>
                <a:cubicBezTo>
                  <a:pt x="18314" y="38410"/>
                  <a:pt x="17847" y="38598"/>
                  <a:pt x="17509" y="39091"/>
                </a:cubicBezTo>
                <a:cubicBezTo>
                  <a:pt x="17795" y="39026"/>
                  <a:pt x="18048" y="38967"/>
                  <a:pt x="18294" y="38909"/>
                </a:cubicBezTo>
                <a:cubicBezTo>
                  <a:pt x="18326" y="38903"/>
                  <a:pt x="18372" y="38890"/>
                  <a:pt x="18385" y="38864"/>
                </a:cubicBezTo>
                <a:cubicBezTo>
                  <a:pt x="18540" y="38676"/>
                  <a:pt x="18696" y="38507"/>
                  <a:pt x="18858" y="38280"/>
                </a:cubicBezTo>
                <a:close/>
                <a:moveTo>
                  <a:pt x="12821" y="58804"/>
                </a:moveTo>
                <a:cubicBezTo>
                  <a:pt x="13145" y="58415"/>
                  <a:pt x="13541" y="57475"/>
                  <a:pt x="13554" y="57099"/>
                </a:cubicBezTo>
                <a:cubicBezTo>
                  <a:pt x="13541" y="57105"/>
                  <a:pt x="13515" y="57105"/>
                  <a:pt x="13508" y="57125"/>
                </a:cubicBezTo>
                <a:cubicBezTo>
                  <a:pt x="13353" y="57313"/>
                  <a:pt x="13197" y="57507"/>
                  <a:pt x="13054" y="57702"/>
                </a:cubicBezTo>
                <a:cubicBezTo>
                  <a:pt x="13022" y="57747"/>
                  <a:pt x="12996" y="57812"/>
                  <a:pt x="12983" y="57871"/>
                </a:cubicBezTo>
                <a:cubicBezTo>
                  <a:pt x="12931" y="58162"/>
                  <a:pt x="12886" y="58454"/>
                  <a:pt x="12821" y="58804"/>
                </a:cubicBezTo>
                <a:close/>
                <a:moveTo>
                  <a:pt x="14196" y="55834"/>
                </a:moveTo>
                <a:cubicBezTo>
                  <a:pt x="14423" y="55594"/>
                  <a:pt x="14643" y="55354"/>
                  <a:pt x="14805" y="55069"/>
                </a:cubicBezTo>
                <a:cubicBezTo>
                  <a:pt x="14915" y="54862"/>
                  <a:pt x="15013" y="54648"/>
                  <a:pt x="15123" y="54434"/>
                </a:cubicBezTo>
                <a:cubicBezTo>
                  <a:pt x="15136" y="54401"/>
                  <a:pt x="15136" y="54362"/>
                  <a:pt x="15155" y="54278"/>
                </a:cubicBezTo>
                <a:cubicBezTo>
                  <a:pt x="14928" y="54492"/>
                  <a:pt x="14734" y="54667"/>
                  <a:pt x="14552" y="54855"/>
                </a:cubicBezTo>
                <a:cubicBezTo>
                  <a:pt x="14507" y="54901"/>
                  <a:pt x="14475" y="54978"/>
                  <a:pt x="14455" y="55043"/>
                </a:cubicBezTo>
                <a:cubicBezTo>
                  <a:pt x="14384" y="55257"/>
                  <a:pt x="14312" y="55484"/>
                  <a:pt x="14235" y="55711"/>
                </a:cubicBezTo>
                <a:cubicBezTo>
                  <a:pt x="14215" y="55763"/>
                  <a:pt x="14202" y="55802"/>
                  <a:pt x="14196" y="55834"/>
                </a:cubicBezTo>
                <a:close/>
                <a:moveTo>
                  <a:pt x="11375" y="66288"/>
                </a:moveTo>
                <a:cubicBezTo>
                  <a:pt x="11362" y="66275"/>
                  <a:pt x="11342" y="66275"/>
                  <a:pt x="11316" y="66268"/>
                </a:cubicBezTo>
                <a:cubicBezTo>
                  <a:pt x="11245" y="66502"/>
                  <a:pt x="11167" y="66748"/>
                  <a:pt x="11089" y="66988"/>
                </a:cubicBezTo>
                <a:cubicBezTo>
                  <a:pt x="11083" y="67034"/>
                  <a:pt x="11089" y="67079"/>
                  <a:pt x="11102" y="67118"/>
                </a:cubicBezTo>
                <a:cubicBezTo>
                  <a:pt x="11148" y="67371"/>
                  <a:pt x="11193" y="67617"/>
                  <a:pt x="11245" y="67864"/>
                </a:cubicBezTo>
                <a:cubicBezTo>
                  <a:pt x="11245" y="67883"/>
                  <a:pt x="11278" y="67896"/>
                  <a:pt x="11284" y="67916"/>
                </a:cubicBezTo>
                <a:cubicBezTo>
                  <a:pt x="11303" y="67896"/>
                  <a:pt x="11310" y="67896"/>
                  <a:pt x="11310" y="67890"/>
                </a:cubicBezTo>
                <a:cubicBezTo>
                  <a:pt x="11472" y="67351"/>
                  <a:pt x="11440" y="66820"/>
                  <a:pt x="11375" y="66288"/>
                </a:cubicBezTo>
                <a:close/>
                <a:moveTo>
                  <a:pt x="15882" y="53292"/>
                </a:moveTo>
                <a:cubicBezTo>
                  <a:pt x="16303" y="52988"/>
                  <a:pt x="16861" y="52274"/>
                  <a:pt x="16939" y="51943"/>
                </a:cubicBezTo>
                <a:cubicBezTo>
                  <a:pt x="16718" y="52106"/>
                  <a:pt x="16504" y="52261"/>
                  <a:pt x="16297" y="52417"/>
                </a:cubicBezTo>
                <a:cubicBezTo>
                  <a:pt x="16271" y="52430"/>
                  <a:pt x="16258" y="52449"/>
                  <a:pt x="16238" y="52469"/>
                </a:cubicBezTo>
                <a:cubicBezTo>
                  <a:pt x="16148" y="52650"/>
                  <a:pt x="16070" y="52825"/>
                  <a:pt x="15985" y="53007"/>
                </a:cubicBezTo>
                <a:cubicBezTo>
                  <a:pt x="15953" y="53072"/>
                  <a:pt x="15934" y="53137"/>
                  <a:pt x="15901" y="53202"/>
                </a:cubicBezTo>
                <a:cubicBezTo>
                  <a:pt x="15888" y="53234"/>
                  <a:pt x="15888" y="53260"/>
                  <a:pt x="15882" y="53292"/>
                </a:cubicBezTo>
                <a:close/>
                <a:moveTo>
                  <a:pt x="11265" y="69115"/>
                </a:moveTo>
                <a:cubicBezTo>
                  <a:pt x="11167" y="69407"/>
                  <a:pt x="11109" y="69647"/>
                  <a:pt x="11057" y="69893"/>
                </a:cubicBezTo>
                <a:cubicBezTo>
                  <a:pt x="11051" y="69945"/>
                  <a:pt x="11070" y="70010"/>
                  <a:pt x="11083" y="70075"/>
                </a:cubicBezTo>
                <a:cubicBezTo>
                  <a:pt x="11135" y="70289"/>
                  <a:pt x="11187" y="70496"/>
                  <a:pt x="11245" y="70704"/>
                </a:cubicBezTo>
                <a:cubicBezTo>
                  <a:pt x="11252" y="70743"/>
                  <a:pt x="11278" y="70769"/>
                  <a:pt x="11316" y="70749"/>
                </a:cubicBezTo>
                <a:cubicBezTo>
                  <a:pt x="11433" y="70224"/>
                  <a:pt x="11394" y="69705"/>
                  <a:pt x="11265" y="69115"/>
                </a:cubicBezTo>
                <a:close/>
                <a:moveTo>
                  <a:pt x="17769" y="51036"/>
                </a:moveTo>
                <a:cubicBezTo>
                  <a:pt x="18203" y="50815"/>
                  <a:pt x="18528" y="50484"/>
                  <a:pt x="18800" y="50095"/>
                </a:cubicBezTo>
                <a:cubicBezTo>
                  <a:pt x="18826" y="50056"/>
                  <a:pt x="18891" y="50030"/>
                  <a:pt x="18839" y="49959"/>
                </a:cubicBezTo>
                <a:cubicBezTo>
                  <a:pt x="18638" y="50082"/>
                  <a:pt x="18437" y="50193"/>
                  <a:pt x="18236" y="50316"/>
                </a:cubicBezTo>
                <a:cubicBezTo>
                  <a:pt x="18190" y="50342"/>
                  <a:pt x="18145" y="50381"/>
                  <a:pt x="18119" y="50426"/>
                </a:cubicBezTo>
                <a:cubicBezTo>
                  <a:pt x="17996" y="50634"/>
                  <a:pt x="17886" y="50835"/>
                  <a:pt x="17769" y="51036"/>
                </a:cubicBezTo>
                <a:close/>
                <a:moveTo>
                  <a:pt x="24636" y="33494"/>
                </a:moveTo>
                <a:cubicBezTo>
                  <a:pt x="24662" y="33507"/>
                  <a:pt x="24669" y="33514"/>
                  <a:pt x="24675" y="33507"/>
                </a:cubicBezTo>
                <a:cubicBezTo>
                  <a:pt x="24805" y="33423"/>
                  <a:pt x="24934" y="33345"/>
                  <a:pt x="25064" y="33254"/>
                </a:cubicBezTo>
                <a:cubicBezTo>
                  <a:pt x="25291" y="33099"/>
                  <a:pt x="25466" y="32859"/>
                  <a:pt x="25576" y="32508"/>
                </a:cubicBezTo>
                <a:cubicBezTo>
                  <a:pt x="25207" y="32813"/>
                  <a:pt x="24870" y="33105"/>
                  <a:pt x="24636" y="33494"/>
                </a:cubicBezTo>
                <a:close/>
                <a:moveTo>
                  <a:pt x="23650" y="34493"/>
                </a:moveTo>
                <a:cubicBezTo>
                  <a:pt x="23242" y="34687"/>
                  <a:pt x="22892" y="34934"/>
                  <a:pt x="22619" y="35303"/>
                </a:cubicBezTo>
                <a:cubicBezTo>
                  <a:pt x="22762" y="35265"/>
                  <a:pt x="23216" y="35044"/>
                  <a:pt x="23281" y="34986"/>
                </a:cubicBezTo>
                <a:lnTo>
                  <a:pt x="23339" y="34934"/>
                </a:lnTo>
                <a:cubicBezTo>
                  <a:pt x="23443" y="34785"/>
                  <a:pt x="23540" y="34642"/>
                  <a:pt x="23650" y="34493"/>
                </a:cubicBezTo>
                <a:close/>
                <a:moveTo>
                  <a:pt x="26517" y="31380"/>
                </a:moveTo>
                <a:cubicBezTo>
                  <a:pt x="26971" y="31108"/>
                  <a:pt x="27217" y="30771"/>
                  <a:pt x="27314" y="30297"/>
                </a:cubicBezTo>
                <a:cubicBezTo>
                  <a:pt x="26977" y="30621"/>
                  <a:pt x="26731" y="30965"/>
                  <a:pt x="26517" y="31380"/>
                </a:cubicBezTo>
                <a:close/>
                <a:moveTo>
                  <a:pt x="20609" y="36847"/>
                </a:moveTo>
                <a:cubicBezTo>
                  <a:pt x="20687" y="36814"/>
                  <a:pt x="20771" y="36782"/>
                  <a:pt x="20862" y="36750"/>
                </a:cubicBezTo>
                <a:cubicBezTo>
                  <a:pt x="21271" y="36574"/>
                  <a:pt x="21271" y="36574"/>
                  <a:pt x="21530" y="36237"/>
                </a:cubicBezTo>
                <a:cubicBezTo>
                  <a:pt x="21549" y="36211"/>
                  <a:pt x="21582" y="36179"/>
                  <a:pt x="21530" y="36140"/>
                </a:cubicBezTo>
                <a:cubicBezTo>
                  <a:pt x="21160" y="36296"/>
                  <a:pt x="20843" y="36523"/>
                  <a:pt x="20609" y="36847"/>
                </a:cubicBezTo>
                <a:close/>
                <a:moveTo>
                  <a:pt x="18508" y="38163"/>
                </a:moveTo>
                <a:cubicBezTo>
                  <a:pt x="19046" y="38079"/>
                  <a:pt x="19254" y="37936"/>
                  <a:pt x="19507" y="37534"/>
                </a:cubicBezTo>
                <a:cubicBezTo>
                  <a:pt x="19111" y="37690"/>
                  <a:pt x="18793" y="37871"/>
                  <a:pt x="18508" y="38163"/>
                </a:cubicBezTo>
                <a:close/>
                <a:moveTo>
                  <a:pt x="16485" y="39350"/>
                </a:moveTo>
                <a:cubicBezTo>
                  <a:pt x="16699" y="39324"/>
                  <a:pt x="16880" y="39266"/>
                  <a:pt x="17049" y="39201"/>
                </a:cubicBezTo>
                <a:cubicBezTo>
                  <a:pt x="17146" y="39162"/>
                  <a:pt x="17334" y="38954"/>
                  <a:pt x="17386" y="38812"/>
                </a:cubicBezTo>
                <a:cubicBezTo>
                  <a:pt x="17062" y="38935"/>
                  <a:pt x="16751" y="39071"/>
                  <a:pt x="16485" y="39350"/>
                </a:cubicBezTo>
                <a:close/>
                <a:moveTo>
                  <a:pt x="28754" y="27807"/>
                </a:moveTo>
                <a:cubicBezTo>
                  <a:pt x="28534" y="28079"/>
                  <a:pt x="28358" y="28384"/>
                  <a:pt x="28268" y="28721"/>
                </a:cubicBezTo>
                <a:cubicBezTo>
                  <a:pt x="28534" y="28468"/>
                  <a:pt x="28748" y="28196"/>
                  <a:pt x="28754" y="27807"/>
                </a:cubicBezTo>
                <a:close/>
                <a:moveTo>
                  <a:pt x="12108" y="62060"/>
                </a:moveTo>
                <a:cubicBezTo>
                  <a:pt x="11894" y="62378"/>
                  <a:pt x="11861" y="62676"/>
                  <a:pt x="11913" y="63058"/>
                </a:cubicBezTo>
                <a:cubicBezTo>
                  <a:pt x="12010" y="62708"/>
                  <a:pt x="12056" y="62410"/>
                  <a:pt x="12108" y="62060"/>
                </a:cubicBezTo>
                <a:close/>
                <a:moveTo>
                  <a:pt x="12925" y="59096"/>
                </a:moveTo>
                <a:cubicBezTo>
                  <a:pt x="12724" y="59336"/>
                  <a:pt x="12659" y="59576"/>
                  <a:pt x="12659" y="59900"/>
                </a:cubicBezTo>
                <a:cubicBezTo>
                  <a:pt x="12788" y="59615"/>
                  <a:pt x="12860" y="59388"/>
                  <a:pt x="12925" y="59096"/>
                </a:cubicBezTo>
                <a:close/>
                <a:moveTo>
                  <a:pt x="11504" y="71197"/>
                </a:moveTo>
                <a:lnTo>
                  <a:pt x="11446" y="71197"/>
                </a:lnTo>
                <a:cubicBezTo>
                  <a:pt x="11375" y="71352"/>
                  <a:pt x="11414" y="71508"/>
                  <a:pt x="11504" y="71690"/>
                </a:cubicBezTo>
                <a:lnTo>
                  <a:pt x="11504" y="71489"/>
                </a:lnTo>
                <a:close/>
                <a:moveTo>
                  <a:pt x="11602" y="65419"/>
                </a:moveTo>
                <a:cubicBezTo>
                  <a:pt x="11492" y="65652"/>
                  <a:pt x="11479" y="65685"/>
                  <a:pt x="11563" y="65905"/>
                </a:cubicBezTo>
                <a:cubicBezTo>
                  <a:pt x="11621" y="65743"/>
                  <a:pt x="11608" y="65581"/>
                  <a:pt x="11602" y="65419"/>
                </a:cubicBezTo>
                <a:close/>
                <a:moveTo>
                  <a:pt x="15823" y="53675"/>
                </a:moveTo>
                <a:cubicBezTo>
                  <a:pt x="15577" y="53844"/>
                  <a:pt x="15532" y="53895"/>
                  <a:pt x="15519" y="54109"/>
                </a:cubicBezTo>
                <a:cubicBezTo>
                  <a:pt x="15629" y="53980"/>
                  <a:pt x="15726" y="53850"/>
                  <a:pt x="15823" y="53675"/>
                </a:cubicBezTo>
                <a:close/>
                <a:moveTo>
                  <a:pt x="11433" y="68836"/>
                </a:moveTo>
                <a:cubicBezTo>
                  <a:pt x="11492" y="68558"/>
                  <a:pt x="11479" y="68499"/>
                  <a:pt x="11414" y="68350"/>
                </a:cubicBezTo>
                <a:cubicBezTo>
                  <a:pt x="11368" y="68512"/>
                  <a:pt x="11375" y="68668"/>
                  <a:pt x="11433" y="68836"/>
                </a:cubicBezTo>
                <a:close/>
                <a:moveTo>
                  <a:pt x="17373" y="51762"/>
                </a:moveTo>
                <a:cubicBezTo>
                  <a:pt x="17594" y="51567"/>
                  <a:pt x="17594" y="51567"/>
                  <a:pt x="17646" y="51418"/>
                </a:cubicBezTo>
                <a:cubicBezTo>
                  <a:pt x="17529" y="51502"/>
                  <a:pt x="17412" y="51567"/>
                  <a:pt x="17373" y="51762"/>
                </a:cubicBezTo>
                <a:close/>
                <a:moveTo>
                  <a:pt x="39454" y="5577"/>
                </a:moveTo>
                <a:cubicBezTo>
                  <a:pt x="39318" y="5694"/>
                  <a:pt x="39318" y="5694"/>
                  <a:pt x="39246" y="5836"/>
                </a:cubicBezTo>
                <a:cubicBezTo>
                  <a:pt x="39389" y="5720"/>
                  <a:pt x="39389" y="5720"/>
                  <a:pt x="39454" y="5577"/>
                </a:cubicBezTo>
                <a:close/>
                <a:moveTo>
                  <a:pt x="19325" y="49752"/>
                </a:moveTo>
                <a:cubicBezTo>
                  <a:pt x="19448" y="49693"/>
                  <a:pt x="19507" y="49635"/>
                  <a:pt x="19572" y="49531"/>
                </a:cubicBezTo>
                <a:cubicBezTo>
                  <a:pt x="19448" y="49570"/>
                  <a:pt x="19377" y="49622"/>
                  <a:pt x="19325" y="49752"/>
                </a:cubicBezTo>
                <a:close/>
                <a:moveTo>
                  <a:pt x="34688" y="16562"/>
                </a:moveTo>
                <a:lnTo>
                  <a:pt x="34675" y="16562"/>
                </a:lnTo>
                <a:lnTo>
                  <a:pt x="34675" y="16718"/>
                </a:lnTo>
                <a:lnTo>
                  <a:pt x="34688" y="16718"/>
                </a:lnTo>
                <a:close/>
                <a:moveTo>
                  <a:pt x="34746" y="16258"/>
                </a:moveTo>
                <a:cubicBezTo>
                  <a:pt x="34727" y="16264"/>
                  <a:pt x="34720" y="16271"/>
                  <a:pt x="34720" y="16271"/>
                </a:cubicBezTo>
                <a:cubicBezTo>
                  <a:pt x="34720" y="16296"/>
                  <a:pt x="34727" y="16309"/>
                  <a:pt x="34739" y="16335"/>
                </a:cubicBezTo>
                <a:cubicBezTo>
                  <a:pt x="34739" y="16309"/>
                  <a:pt x="34746" y="16290"/>
                  <a:pt x="34746" y="16258"/>
                </a:cubicBezTo>
                <a:close/>
                <a:moveTo>
                  <a:pt x="34688" y="15162"/>
                </a:moveTo>
                <a:lnTo>
                  <a:pt x="34675" y="15162"/>
                </a:lnTo>
                <a:lnTo>
                  <a:pt x="34681" y="15188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9" name="Google Shape;179;p8"/>
          <p:cNvSpPr/>
          <p:nvPr/>
        </p:nvSpPr>
        <p:spPr>
          <a:xfrm flipH="1">
            <a:off x="8636777" y="-616271"/>
            <a:ext cx="3987808" cy="8189645"/>
          </a:xfrm>
          <a:custGeom>
            <a:avLst/>
            <a:gdLst/>
            <a:ahLst/>
            <a:cxnLst/>
            <a:rect l="l" t="t" r="r" b="b"/>
            <a:pathLst>
              <a:path w="44214" h="90801" extrusionOk="0">
                <a:moveTo>
                  <a:pt x="98" y="90671"/>
                </a:moveTo>
                <a:cubicBezTo>
                  <a:pt x="189" y="90658"/>
                  <a:pt x="279" y="90645"/>
                  <a:pt x="370" y="90651"/>
                </a:cubicBezTo>
                <a:cubicBezTo>
                  <a:pt x="1635" y="90690"/>
                  <a:pt x="2834" y="90431"/>
                  <a:pt x="3982" y="89912"/>
                </a:cubicBezTo>
                <a:cubicBezTo>
                  <a:pt x="5104" y="89413"/>
                  <a:pt x="6083" y="88706"/>
                  <a:pt x="6959" y="87856"/>
                </a:cubicBezTo>
                <a:cubicBezTo>
                  <a:pt x="8165" y="86670"/>
                  <a:pt x="9099" y="85288"/>
                  <a:pt x="9818" y="83751"/>
                </a:cubicBezTo>
                <a:cubicBezTo>
                  <a:pt x="10506" y="82286"/>
                  <a:pt x="10992" y="80755"/>
                  <a:pt x="11297" y="79167"/>
                </a:cubicBezTo>
                <a:cubicBezTo>
                  <a:pt x="11563" y="77785"/>
                  <a:pt x="11686" y="76404"/>
                  <a:pt x="11654" y="75010"/>
                </a:cubicBezTo>
                <a:cubicBezTo>
                  <a:pt x="11641" y="74666"/>
                  <a:pt x="11621" y="74316"/>
                  <a:pt x="11602" y="73959"/>
                </a:cubicBezTo>
                <a:cubicBezTo>
                  <a:pt x="11576" y="73985"/>
                  <a:pt x="11563" y="74005"/>
                  <a:pt x="11563" y="74018"/>
                </a:cubicBezTo>
                <a:lnTo>
                  <a:pt x="11511" y="74284"/>
                </a:lnTo>
                <a:cubicBezTo>
                  <a:pt x="11303" y="75996"/>
                  <a:pt x="10927" y="77675"/>
                  <a:pt x="10363" y="79303"/>
                </a:cubicBezTo>
                <a:cubicBezTo>
                  <a:pt x="9786" y="80976"/>
                  <a:pt x="9008" y="82545"/>
                  <a:pt x="7970" y="83978"/>
                </a:cubicBezTo>
                <a:cubicBezTo>
                  <a:pt x="7127" y="85139"/>
                  <a:pt x="6148" y="86164"/>
                  <a:pt x="4981" y="86994"/>
                </a:cubicBezTo>
                <a:cubicBezTo>
                  <a:pt x="4021" y="87675"/>
                  <a:pt x="2996" y="88187"/>
                  <a:pt x="1862" y="88472"/>
                </a:cubicBezTo>
                <a:cubicBezTo>
                  <a:pt x="1382" y="88596"/>
                  <a:pt x="902" y="88667"/>
                  <a:pt x="409" y="88680"/>
                </a:cubicBezTo>
                <a:cubicBezTo>
                  <a:pt x="377" y="88680"/>
                  <a:pt x="338" y="88693"/>
                  <a:pt x="305" y="88680"/>
                </a:cubicBezTo>
                <a:cubicBezTo>
                  <a:pt x="253" y="88680"/>
                  <a:pt x="214" y="88667"/>
                  <a:pt x="195" y="88609"/>
                </a:cubicBezTo>
                <a:cubicBezTo>
                  <a:pt x="189" y="88563"/>
                  <a:pt x="240" y="88518"/>
                  <a:pt x="305" y="88511"/>
                </a:cubicBezTo>
                <a:cubicBezTo>
                  <a:pt x="338" y="88505"/>
                  <a:pt x="377" y="88505"/>
                  <a:pt x="409" y="88505"/>
                </a:cubicBezTo>
                <a:cubicBezTo>
                  <a:pt x="1518" y="88453"/>
                  <a:pt x="2562" y="88148"/>
                  <a:pt x="3554" y="87655"/>
                </a:cubicBezTo>
                <a:cubicBezTo>
                  <a:pt x="4760" y="87052"/>
                  <a:pt x="5798" y="86229"/>
                  <a:pt x="6706" y="85236"/>
                </a:cubicBezTo>
                <a:cubicBezTo>
                  <a:pt x="7730" y="84134"/>
                  <a:pt x="8547" y="82889"/>
                  <a:pt x="9209" y="81540"/>
                </a:cubicBezTo>
                <a:cubicBezTo>
                  <a:pt x="10136" y="79679"/>
                  <a:pt x="10778" y="77721"/>
                  <a:pt x="11154" y="75678"/>
                </a:cubicBezTo>
                <a:cubicBezTo>
                  <a:pt x="11329" y="74783"/>
                  <a:pt x="11427" y="73875"/>
                  <a:pt x="11472" y="72954"/>
                </a:cubicBezTo>
                <a:cubicBezTo>
                  <a:pt x="11479" y="72850"/>
                  <a:pt x="11466" y="72740"/>
                  <a:pt x="11446" y="72630"/>
                </a:cubicBezTo>
                <a:cubicBezTo>
                  <a:pt x="11414" y="72422"/>
                  <a:pt x="11401" y="72202"/>
                  <a:pt x="11316" y="71949"/>
                </a:cubicBezTo>
                <a:cubicBezTo>
                  <a:pt x="11271" y="72079"/>
                  <a:pt x="11252" y="72176"/>
                  <a:pt x="11232" y="72273"/>
                </a:cubicBezTo>
                <a:cubicBezTo>
                  <a:pt x="10830" y="74271"/>
                  <a:pt x="10246" y="76210"/>
                  <a:pt x="9429" y="78071"/>
                </a:cubicBezTo>
                <a:cubicBezTo>
                  <a:pt x="8768" y="79582"/>
                  <a:pt x="7957" y="80995"/>
                  <a:pt x="6933" y="82286"/>
                </a:cubicBezTo>
                <a:cubicBezTo>
                  <a:pt x="6193" y="83220"/>
                  <a:pt x="5363" y="84063"/>
                  <a:pt x="4404" y="84783"/>
                </a:cubicBezTo>
                <a:cubicBezTo>
                  <a:pt x="3470" y="85483"/>
                  <a:pt x="2465" y="86021"/>
                  <a:pt x="1349" y="86332"/>
                </a:cubicBezTo>
                <a:cubicBezTo>
                  <a:pt x="1064" y="86410"/>
                  <a:pt x="766" y="86462"/>
                  <a:pt x="474" y="86527"/>
                </a:cubicBezTo>
                <a:cubicBezTo>
                  <a:pt x="435" y="86533"/>
                  <a:pt x="383" y="86533"/>
                  <a:pt x="338" y="86540"/>
                </a:cubicBezTo>
                <a:cubicBezTo>
                  <a:pt x="260" y="86540"/>
                  <a:pt x="208" y="86520"/>
                  <a:pt x="214" y="86469"/>
                </a:cubicBezTo>
                <a:cubicBezTo>
                  <a:pt x="227" y="86404"/>
                  <a:pt x="273" y="86378"/>
                  <a:pt x="325" y="86371"/>
                </a:cubicBezTo>
                <a:cubicBezTo>
                  <a:pt x="714" y="86313"/>
                  <a:pt x="1090" y="86235"/>
                  <a:pt x="1460" y="86118"/>
                </a:cubicBezTo>
                <a:cubicBezTo>
                  <a:pt x="2445" y="85820"/>
                  <a:pt x="3334" y="85340"/>
                  <a:pt x="4164" y="84750"/>
                </a:cubicBezTo>
                <a:cubicBezTo>
                  <a:pt x="5214" y="83998"/>
                  <a:pt x="6109" y="83071"/>
                  <a:pt x="6894" y="82052"/>
                </a:cubicBezTo>
                <a:cubicBezTo>
                  <a:pt x="7743" y="80944"/>
                  <a:pt x="8444" y="79731"/>
                  <a:pt x="9034" y="78466"/>
                </a:cubicBezTo>
                <a:cubicBezTo>
                  <a:pt x="9935" y="76553"/>
                  <a:pt x="10616" y="74562"/>
                  <a:pt x="11038" y="72481"/>
                </a:cubicBezTo>
                <a:cubicBezTo>
                  <a:pt x="11102" y="72170"/>
                  <a:pt x="11148" y="71852"/>
                  <a:pt x="11206" y="71547"/>
                </a:cubicBezTo>
                <a:cubicBezTo>
                  <a:pt x="11213" y="71482"/>
                  <a:pt x="11219" y="71417"/>
                  <a:pt x="11206" y="71359"/>
                </a:cubicBezTo>
                <a:cubicBezTo>
                  <a:pt x="11135" y="71054"/>
                  <a:pt x="11057" y="70743"/>
                  <a:pt x="10979" y="70438"/>
                </a:cubicBezTo>
                <a:cubicBezTo>
                  <a:pt x="10973" y="70412"/>
                  <a:pt x="10947" y="70393"/>
                  <a:pt x="10921" y="70354"/>
                </a:cubicBezTo>
                <a:cubicBezTo>
                  <a:pt x="10888" y="70451"/>
                  <a:pt x="10862" y="70535"/>
                  <a:pt x="10843" y="70613"/>
                </a:cubicBezTo>
                <a:cubicBezTo>
                  <a:pt x="10305" y="72429"/>
                  <a:pt x="9663" y="74206"/>
                  <a:pt x="8839" y="75924"/>
                </a:cubicBezTo>
                <a:cubicBezTo>
                  <a:pt x="8126" y="77409"/>
                  <a:pt x="7296" y="78816"/>
                  <a:pt x="6284" y="80113"/>
                </a:cubicBezTo>
                <a:cubicBezTo>
                  <a:pt x="5506" y="81112"/>
                  <a:pt x="4637" y="82020"/>
                  <a:pt x="3632" y="82792"/>
                </a:cubicBezTo>
                <a:cubicBezTo>
                  <a:pt x="2737" y="83479"/>
                  <a:pt x="1751" y="84011"/>
                  <a:pt x="668" y="84335"/>
                </a:cubicBezTo>
                <a:cubicBezTo>
                  <a:pt x="552" y="84367"/>
                  <a:pt x="441" y="84393"/>
                  <a:pt x="325" y="84419"/>
                </a:cubicBezTo>
                <a:cubicBezTo>
                  <a:pt x="305" y="84426"/>
                  <a:pt x="253" y="84387"/>
                  <a:pt x="247" y="84361"/>
                </a:cubicBezTo>
                <a:cubicBezTo>
                  <a:pt x="240" y="84335"/>
                  <a:pt x="253" y="84290"/>
                  <a:pt x="279" y="84270"/>
                </a:cubicBezTo>
                <a:cubicBezTo>
                  <a:pt x="325" y="84251"/>
                  <a:pt x="377" y="84231"/>
                  <a:pt x="435" y="84225"/>
                </a:cubicBezTo>
                <a:cubicBezTo>
                  <a:pt x="1349" y="83978"/>
                  <a:pt x="2192" y="83557"/>
                  <a:pt x="2977" y="83038"/>
                </a:cubicBezTo>
                <a:cubicBezTo>
                  <a:pt x="3956" y="82390"/>
                  <a:pt x="4812" y="81598"/>
                  <a:pt x="5577" y="80704"/>
                </a:cubicBezTo>
                <a:cubicBezTo>
                  <a:pt x="6401" y="79757"/>
                  <a:pt x="7101" y="78726"/>
                  <a:pt x="7717" y="77636"/>
                </a:cubicBezTo>
                <a:cubicBezTo>
                  <a:pt x="9014" y="75321"/>
                  <a:pt x="10039" y="72909"/>
                  <a:pt x="10752" y="70354"/>
                </a:cubicBezTo>
                <a:cubicBezTo>
                  <a:pt x="10765" y="70289"/>
                  <a:pt x="10778" y="70231"/>
                  <a:pt x="10798" y="70166"/>
                </a:cubicBezTo>
                <a:cubicBezTo>
                  <a:pt x="10850" y="70036"/>
                  <a:pt x="10850" y="69906"/>
                  <a:pt x="10798" y="69770"/>
                </a:cubicBezTo>
                <a:cubicBezTo>
                  <a:pt x="10713" y="69485"/>
                  <a:pt x="10636" y="69193"/>
                  <a:pt x="10558" y="68914"/>
                </a:cubicBezTo>
                <a:cubicBezTo>
                  <a:pt x="10538" y="68856"/>
                  <a:pt x="10519" y="68791"/>
                  <a:pt x="10493" y="68733"/>
                </a:cubicBezTo>
                <a:cubicBezTo>
                  <a:pt x="10396" y="68772"/>
                  <a:pt x="10396" y="68862"/>
                  <a:pt x="10363" y="68934"/>
                </a:cubicBezTo>
                <a:cubicBezTo>
                  <a:pt x="10084" y="69615"/>
                  <a:pt x="9818" y="70295"/>
                  <a:pt x="9527" y="70970"/>
                </a:cubicBezTo>
                <a:cubicBezTo>
                  <a:pt x="8813" y="72656"/>
                  <a:pt x="8003" y="74297"/>
                  <a:pt x="7049" y="75859"/>
                </a:cubicBezTo>
                <a:cubicBezTo>
                  <a:pt x="6381" y="76955"/>
                  <a:pt x="5655" y="77999"/>
                  <a:pt x="4812" y="78966"/>
                </a:cubicBezTo>
                <a:cubicBezTo>
                  <a:pt x="4086" y="79789"/>
                  <a:pt x="3301" y="80554"/>
                  <a:pt x="2400" y="81183"/>
                </a:cubicBezTo>
                <a:cubicBezTo>
                  <a:pt x="1836" y="81592"/>
                  <a:pt x="1226" y="81929"/>
                  <a:pt x="578" y="82208"/>
                </a:cubicBezTo>
                <a:cubicBezTo>
                  <a:pt x="513" y="82228"/>
                  <a:pt x="448" y="82260"/>
                  <a:pt x="377" y="82286"/>
                </a:cubicBezTo>
                <a:cubicBezTo>
                  <a:pt x="325" y="82305"/>
                  <a:pt x="286" y="82292"/>
                  <a:pt x="253" y="82253"/>
                </a:cubicBezTo>
                <a:cubicBezTo>
                  <a:pt x="227" y="82221"/>
                  <a:pt x="260" y="82156"/>
                  <a:pt x="318" y="82124"/>
                </a:cubicBezTo>
                <a:cubicBezTo>
                  <a:pt x="344" y="82111"/>
                  <a:pt x="370" y="82098"/>
                  <a:pt x="390" y="82091"/>
                </a:cubicBezTo>
                <a:cubicBezTo>
                  <a:pt x="1654" y="81579"/>
                  <a:pt x="2724" y="80788"/>
                  <a:pt x="3710" y="79861"/>
                </a:cubicBezTo>
                <a:cubicBezTo>
                  <a:pt x="4637" y="78979"/>
                  <a:pt x="5435" y="77980"/>
                  <a:pt x="6148" y="76923"/>
                </a:cubicBezTo>
                <a:cubicBezTo>
                  <a:pt x="6861" y="75866"/>
                  <a:pt x="7477" y="74763"/>
                  <a:pt x="8055" y="73629"/>
                </a:cubicBezTo>
                <a:cubicBezTo>
                  <a:pt x="8885" y="72007"/>
                  <a:pt x="9650" y="70354"/>
                  <a:pt x="10292" y="68655"/>
                </a:cubicBezTo>
                <a:cubicBezTo>
                  <a:pt x="10305" y="68603"/>
                  <a:pt x="10324" y="68545"/>
                  <a:pt x="10344" y="68499"/>
                </a:cubicBezTo>
                <a:cubicBezTo>
                  <a:pt x="10376" y="68428"/>
                  <a:pt x="10376" y="68363"/>
                  <a:pt x="10357" y="68285"/>
                </a:cubicBezTo>
                <a:cubicBezTo>
                  <a:pt x="10233" y="67883"/>
                  <a:pt x="10110" y="67475"/>
                  <a:pt x="9981" y="67066"/>
                </a:cubicBezTo>
                <a:cubicBezTo>
                  <a:pt x="9974" y="67047"/>
                  <a:pt x="9955" y="67040"/>
                  <a:pt x="9935" y="67014"/>
                </a:cubicBezTo>
                <a:cubicBezTo>
                  <a:pt x="9870" y="67053"/>
                  <a:pt x="9851" y="67118"/>
                  <a:pt x="9818" y="67183"/>
                </a:cubicBezTo>
                <a:cubicBezTo>
                  <a:pt x="9520" y="67799"/>
                  <a:pt x="9222" y="68428"/>
                  <a:pt x="8911" y="69044"/>
                </a:cubicBezTo>
                <a:cubicBezTo>
                  <a:pt x="8009" y="70860"/>
                  <a:pt x="7049" y="72649"/>
                  <a:pt x="5953" y="74361"/>
                </a:cubicBezTo>
                <a:cubicBezTo>
                  <a:pt x="5299" y="75380"/>
                  <a:pt x="4592" y="76372"/>
                  <a:pt x="3794" y="77286"/>
                </a:cubicBezTo>
                <a:cubicBezTo>
                  <a:pt x="3126" y="78058"/>
                  <a:pt x="2393" y="78778"/>
                  <a:pt x="1557" y="79387"/>
                </a:cubicBezTo>
                <a:cubicBezTo>
                  <a:pt x="1220" y="79634"/>
                  <a:pt x="856" y="79854"/>
                  <a:pt x="500" y="80088"/>
                </a:cubicBezTo>
                <a:cubicBezTo>
                  <a:pt x="448" y="80120"/>
                  <a:pt x="383" y="80146"/>
                  <a:pt x="325" y="80165"/>
                </a:cubicBezTo>
                <a:cubicBezTo>
                  <a:pt x="312" y="80172"/>
                  <a:pt x="279" y="80146"/>
                  <a:pt x="260" y="80120"/>
                </a:cubicBezTo>
                <a:cubicBezTo>
                  <a:pt x="253" y="80107"/>
                  <a:pt x="253" y="80055"/>
                  <a:pt x="260" y="80049"/>
                </a:cubicBezTo>
                <a:cubicBezTo>
                  <a:pt x="318" y="80003"/>
                  <a:pt x="377" y="79958"/>
                  <a:pt x="435" y="79925"/>
                </a:cubicBezTo>
                <a:cubicBezTo>
                  <a:pt x="986" y="79614"/>
                  <a:pt x="1492" y="79238"/>
                  <a:pt x="1978" y="78823"/>
                </a:cubicBezTo>
                <a:cubicBezTo>
                  <a:pt x="2821" y="78110"/>
                  <a:pt x="3580" y="77299"/>
                  <a:pt x="4267" y="76437"/>
                </a:cubicBezTo>
                <a:cubicBezTo>
                  <a:pt x="5117" y="75373"/>
                  <a:pt x="5856" y="74232"/>
                  <a:pt x="6531" y="73052"/>
                </a:cubicBezTo>
                <a:cubicBezTo>
                  <a:pt x="7678" y="71054"/>
                  <a:pt x="8748" y="69011"/>
                  <a:pt x="9754" y="66923"/>
                </a:cubicBezTo>
                <a:cubicBezTo>
                  <a:pt x="9825" y="66781"/>
                  <a:pt x="9844" y="66645"/>
                  <a:pt x="9792" y="66489"/>
                </a:cubicBezTo>
                <a:cubicBezTo>
                  <a:pt x="9682" y="66113"/>
                  <a:pt x="9585" y="65743"/>
                  <a:pt x="9481" y="65361"/>
                </a:cubicBezTo>
                <a:cubicBezTo>
                  <a:pt x="9462" y="65296"/>
                  <a:pt x="9436" y="65224"/>
                  <a:pt x="9416" y="65159"/>
                </a:cubicBezTo>
                <a:cubicBezTo>
                  <a:pt x="9319" y="65172"/>
                  <a:pt x="9300" y="65257"/>
                  <a:pt x="9267" y="65315"/>
                </a:cubicBezTo>
                <a:cubicBezTo>
                  <a:pt x="8742" y="66223"/>
                  <a:pt x="8217" y="67131"/>
                  <a:pt x="7698" y="68045"/>
                </a:cubicBezTo>
                <a:cubicBezTo>
                  <a:pt x="7017" y="69238"/>
                  <a:pt x="6343" y="70445"/>
                  <a:pt x="5642" y="71625"/>
                </a:cubicBezTo>
                <a:cubicBezTo>
                  <a:pt x="4974" y="72773"/>
                  <a:pt x="4242" y="73875"/>
                  <a:pt x="3437" y="74919"/>
                </a:cubicBezTo>
                <a:cubicBezTo>
                  <a:pt x="2640" y="75963"/>
                  <a:pt x="1751" y="76929"/>
                  <a:pt x="727" y="77766"/>
                </a:cubicBezTo>
                <a:cubicBezTo>
                  <a:pt x="604" y="77870"/>
                  <a:pt x="480" y="77980"/>
                  <a:pt x="344" y="78045"/>
                </a:cubicBezTo>
                <a:cubicBezTo>
                  <a:pt x="273" y="78012"/>
                  <a:pt x="240" y="77973"/>
                  <a:pt x="279" y="77915"/>
                </a:cubicBezTo>
                <a:cubicBezTo>
                  <a:pt x="305" y="77883"/>
                  <a:pt x="344" y="77850"/>
                  <a:pt x="377" y="77831"/>
                </a:cubicBezTo>
                <a:cubicBezTo>
                  <a:pt x="1589" y="76878"/>
                  <a:pt x="2594" y="75730"/>
                  <a:pt x="3528" y="74504"/>
                </a:cubicBezTo>
                <a:cubicBezTo>
                  <a:pt x="4404" y="73343"/>
                  <a:pt x="5175" y="72124"/>
                  <a:pt x="5902" y="70866"/>
                </a:cubicBezTo>
                <a:cubicBezTo>
                  <a:pt x="6693" y="69511"/>
                  <a:pt x="7458" y="68143"/>
                  <a:pt x="8236" y="66787"/>
                </a:cubicBezTo>
                <a:cubicBezTo>
                  <a:pt x="8554" y="66229"/>
                  <a:pt x="8885" y="65678"/>
                  <a:pt x="9209" y="65121"/>
                </a:cubicBezTo>
                <a:cubicBezTo>
                  <a:pt x="9384" y="64829"/>
                  <a:pt x="9364" y="64913"/>
                  <a:pt x="9274" y="64582"/>
                </a:cubicBezTo>
                <a:cubicBezTo>
                  <a:pt x="9170" y="64161"/>
                  <a:pt x="9066" y="63739"/>
                  <a:pt x="8949" y="63318"/>
                </a:cubicBezTo>
                <a:cubicBezTo>
                  <a:pt x="8943" y="63279"/>
                  <a:pt x="8930" y="63240"/>
                  <a:pt x="8911" y="63182"/>
                </a:cubicBezTo>
                <a:cubicBezTo>
                  <a:pt x="8813" y="63214"/>
                  <a:pt x="8781" y="63292"/>
                  <a:pt x="8742" y="63357"/>
                </a:cubicBezTo>
                <a:cubicBezTo>
                  <a:pt x="8249" y="64122"/>
                  <a:pt x="7737" y="64868"/>
                  <a:pt x="7263" y="65639"/>
                </a:cubicBezTo>
                <a:cubicBezTo>
                  <a:pt x="6576" y="66761"/>
                  <a:pt x="5928" y="67916"/>
                  <a:pt x="5253" y="69057"/>
                </a:cubicBezTo>
                <a:cubicBezTo>
                  <a:pt x="4540" y="70276"/>
                  <a:pt x="3820" y="71489"/>
                  <a:pt x="3029" y="72656"/>
                </a:cubicBezTo>
                <a:cubicBezTo>
                  <a:pt x="2303" y="73719"/>
                  <a:pt x="1518" y="74738"/>
                  <a:pt x="636" y="75678"/>
                </a:cubicBezTo>
                <a:cubicBezTo>
                  <a:pt x="571" y="75756"/>
                  <a:pt x="500" y="75827"/>
                  <a:pt x="422" y="75892"/>
                </a:cubicBezTo>
                <a:cubicBezTo>
                  <a:pt x="409" y="75905"/>
                  <a:pt x="351" y="75918"/>
                  <a:pt x="325" y="75898"/>
                </a:cubicBezTo>
                <a:cubicBezTo>
                  <a:pt x="286" y="75872"/>
                  <a:pt x="286" y="75827"/>
                  <a:pt x="312" y="75775"/>
                </a:cubicBezTo>
                <a:cubicBezTo>
                  <a:pt x="325" y="75756"/>
                  <a:pt x="344" y="75736"/>
                  <a:pt x="357" y="75710"/>
                </a:cubicBezTo>
                <a:cubicBezTo>
                  <a:pt x="1875" y="74134"/>
                  <a:pt x="3081" y="72325"/>
                  <a:pt x="4209" y="70471"/>
                </a:cubicBezTo>
                <a:cubicBezTo>
                  <a:pt x="4858" y="69401"/>
                  <a:pt x="5480" y="68311"/>
                  <a:pt x="6109" y="67235"/>
                </a:cubicBezTo>
                <a:cubicBezTo>
                  <a:pt x="6920" y="65840"/>
                  <a:pt x="7776" y="64479"/>
                  <a:pt x="8690" y="63149"/>
                </a:cubicBezTo>
                <a:cubicBezTo>
                  <a:pt x="8722" y="63097"/>
                  <a:pt x="8748" y="63058"/>
                  <a:pt x="8781" y="63020"/>
                </a:cubicBezTo>
                <a:cubicBezTo>
                  <a:pt x="8839" y="62948"/>
                  <a:pt x="8846" y="62870"/>
                  <a:pt x="8833" y="62793"/>
                </a:cubicBezTo>
                <a:cubicBezTo>
                  <a:pt x="8703" y="62248"/>
                  <a:pt x="8580" y="61697"/>
                  <a:pt x="8450" y="61152"/>
                </a:cubicBezTo>
                <a:cubicBezTo>
                  <a:pt x="8359" y="61132"/>
                  <a:pt x="8333" y="61204"/>
                  <a:pt x="8301" y="61249"/>
                </a:cubicBezTo>
                <a:cubicBezTo>
                  <a:pt x="7750" y="61956"/>
                  <a:pt x="7225" y="62689"/>
                  <a:pt x="6732" y="63435"/>
                </a:cubicBezTo>
                <a:cubicBezTo>
                  <a:pt x="5915" y="64647"/>
                  <a:pt x="5175" y="65918"/>
                  <a:pt x="4456" y="67196"/>
                </a:cubicBezTo>
                <a:cubicBezTo>
                  <a:pt x="3729" y="68473"/>
                  <a:pt x="3009" y="69744"/>
                  <a:pt x="2270" y="71009"/>
                </a:cubicBezTo>
                <a:cubicBezTo>
                  <a:pt x="1764" y="71884"/>
                  <a:pt x="1200" y="72740"/>
                  <a:pt x="617" y="73564"/>
                </a:cubicBezTo>
                <a:cubicBezTo>
                  <a:pt x="578" y="73616"/>
                  <a:pt x="545" y="73668"/>
                  <a:pt x="506" y="73719"/>
                </a:cubicBezTo>
                <a:cubicBezTo>
                  <a:pt x="441" y="73791"/>
                  <a:pt x="390" y="73817"/>
                  <a:pt x="351" y="73765"/>
                </a:cubicBezTo>
                <a:cubicBezTo>
                  <a:pt x="305" y="73719"/>
                  <a:pt x="338" y="73668"/>
                  <a:pt x="357" y="73622"/>
                </a:cubicBezTo>
                <a:cubicBezTo>
                  <a:pt x="377" y="73596"/>
                  <a:pt x="390" y="73570"/>
                  <a:pt x="409" y="73557"/>
                </a:cubicBezTo>
                <a:cubicBezTo>
                  <a:pt x="1330" y="72267"/>
                  <a:pt x="2153" y="70905"/>
                  <a:pt x="2938" y="69537"/>
                </a:cubicBezTo>
                <a:cubicBezTo>
                  <a:pt x="3684" y="68220"/>
                  <a:pt x="4430" y="66904"/>
                  <a:pt x="5175" y="65587"/>
                </a:cubicBezTo>
                <a:cubicBezTo>
                  <a:pt x="6096" y="63973"/>
                  <a:pt x="7127" y="62429"/>
                  <a:pt x="8294" y="60983"/>
                </a:cubicBezTo>
                <a:cubicBezTo>
                  <a:pt x="8327" y="60944"/>
                  <a:pt x="8359" y="60892"/>
                  <a:pt x="8385" y="60860"/>
                </a:cubicBezTo>
                <a:cubicBezTo>
                  <a:pt x="8353" y="60555"/>
                  <a:pt x="8068" y="59174"/>
                  <a:pt x="8003" y="58992"/>
                </a:cubicBezTo>
                <a:cubicBezTo>
                  <a:pt x="7905" y="59012"/>
                  <a:pt x="7867" y="59103"/>
                  <a:pt x="7808" y="59168"/>
                </a:cubicBezTo>
                <a:cubicBezTo>
                  <a:pt x="7036" y="60030"/>
                  <a:pt x="6343" y="60938"/>
                  <a:pt x="5701" y="61891"/>
                </a:cubicBezTo>
                <a:cubicBezTo>
                  <a:pt x="4909" y="63065"/>
                  <a:pt x="4216" y="64297"/>
                  <a:pt x="3580" y="65555"/>
                </a:cubicBezTo>
                <a:cubicBezTo>
                  <a:pt x="2938" y="66813"/>
                  <a:pt x="2322" y="68084"/>
                  <a:pt x="1680" y="69349"/>
                </a:cubicBezTo>
                <a:cubicBezTo>
                  <a:pt x="1323" y="70056"/>
                  <a:pt x="960" y="70749"/>
                  <a:pt x="604" y="71450"/>
                </a:cubicBezTo>
                <a:cubicBezTo>
                  <a:pt x="571" y="71515"/>
                  <a:pt x="539" y="71579"/>
                  <a:pt x="487" y="71638"/>
                </a:cubicBezTo>
                <a:cubicBezTo>
                  <a:pt x="474" y="71657"/>
                  <a:pt x="422" y="71670"/>
                  <a:pt x="403" y="71657"/>
                </a:cubicBezTo>
                <a:cubicBezTo>
                  <a:pt x="377" y="71651"/>
                  <a:pt x="351" y="71592"/>
                  <a:pt x="357" y="71579"/>
                </a:cubicBezTo>
                <a:cubicBezTo>
                  <a:pt x="383" y="71515"/>
                  <a:pt x="415" y="71450"/>
                  <a:pt x="448" y="71385"/>
                </a:cubicBezTo>
                <a:cubicBezTo>
                  <a:pt x="701" y="70899"/>
                  <a:pt x="954" y="70419"/>
                  <a:pt x="1194" y="69932"/>
                </a:cubicBezTo>
                <a:cubicBezTo>
                  <a:pt x="1829" y="68668"/>
                  <a:pt x="2452" y="67403"/>
                  <a:pt x="3081" y="66139"/>
                </a:cubicBezTo>
                <a:cubicBezTo>
                  <a:pt x="3755" y="64796"/>
                  <a:pt x="4468" y="63473"/>
                  <a:pt x="5279" y="62202"/>
                </a:cubicBezTo>
                <a:cubicBezTo>
                  <a:pt x="6018" y="61035"/>
                  <a:pt x="6861" y="59946"/>
                  <a:pt x="7795" y="58934"/>
                </a:cubicBezTo>
                <a:cubicBezTo>
                  <a:pt x="7808" y="58915"/>
                  <a:pt x="7828" y="58895"/>
                  <a:pt x="7847" y="58876"/>
                </a:cubicBezTo>
                <a:cubicBezTo>
                  <a:pt x="7970" y="58778"/>
                  <a:pt x="7990" y="58668"/>
                  <a:pt x="7957" y="58513"/>
                </a:cubicBezTo>
                <a:cubicBezTo>
                  <a:pt x="7860" y="58026"/>
                  <a:pt x="7795" y="57533"/>
                  <a:pt x="7704" y="57034"/>
                </a:cubicBezTo>
                <a:cubicBezTo>
                  <a:pt x="7685" y="56950"/>
                  <a:pt x="7672" y="56859"/>
                  <a:pt x="7646" y="56775"/>
                </a:cubicBezTo>
                <a:cubicBezTo>
                  <a:pt x="7542" y="56775"/>
                  <a:pt x="7503" y="56859"/>
                  <a:pt x="7445" y="56917"/>
                </a:cubicBezTo>
                <a:cubicBezTo>
                  <a:pt x="6771" y="57566"/>
                  <a:pt x="6155" y="58260"/>
                  <a:pt x="5590" y="59005"/>
                </a:cubicBezTo>
                <a:cubicBezTo>
                  <a:pt x="4780" y="60069"/>
                  <a:pt x="4099" y="61210"/>
                  <a:pt x="3496" y="62403"/>
                </a:cubicBezTo>
                <a:cubicBezTo>
                  <a:pt x="2841" y="63707"/>
                  <a:pt x="2270" y="65043"/>
                  <a:pt x="1745" y="66405"/>
                </a:cubicBezTo>
                <a:cubicBezTo>
                  <a:pt x="1382" y="67358"/>
                  <a:pt x="1019" y="68298"/>
                  <a:pt x="649" y="69245"/>
                </a:cubicBezTo>
                <a:cubicBezTo>
                  <a:pt x="617" y="69336"/>
                  <a:pt x="578" y="69433"/>
                  <a:pt x="532" y="69517"/>
                </a:cubicBezTo>
                <a:cubicBezTo>
                  <a:pt x="519" y="69543"/>
                  <a:pt x="467" y="69550"/>
                  <a:pt x="435" y="69543"/>
                </a:cubicBezTo>
                <a:cubicBezTo>
                  <a:pt x="409" y="69537"/>
                  <a:pt x="383" y="69485"/>
                  <a:pt x="390" y="69465"/>
                </a:cubicBezTo>
                <a:cubicBezTo>
                  <a:pt x="390" y="69420"/>
                  <a:pt x="415" y="69375"/>
                  <a:pt x="435" y="69336"/>
                </a:cubicBezTo>
                <a:cubicBezTo>
                  <a:pt x="1032" y="67812"/>
                  <a:pt x="1615" y="66275"/>
                  <a:pt x="2231" y="64764"/>
                </a:cubicBezTo>
                <a:cubicBezTo>
                  <a:pt x="2756" y="63448"/>
                  <a:pt x="3373" y="62183"/>
                  <a:pt x="4086" y="60951"/>
                </a:cubicBezTo>
                <a:cubicBezTo>
                  <a:pt x="5013" y="59349"/>
                  <a:pt x="6129" y="57897"/>
                  <a:pt x="7490" y="56638"/>
                </a:cubicBezTo>
                <a:cubicBezTo>
                  <a:pt x="7536" y="56600"/>
                  <a:pt x="7575" y="56567"/>
                  <a:pt x="7620" y="56535"/>
                </a:cubicBezTo>
                <a:cubicBezTo>
                  <a:pt x="7588" y="56282"/>
                  <a:pt x="7555" y="56042"/>
                  <a:pt x="7536" y="55795"/>
                </a:cubicBezTo>
                <a:cubicBezTo>
                  <a:pt x="7471" y="55134"/>
                  <a:pt x="7393" y="54466"/>
                  <a:pt x="7348" y="53792"/>
                </a:cubicBezTo>
                <a:cubicBezTo>
                  <a:pt x="7283" y="52871"/>
                  <a:pt x="7283" y="51943"/>
                  <a:pt x="7341" y="51023"/>
                </a:cubicBezTo>
                <a:cubicBezTo>
                  <a:pt x="7451" y="49181"/>
                  <a:pt x="7815" y="47398"/>
                  <a:pt x="8593" y="45712"/>
                </a:cubicBezTo>
                <a:cubicBezTo>
                  <a:pt x="9384" y="44019"/>
                  <a:pt x="10493" y="42592"/>
                  <a:pt x="11997" y="41483"/>
                </a:cubicBezTo>
                <a:cubicBezTo>
                  <a:pt x="12775" y="40906"/>
                  <a:pt x="13619" y="40459"/>
                  <a:pt x="14507" y="40076"/>
                </a:cubicBezTo>
                <a:cubicBezTo>
                  <a:pt x="14617" y="40031"/>
                  <a:pt x="14740" y="39973"/>
                  <a:pt x="14844" y="39908"/>
                </a:cubicBezTo>
                <a:cubicBezTo>
                  <a:pt x="15382" y="39577"/>
                  <a:pt x="15940" y="39279"/>
                  <a:pt x="16517" y="39000"/>
                </a:cubicBezTo>
                <a:cubicBezTo>
                  <a:pt x="16621" y="38954"/>
                  <a:pt x="16725" y="38896"/>
                  <a:pt x="16822" y="38831"/>
                </a:cubicBezTo>
                <a:cubicBezTo>
                  <a:pt x="17399" y="38449"/>
                  <a:pt x="17989" y="38098"/>
                  <a:pt x="18599" y="37787"/>
                </a:cubicBezTo>
                <a:cubicBezTo>
                  <a:pt x="18703" y="37729"/>
                  <a:pt x="18806" y="37670"/>
                  <a:pt x="18897" y="37599"/>
                </a:cubicBezTo>
                <a:cubicBezTo>
                  <a:pt x="19481" y="37171"/>
                  <a:pt x="20090" y="36769"/>
                  <a:pt x="20706" y="36399"/>
                </a:cubicBezTo>
                <a:cubicBezTo>
                  <a:pt x="20804" y="36341"/>
                  <a:pt x="20901" y="36270"/>
                  <a:pt x="20992" y="36198"/>
                </a:cubicBezTo>
                <a:cubicBezTo>
                  <a:pt x="21556" y="35718"/>
                  <a:pt x="22146" y="35271"/>
                  <a:pt x="22749" y="34837"/>
                </a:cubicBezTo>
                <a:cubicBezTo>
                  <a:pt x="22853" y="34752"/>
                  <a:pt x="22957" y="34661"/>
                  <a:pt x="23054" y="34577"/>
                </a:cubicBezTo>
                <a:cubicBezTo>
                  <a:pt x="23605" y="34065"/>
                  <a:pt x="24150" y="33546"/>
                  <a:pt x="24695" y="33027"/>
                </a:cubicBezTo>
                <a:cubicBezTo>
                  <a:pt x="24798" y="32930"/>
                  <a:pt x="24896" y="32826"/>
                  <a:pt x="24993" y="32710"/>
                </a:cubicBezTo>
                <a:cubicBezTo>
                  <a:pt x="25505" y="32100"/>
                  <a:pt x="26017" y="31484"/>
                  <a:pt x="26523" y="30868"/>
                </a:cubicBezTo>
                <a:cubicBezTo>
                  <a:pt x="26621" y="30751"/>
                  <a:pt x="26711" y="30628"/>
                  <a:pt x="26796" y="30498"/>
                </a:cubicBezTo>
                <a:cubicBezTo>
                  <a:pt x="27237" y="29785"/>
                  <a:pt x="27684" y="29072"/>
                  <a:pt x="28119" y="28352"/>
                </a:cubicBezTo>
                <a:cubicBezTo>
                  <a:pt x="28196" y="28229"/>
                  <a:pt x="28268" y="28099"/>
                  <a:pt x="28326" y="27969"/>
                </a:cubicBezTo>
                <a:cubicBezTo>
                  <a:pt x="28676" y="27191"/>
                  <a:pt x="29020" y="26413"/>
                  <a:pt x="29364" y="25635"/>
                </a:cubicBezTo>
                <a:cubicBezTo>
                  <a:pt x="29428" y="25498"/>
                  <a:pt x="29474" y="25349"/>
                  <a:pt x="29526" y="25207"/>
                </a:cubicBezTo>
                <a:cubicBezTo>
                  <a:pt x="29766" y="24428"/>
                  <a:pt x="29999" y="23650"/>
                  <a:pt x="30246" y="22872"/>
                </a:cubicBezTo>
                <a:cubicBezTo>
                  <a:pt x="30375" y="22470"/>
                  <a:pt x="30440" y="22061"/>
                  <a:pt x="30518" y="21653"/>
                </a:cubicBezTo>
                <a:cubicBezTo>
                  <a:pt x="30855" y="19928"/>
                  <a:pt x="31186" y="18210"/>
                  <a:pt x="31614" y="16498"/>
                </a:cubicBezTo>
                <a:cubicBezTo>
                  <a:pt x="31977" y="15012"/>
                  <a:pt x="32411" y="13547"/>
                  <a:pt x="32982" y="12120"/>
                </a:cubicBezTo>
                <a:cubicBezTo>
                  <a:pt x="33974" y="9663"/>
                  <a:pt x="35427" y="7503"/>
                  <a:pt x="37262" y="5597"/>
                </a:cubicBezTo>
                <a:cubicBezTo>
                  <a:pt x="38319" y="4507"/>
                  <a:pt x="39460" y="3521"/>
                  <a:pt x="40654" y="2588"/>
                </a:cubicBezTo>
                <a:cubicBezTo>
                  <a:pt x="41704" y="1764"/>
                  <a:pt x="42794" y="973"/>
                  <a:pt x="43890" y="195"/>
                </a:cubicBezTo>
                <a:cubicBezTo>
                  <a:pt x="43967" y="143"/>
                  <a:pt x="44065" y="110"/>
                  <a:pt x="44104" y="0"/>
                </a:cubicBezTo>
                <a:lnTo>
                  <a:pt x="44214" y="0"/>
                </a:lnTo>
                <a:lnTo>
                  <a:pt x="44214" y="162"/>
                </a:lnTo>
                <a:cubicBezTo>
                  <a:pt x="44116" y="240"/>
                  <a:pt x="44006" y="318"/>
                  <a:pt x="43909" y="389"/>
                </a:cubicBezTo>
                <a:cubicBezTo>
                  <a:pt x="42625" y="1310"/>
                  <a:pt x="41341" y="2237"/>
                  <a:pt x="40109" y="3236"/>
                </a:cubicBezTo>
                <a:cubicBezTo>
                  <a:pt x="39169" y="4008"/>
                  <a:pt x="38267" y="4818"/>
                  <a:pt x="37418" y="5674"/>
                </a:cubicBezTo>
                <a:cubicBezTo>
                  <a:pt x="35537" y="7574"/>
                  <a:pt x="34117" y="9773"/>
                  <a:pt x="33131" y="12243"/>
                </a:cubicBezTo>
                <a:cubicBezTo>
                  <a:pt x="32619" y="13521"/>
                  <a:pt x="32223" y="14837"/>
                  <a:pt x="31880" y="16167"/>
                </a:cubicBezTo>
                <a:cubicBezTo>
                  <a:pt x="31542" y="17522"/>
                  <a:pt x="31231" y="18871"/>
                  <a:pt x="30959" y="20246"/>
                </a:cubicBezTo>
                <a:cubicBezTo>
                  <a:pt x="30952" y="20278"/>
                  <a:pt x="30933" y="20311"/>
                  <a:pt x="30926" y="20349"/>
                </a:cubicBezTo>
                <a:cubicBezTo>
                  <a:pt x="30926" y="20395"/>
                  <a:pt x="30926" y="20453"/>
                  <a:pt x="30920" y="20538"/>
                </a:cubicBezTo>
                <a:cubicBezTo>
                  <a:pt x="30965" y="20447"/>
                  <a:pt x="30959" y="20395"/>
                  <a:pt x="30920" y="20349"/>
                </a:cubicBezTo>
                <a:cubicBezTo>
                  <a:pt x="30939" y="20343"/>
                  <a:pt x="30991" y="20349"/>
                  <a:pt x="30991" y="20330"/>
                </a:cubicBezTo>
                <a:cubicBezTo>
                  <a:pt x="31024" y="20259"/>
                  <a:pt x="31050" y="20181"/>
                  <a:pt x="31069" y="20103"/>
                </a:cubicBezTo>
                <a:cubicBezTo>
                  <a:pt x="31471" y="18774"/>
                  <a:pt x="31860" y="17444"/>
                  <a:pt x="32262" y="16128"/>
                </a:cubicBezTo>
                <a:cubicBezTo>
                  <a:pt x="32612" y="14974"/>
                  <a:pt x="33027" y="13839"/>
                  <a:pt x="33468" y="12723"/>
                </a:cubicBezTo>
                <a:cubicBezTo>
                  <a:pt x="34279" y="10713"/>
                  <a:pt x="35394" y="8871"/>
                  <a:pt x="36743" y="7179"/>
                </a:cubicBezTo>
                <a:cubicBezTo>
                  <a:pt x="37956" y="5674"/>
                  <a:pt x="39305" y="4326"/>
                  <a:pt x="40764" y="3067"/>
                </a:cubicBezTo>
                <a:cubicBezTo>
                  <a:pt x="41594" y="2354"/>
                  <a:pt x="42450" y="1673"/>
                  <a:pt x="43338" y="1018"/>
                </a:cubicBezTo>
                <a:cubicBezTo>
                  <a:pt x="43403" y="966"/>
                  <a:pt x="43468" y="927"/>
                  <a:pt x="43533" y="876"/>
                </a:cubicBezTo>
                <a:cubicBezTo>
                  <a:pt x="43611" y="966"/>
                  <a:pt x="43617" y="999"/>
                  <a:pt x="43578" y="1038"/>
                </a:cubicBezTo>
                <a:cubicBezTo>
                  <a:pt x="43513" y="1096"/>
                  <a:pt x="43449" y="1148"/>
                  <a:pt x="43384" y="1193"/>
                </a:cubicBezTo>
                <a:cubicBezTo>
                  <a:pt x="42158" y="2108"/>
                  <a:pt x="40971" y="3074"/>
                  <a:pt x="39843" y="4112"/>
                </a:cubicBezTo>
                <a:cubicBezTo>
                  <a:pt x="38767" y="5110"/>
                  <a:pt x="37748" y="6174"/>
                  <a:pt x="36834" y="7315"/>
                </a:cubicBezTo>
                <a:cubicBezTo>
                  <a:pt x="35608" y="8852"/>
                  <a:pt x="34636" y="10538"/>
                  <a:pt x="33845" y="12341"/>
                </a:cubicBezTo>
                <a:cubicBezTo>
                  <a:pt x="33293" y="13605"/>
                  <a:pt x="32833" y="14896"/>
                  <a:pt x="32424" y="16212"/>
                </a:cubicBezTo>
                <a:cubicBezTo>
                  <a:pt x="31893" y="17963"/>
                  <a:pt x="31374" y="19714"/>
                  <a:pt x="30842" y="21465"/>
                </a:cubicBezTo>
                <a:cubicBezTo>
                  <a:pt x="30738" y="21809"/>
                  <a:pt x="30641" y="22139"/>
                  <a:pt x="30544" y="22483"/>
                </a:cubicBezTo>
                <a:cubicBezTo>
                  <a:pt x="30505" y="22626"/>
                  <a:pt x="30479" y="22781"/>
                  <a:pt x="30453" y="22937"/>
                </a:cubicBezTo>
                <a:cubicBezTo>
                  <a:pt x="30447" y="22950"/>
                  <a:pt x="30447" y="22969"/>
                  <a:pt x="30440" y="22976"/>
                </a:cubicBezTo>
                <a:cubicBezTo>
                  <a:pt x="30440" y="22976"/>
                  <a:pt x="30447" y="22982"/>
                  <a:pt x="30453" y="22982"/>
                </a:cubicBezTo>
                <a:cubicBezTo>
                  <a:pt x="30453" y="22969"/>
                  <a:pt x="30453" y="22943"/>
                  <a:pt x="30447" y="22924"/>
                </a:cubicBezTo>
                <a:cubicBezTo>
                  <a:pt x="30472" y="22917"/>
                  <a:pt x="30505" y="22917"/>
                  <a:pt x="30511" y="22904"/>
                </a:cubicBezTo>
                <a:cubicBezTo>
                  <a:pt x="30550" y="22814"/>
                  <a:pt x="30596" y="22723"/>
                  <a:pt x="30628" y="22626"/>
                </a:cubicBezTo>
                <a:cubicBezTo>
                  <a:pt x="31251" y="21063"/>
                  <a:pt x="31782" y="19468"/>
                  <a:pt x="32314" y="17866"/>
                </a:cubicBezTo>
                <a:cubicBezTo>
                  <a:pt x="32801" y="16407"/>
                  <a:pt x="33287" y="14948"/>
                  <a:pt x="33845" y="13515"/>
                </a:cubicBezTo>
                <a:cubicBezTo>
                  <a:pt x="34941" y="10694"/>
                  <a:pt x="36503" y="8158"/>
                  <a:pt x="38488" y="5869"/>
                </a:cubicBezTo>
                <a:cubicBezTo>
                  <a:pt x="39759" y="4410"/>
                  <a:pt x="41166" y="3100"/>
                  <a:pt x="42690" y="1900"/>
                </a:cubicBezTo>
                <a:cubicBezTo>
                  <a:pt x="42742" y="1848"/>
                  <a:pt x="42800" y="1809"/>
                  <a:pt x="42865" y="1771"/>
                </a:cubicBezTo>
                <a:cubicBezTo>
                  <a:pt x="42923" y="1738"/>
                  <a:pt x="42969" y="1771"/>
                  <a:pt x="42995" y="1829"/>
                </a:cubicBezTo>
                <a:cubicBezTo>
                  <a:pt x="42969" y="1926"/>
                  <a:pt x="42884" y="1965"/>
                  <a:pt x="42820" y="2010"/>
                </a:cubicBezTo>
                <a:cubicBezTo>
                  <a:pt x="42502" y="2270"/>
                  <a:pt x="42178" y="2523"/>
                  <a:pt x="41866" y="2782"/>
                </a:cubicBezTo>
                <a:cubicBezTo>
                  <a:pt x="40051" y="4300"/>
                  <a:pt x="38429" y="5999"/>
                  <a:pt x="37048" y="7925"/>
                </a:cubicBezTo>
                <a:cubicBezTo>
                  <a:pt x="35965" y="9423"/>
                  <a:pt x="35103" y="11037"/>
                  <a:pt x="34376" y="12736"/>
                </a:cubicBezTo>
                <a:cubicBezTo>
                  <a:pt x="33851" y="13975"/>
                  <a:pt x="33404" y="15252"/>
                  <a:pt x="32969" y="16530"/>
                </a:cubicBezTo>
                <a:cubicBezTo>
                  <a:pt x="32353" y="18346"/>
                  <a:pt x="31744" y="20168"/>
                  <a:pt x="31063" y="21964"/>
                </a:cubicBezTo>
                <a:cubicBezTo>
                  <a:pt x="30836" y="22554"/>
                  <a:pt x="30609" y="23144"/>
                  <a:pt x="30369" y="23728"/>
                </a:cubicBezTo>
                <a:cubicBezTo>
                  <a:pt x="30220" y="24072"/>
                  <a:pt x="30161" y="24415"/>
                  <a:pt x="30116" y="24785"/>
                </a:cubicBezTo>
                <a:cubicBezTo>
                  <a:pt x="30213" y="24772"/>
                  <a:pt x="30213" y="24701"/>
                  <a:pt x="30239" y="24655"/>
                </a:cubicBezTo>
                <a:cubicBezTo>
                  <a:pt x="30699" y="23760"/>
                  <a:pt x="31121" y="22846"/>
                  <a:pt x="31510" y="21919"/>
                </a:cubicBezTo>
                <a:cubicBezTo>
                  <a:pt x="32204" y="20246"/>
                  <a:pt x="32807" y="18527"/>
                  <a:pt x="33352" y="16783"/>
                </a:cubicBezTo>
                <a:cubicBezTo>
                  <a:pt x="33715" y="15609"/>
                  <a:pt x="34097" y="14429"/>
                  <a:pt x="34538" y="13288"/>
                </a:cubicBezTo>
                <a:cubicBezTo>
                  <a:pt x="35245" y="11491"/>
                  <a:pt x="36108" y="9760"/>
                  <a:pt x="37178" y="8152"/>
                </a:cubicBezTo>
                <a:cubicBezTo>
                  <a:pt x="38540" y="6096"/>
                  <a:pt x="40193" y="4306"/>
                  <a:pt x="42093" y="2743"/>
                </a:cubicBezTo>
                <a:cubicBezTo>
                  <a:pt x="42152" y="2691"/>
                  <a:pt x="42210" y="2652"/>
                  <a:pt x="42275" y="2620"/>
                </a:cubicBezTo>
                <a:cubicBezTo>
                  <a:pt x="42288" y="2614"/>
                  <a:pt x="42340" y="2639"/>
                  <a:pt x="42366" y="2652"/>
                </a:cubicBezTo>
                <a:cubicBezTo>
                  <a:pt x="42372" y="2659"/>
                  <a:pt x="42372" y="2711"/>
                  <a:pt x="42353" y="2724"/>
                </a:cubicBezTo>
                <a:cubicBezTo>
                  <a:pt x="42314" y="2776"/>
                  <a:pt x="42268" y="2815"/>
                  <a:pt x="42216" y="2853"/>
                </a:cubicBezTo>
                <a:cubicBezTo>
                  <a:pt x="41912" y="3126"/>
                  <a:pt x="41600" y="3385"/>
                  <a:pt x="41296" y="3651"/>
                </a:cubicBezTo>
                <a:cubicBezTo>
                  <a:pt x="41231" y="3709"/>
                  <a:pt x="41172" y="3781"/>
                  <a:pt x="41108" y="3846"/>
                </a:cubicBezTo>
                <a:cubicBezTo>
                  <a:pt x="41082" y="3859"/>
                  <a:pt x="41056" y="3859"/>
                  <a:pt x="41036" y="3885"/>
                </a:cubicBezTo>
                <a:cubicBezTo>
                  <a:pt x="40550" y="4332"/>
                  <a:pt x="40076" y="4792"/>
                  <a:pt x="39642" y="5285"/>
                </a:cubicBezTo>
                <a:cubicBezTo>
                  <a:pt x="39623" y="5305"/>
                  <a:pt x="39623" y="5331"/>
                  <a:pt x="39610" y="5383"/>
                </a:cubicBezTo>
                <a:cubicBezTo>
                  <a:pt x="39674" y="5331"/>
                  <a:pt x="39707" y="5298"/>
                  <a:pt x="39726" y="5266"/>
                </a:cubicBezTo>
                <a:cubicBezTo>
                  <a:pt x="40141" y="4818"/>
                  <a:pt x="40569" y="4397"/>
                  <a:pt x="41017" y="3982"/>
                </a:cubicBezTo>
                <a:cubicBezTo>
                  <a:pt x="41056" y="3949"/>
                  <a:pt x="41082" y="3904"/>
                  <a:pt x="41121" y="3859"/>
                </a:cubicBezTo>
                <a:cubicBezTo>
                  <a:pt x="41250" y="3761"/>
                  <a:pt x="41373" y="3658"/>
                  <a:pt x="41503" y="3560"/>
                </a:cubicBezTo>
                <a:cubicBezTo>
                  <a:pt x="41542" y="3528"/>
                  <a:pt x="41587" y="3489"/>
                  <a:pt x="41633" y="3470"/>
                </a:cubicBezTo>
                <a:cubicBezTo>
                  <a:pt x="41659" y="3463"/>
                  <a:pt x="41704" y="3470"/>
                  <a:pt x="41730" y="3495"/>
                </a:cubicBezTo>
                <a:cubicBezTo>
                  <a:pt x="41750" y="3515"/>
                  <a:pt x="41750" y="3567"/>
                  <a:pt x="41724" y="3586"/>
                </a:cubicBezTo>
                <a:cubicBezTo>
                  <a:pt x="41672" y="3645"/>
                  <a:pt x="41620" y="3684"/>
                  <a:pt x="41568" y="3729"/>
                </a:cubicBezTo>
                <a:lnTo>
                  <a:pt x="40861" y="4364"/>
                </a:lnTo>
                <a:cubicBezTo>
                  <a:pt x="40842" y="4390"/>
                  <a:pt x="40816" y="4410"/>
                  <a:pt x="40809" y="4462"/>
                </a:cubicBezTo>
                <a:cubicBezTo>
                  <a:pt x="40874" y="4410"/>
                  <a:pt x="40939" y="4358"/>
                  <a:pt x="41010" y="4313"/>
                </a:cubicBezTo>
                <a:cubicBezTo>
                  <a:pt x="41036" y="4300"/>
                  <a:pt x="41082" y="4313"/>
                  <a:pt x="41101" y="4332"/>
                </a:cubicBezTo>
                <a:cubicBezTo>
                  <a:pt x="41114" y="4358"/>
                  <a:pt x="41121" y="4403"/>
                  <a:pt x="41108" y="4429"/>
                </a:cubicBezTo>
                <a:cubicBezTo>
                  <a:pt x="41069" y="4488"/>
                  <a:pt x="41010" y="4533"/>
                  <a:pt x="40952" y="4585"/>
                </a:cubicBezTo>
                <a:cubicBezTo>
                  <a:pt x="40764" y="4754"/>
                  <a:pt x="40582" y="4922"/>
                  <a:pt x="40388" y="5110"/>
                </a:cubicBezTo>
                <a:cubicBezTo>
                  <a:pt x="40420" y="5136"/>
                  <a:pt x="40433" y="5149"/>
                  <a:pt x="40453" y="5156"/>
                </a:cubicBezTo>
                <a:cubicBezTo>
                  <a:pt x="40504" y="5188"/>
                  <a:pt x="40524" y="5240"/>
                  <a:pt x="40485" y="5285"/>
                </a:cubicBezTo>
                <a:cubicBezTo>
                  <a:pt x="40433" y="5344"/>
                  <a:pt x="40375" y="5396"/>
                  <a:pt x="40329" y="5441"/>
                </a:cubicBezTo>
                <a:cubicBezTo>
                  <a:pt x="40148" y="5610"/>
                  <a:pt x="39979" y="5785"/>
                  <a:pt x="39804" y="5947"/>
                </a:cubicBezTo>
                <a:cubicBezTo>
                  <a:pt x="39837" y="5999"/>
                  <a:pt x="39869" y="6050"/>
                  <a:pt x="39901" y="6109"/>
                </a:cubicBezTo>
                <a:cubicBezTo>
                  <a:pt x="39674" y="6342"/>
                  <a:pt x="39434" y="6569"/>
                  <a:pt x="39208" y="6803"/>
                </a:cubicBezTo>
                <a:cubicBezTo>
                  <a:pt x="39227" y="6861"/>
                  <a:pt x="39240" y="6906"/>
                  <a:pt x="39266" y="6971"/>
                </a:cubicBezTo>
                <a:cubicBezTo>
                  <a:pt x="39058" y="7198"/>
                  <a:pt x="38838" y="7425"/>
                  <a:pt x="38611" y="7652"/>
                </a:cubicBezTo>
                <a:cubicBezTo>
                  <a:pt x="38617" y="7704"/>
                  <a:pt x="38637" y="7762"/>
                  <a:pt x="38650" y="7814"/>
                </a:cubicBezTo>
                <a:cubicBezTo>
                  <a:pt x="38624" y="7847"/>
                  <a:pt x="38591" y="7892"/>
                  <a:pt x="38553" y="7931"/>
                </a:cubicBezTo>
                <a:cubicBezTo>
                  <a:pt x="38410" y="8087"/>
                  <a:pt x="38267" y="8229"/>
                  <a:pt x="38125" y="8385"/>
                </a:cubicBezTo>
                <a:cubicBezTo>
                  <a:pt x="38060" y="8456"/>
                  <a:pt x="37975" y="8515"/>
                  <a:pt x="38021" y="8644"/>
                </a:cubicBezTo>
                <a:cubicBezTo>
                  <a:pt x="38027" y="8683"/>
                  <a:pt x="37962" y="8748"/>
                  <a:pt x="37924" y="8800"/>
                </a:cubicBezTo>
                <a:cubicBezTo>
                  <a:pt x="37684" y="9066"/>
                  <a:pt x="37450" y="9325"/>
                  <a:pt x="37223" y="9591"/>
                </a:cubicBezTo>
                <a:cubicBezTo>
                  <a:pt x="37087" y="9747"/>
                  <a:pt x="36983" y="9922"/>
                  <a:pt x="36886" y="10110"/>
                </a:cubicBezTo>
                <a:cubicBezTo>
                  <a:pt x="36283" y="11329"/>
                  <a:pt x="35848" y="12600"/>
                  <a:pt x="35505" y="13904"/>
                </a:cubicBezTo>
                <a:cubicBezTo>
                  <a:pt x="35265" y="14870"/>
                  <a:pt x="35070" y="15849"/>
                  <a:pt x="34921" y="16828"/>
                </a:cubicBezTo>
                <a:cubicBezTo>
                  <a:pt x="34843" y="17347"/>
                  <a:pt x="34798" y="17879"/>
                  <a:pt x="34746" y="18398"/>
                </a:cubicBezTo>
                <a:cubicBezTo>
                  <a:pt x="34688" y="18949"/>
                  <a:pt x="34649" y="19500"/>
                  <a:pt x="34597" y="20051"/>
                </a:cubicBezTo>
                <a:cubicBezTo>
                  <a:pt x="34590" y="20123"/>
                  <a:pt x="34584" y="20194"/>
                  <a:pt x="34584" y="20265"/>
                </a:cubicBezTo>
                <a:cubicBezTo>
                  <a:pt x="34558" y="20933"/>
                  <a:pt x="34551" y="21588"/>
                  <a:pt x="34519" y="22256"/>
                </a:cubicBezTo>
                <a:cubicBezTo>
                  <a:pt x="34493" y="22807"/>
                  <a:pt x="34500" y="23358"/>
                  <a:pt x="34500" y="23910"/>
                </a:cubicBezTo>
                <a:cubicBezTo>
                  <a:pt x="34500" y="24636"/>
                  <a:pt x="34493" y="25375"/>
                  <a:pt x="34461" y="26102"/>
                </a:cubicBezTo>
                <a:cubicBezTo>
                  <a:pt x="34409" y="27204"/>
                  <a:pt x="34273" y="28306"/>
                  <a:pt x="33955" y="29370"/>
                </a:cubicBezTo>
                <a:cubicBezTo>
                  <a:pt x="33501" y="30881"/>
                  <a:pt x="32742" y="32217"/>
                  <a:pt x="31731" y="33410"/>
                </a:cubicBezTo>
                <a:cubicBezTo>
                  <a:pt x="30771" y="34525"/>
                  <a:pt x="29642" y="35440"/>
                  <a:pt x="28371" y="36179"/>
                </a:cubicBezTo>
                <a:cubicBezTo>
                  <a:pt x="28274" y="36237"/>
                  <a:pt x="28183" y="36296"/>
                  <a:pt x="28086" y="36348"/>
                </a:cubicBezTo>
                <a:cubicBezTo>
                  <a:pt x="27989" y="36737"/>
                  <a:pt x="27892" y="37119"/>
                  <a:pt x="27788" y="37508"/>
                </a:cubicBezTo>
                <a:cubicBezTo>
                  <a:pt x="27386" y="39032"/>
                  <a:pt x="26880" y="40524"/>
                  <a:pt x="26205" y="41957"/>
                </a:cubicBezTo>
                <a:cubicBezTo>
                  <a:pt x="25252" y="44019"/>
                  <a:pt x="23955" y="45841"/>
                  <a:pt x="22276" y="47372"/>
                </a:cubicBezTo>
                <a:cubicBezTo>
                  <a:pt x="21763" y="47845"/>
                  <a:pt x="21212" y="48280"/>
                  <a:pt x="20655" y="48695"/>
                </a:cubicBezTo>
                <a:cubicBezTo>
                  <a:pt x="20551" y="48779"/>
                  <a:pt x="20434" y="48857"/>
                  <a:pt x="20350" y="48954"/>
                </a:cubicBezTo>
                <a:cubicBezTo>
                  <a:pt x="19818" y="49492"/>
                  <a:pt x="19267" y="49998"/>
                  <a:pt x="18696" y="50484"/>
                </a:cubicBezTo>
                <a:cubicBezTo>
                  <a:pt x="18566" y="50601"/>
                  <a:pt x="18443" y="50724"/>
                  <a:pt x="18326" y="50854"/>
                </a:cubicBezTo>
                <a:cubicBezTo>
                  <a:pt x="17821" y="51412"/>
                  <a:pt x="17308" y="51976"/>
                  <a:pt x="16796" y="52547"/>
                </a:cubicBezTo>
                <a:cubicBezTo>
                  <a:pt x="16686" y="52676"/>
                  <a:pt x="16576" y="52806"/>
                  <a:pt x="16472" y="52949"/>
                </a:cubicBezTo>
                <a:cubicBezTo>
                  <a:pt x="15947" y="53688"/>
                  <a:pt x="15421" y="54427"/>
                  <a:pt x="14903" y="55166"/>
                </a:cubicBezTo>
                <a:cubicBezTo>
                  <a:pt x="14818" y="55283"/>
                  <a:pt x="14740" y="55406"/>
                  <a:pt x="14676" y="55530"/>
                </a:cubicBezTo>
                <a:lnTo>
                  <a:pt x="13456" y="57864"/>
                </a:lnTo>
                <a:cubicBezTo>
                  <a:pt x="13398" y="57974"/>
                  <a:pt x="13353" y="58091"/>
                  <a:pt x="13314" y="58214"/>
                </a:cubicBezTo>
                <a:cubicBezTo>
                  <a:pt x="13009" y="59096"/>
                  <a:pt x="12704" y="59978"/>
                  <a:pt x="12412" y="60860"/>
                </a:cubicBezTo>
                <a:cubicBezTo>
                  <a:pt x="12354" y="61035"/>
                  <a:pt x="12322" y="61210"/>
                  <a:pt x="12296" y="61392"/>
                </a:cubicBezTo>
                <a:cubicBezTo>
                  <a:pt x="12153" y="62254"/>
                  <a:pt x="12004" y="63123"/>
                  <a:pt x="11822" y="63986"/>
                </a:cubicBezTo>
                <a:cubicBezTo>
                  <a:pt x="11790" y="64154"/>
                  <a:pt x="11764" y="64323"/>
                  <a:pt x="11757" y="64492"/>
                </a:cubicBezTo>
                <a:cubicBezTo>
                  <a:pt x="11725" y="65335"/>
                  <a:pt x="11660" y="66171"/>
                  <a:pt x="11543" y="67008"/>
                </a:cubicBezTo>
                <a:cubicBezTo>
                  <a:pt x="11530" y="67118"/>
                  <a:pt x="11530" y="67241"/>
                  <a:pt x="11537" y="67358"/>
                </a:cubicBezTo>
                <a:cubicBezTo>
                  <a:pt x="11569" y="67993"/>
                  <a:pt x="11563" y="68642"/>
                  <a:pt x="11530" y="69284"/>
                </a:cubicBezTo>
                <a:cubicBezTo>
                  <a:pt x="11530" y="69316"/>
                  <a:pt x="11530" y="69355"/>
                  <a:pt x="11517" y="69388"/>
                </a:cubicBezTo>
                <a:cubicBezTo>
                  <a:pt x="11446" y="69867"/>
                  <a:pt x="11511" y="70347"/>
                  <a:pt x="11543" y="70827"/>
                </a:cubicBezTo>
                <a:cubicBezTo>
                  <a:pt x="11582" y="71385"/>
                  <a:pt x="11576" y="71943"/>
                  <a:pt x="11569" y="72513"/>
                </a:cubicBezTo>
                <a:cubicBezTo>
                  <a:pt x="11569" y="72688"/>
                  <a:pt x="11569" y="72876"/>
                  <a:pt x="11595" y="73052"/>
                </a:cubicBezTo>
                <a:cubicBezTo>
                  <a:pt x="11693" y="73817"/>
                  <a:pt x="11738" y="74588"/>
                  <a:pt x="11731" y="75354"/>
                </a:cubicBezTo>
                <a:cubicBezTo>
                  <a:pt x="11725" y="76067"/>
                  <a:pt x="11667" y="76780"/>
                  <a:pt x="11595" y="77494"/>
                </a:cubicBezTo>
                <a:cubicBezTo>
                  <a:pt x="11479" y="78544"/>
                  <a:pt x="11303" y="79569"/>
                  <a:pt x="11031" y="80593"/>
                </a:cubicBezTo>
                <a:cubicBezTo>
                  <a:pt x="10610" y="82228"/>
                  <a:pt x="10006" y="83797"/>
                  <a:pt x="9118" y="85243"/>
                </a:cubicBezTo>
                <a:cubicBezTo>
                  <a:pt x="8243" y="86689"/>
                  <a:pt x="7160" y="87934"/>
                  <a:pt x="5798" y="88939"/>
                </a:cubicBezTo>
                <a:cubicBezTo>
                  <a:pt x="4793" y="89685"/>
                  <a:pt x="3690" y="90249"/>
                  <a:pt x="2471" y="90548"/>
                </a:cubicBezTo>
                <a:cubicBezTo>
                  <a:pt x="2082" y="90645"/>
                  <a:pt x="1693" y="90716"/>
                  <a:pt x="1297" y="90749"/>
                </a:cubicBezTo>
                <a:cubicBezTo>
                  <a:pt x="1226" y="90755"/>
                  <a:pt x="1161" y="90781"/>
                  <a:pt x="1090" y="90800"/>
                </a:cubicBezTo>
                <a:lnTo>
                  <a:pt x="104" y="90800"/>
                </a:lnTo>
                <a:cubicBezTo>
                  <a:pt x="91" y="90742"/>
                  <a:pt x="39" y="90749"/>
                  <a:pt x="0" y="90742"/>
                </a:cubicBezTo>
                <a:cubicBezTo>
                  <a:pt x="98" y="90742"/>
                  <a:pt x="98" y="90703"/>
                  <a:pt x="98" y="90671"/>
                </a:cubicBezTo>
                <a:close/>
                <a:moveTo>
                  <a:pt x="38890" y="6245"/>
                </a:moveTo>
                <a:cubicBezTo>
                  <a:pt x="39052" y="6128"/>
                  <a:pt x="39071" y="6096"/>
                  <a:pt x="39123" y="5947"/>
                </a:cubicBezTo>
                <a:cubicBezTo>
                  <a:pt x="39039" y="6044"/>
                  <a:pt x="38922" y="6115"/>
                  <a:pt x="38890" y="6245"/>
                </a:cubicBezTo>
                <a:cubicBezTo>
                  <a:pt x="38780" y="6310"/>
                  <a:pt x="38702" y="6388"/>
                  <a:pt x="38676" y="6517"/>
                </a:cubicBezTo>
                <a:cubicBezTo>
                  <a:pt x="38488" y="6634"/>
                  <a:pt x="38384" y="6809"/>
                  <a:pt x="38280" y="6997"/>
                </a:cubicBezTo>
                <a:cubicBezTo>
                  <a:pt x="38222" y="7062"/>
                  <a:pt x="38157" y="7127"/>
                  <a:pt x="38099" y="7198"/>
                </a:cubicBezTo>
                <a:cubicBezTo>
                  <a:pt x="37184" y="8430"/>
                  <a:pt x="36387" y="9734"/>
                  <a:pt x="35725" y="11122"/>
                </a:cubicBezTo>
                <a:cubicBezTo>
                  <a:pt x="35090" y="12445"/>
                  <a:pt x="34577" y="13819"/>
                  <a:pt x="34104" y="15207"/>
                </a:cubicBezTo>
                <a:cubicBezTo>
                  <a:pt x="33715" y="16361"/>
                  <a:pt x="33352" y="17509"/>
                  <a:pt x="32963" y="18663"/>
                </a:cubicBezTo>
                <a:cubicBezTo>
                  <a:pt x="32165" y="20979"/>
                  <a:pt x="31251" y="23242"/>
                  <a:pt x="30096" y="25408"/>
                </a:cubicBezTo>
                <a:cubicBezTo>
                  <a:pt x="30064" y="25472"/>
                  <a:pt x="30032" y="25537"/>
                  <a:pt x="30019" y="25609"/>
                </a:cubicBezTo>
                <a:cubicBezTo>
                  <a:pt x="29960" y="25888"/>
                  <a:pt x="29921" y="26160"/>
                  <a:pt x="29863" y="26491"/>
                </a:cubicBezTo>
                <a:cubicBezTo>
                  <a:pt x="29934" y="26419"/>
                  <a:pt x="29980" y="26387"/>
                  <a:pt x="29999" y="26341"/>
                </a:cubicBezTo>
                <a:cubicBezTo>
                  <a:pt x="30181" y="26056"/>
                  <a:pt x="30356" y="25771"/>
                  <a:pt x="30531" y="25485"/>
                </a:cubicBezTo>
                <a:cubicBezTo>
                  <a:pt x="31536" y="23780"/>
                  <a:pt x="32321" y="21971"/>
                  <a:pt x="32963" y="20103"/>
                </a:cubicBezTo>
                <a:cubicBezTo>
                  <a:pt x="33332" y="19033"/>
                  <a:pt x="33624" y="17944"/>
                  <a:pt x="33935" y="16854"/>
                </a:cubicBezTo>
                <a:cubicBezTo>
                  <a:pt x="34350" y="15389"/>
                  <a:pt x="34791" y="13936"/>
                  <a:pt x="35349" y="12516"/>
                </a:cubicBezTo>
                <a:cubicBezTo>
                  <a:pt x="36095" y="10622"/>
                  <a:pt x="37016" y="8820"/>
                  <a:pt x="38222" y="7166"/>
                </a:cubicBezTo>
                <a:cubicBezTo>
                  <a:pt x="38254" y="7127"/>
                  <a:pt x="38274" y="7069"/>
                  <a:pt x="38293" y="7030"/>
                </a:cubicBezTo>
                <a:cubicBezTo>
                  <a:pt x="38410" y="6887"/>
                  <a:pt x="38527" y="6744"/>
                  <a:pt x="38643" y="6602"/>
                </a:cubicBezTo>
                <a:cubicBezTo>
                  <a:pt x="38656" y="6582"/>
                  <a:pt x="38650" y="6550"/>
                  <a:pt x="38656" y="6530"/>
                </a:cubicBezTo>
                <a:cubicBezTo>
                  <a:pt x="38792" y="6466"/>
                  <a:pt x="38864" y="6375"/>
                  <a:pt x="38890" y="6245"/>
                </a:cubicBezTo>
                <a:close/>
                <a:moveTo>
                  <a:pt x="13910" y="56807"/>
                </a:moveTo>
                <a:cubicBezTo>
                  <a:pt x="13975" y="56690"/>
                  <a:pt x="14040" y="56574"/>
                  <a:pt x="14098" y="56450"/>
                </a:cubicBezTo>
                <a:cubicBezTo>
                  <a:pt x="14105" y="56444"/>
                  <a:pt x="14092" y="56418"/>
                  <a:pt x="14085" y="56392"/>
                </a:cubicBezTo>
                <a:cubicBezTo>
                  <a:pt x="13962" y="56509"/>
                  <a:pt x="13871" y="56632"/>
                  <a:pt x="13910" y="56807"/>
                </a:cubicBezTo>
                <a:cubicBezTo>
                  <a:pt x="13897" y="56814"/>
                  <a:pt x="13865" y="56801"/>
                  <a:pt x="13871" y="56852"/>
                </a:cubicBezTo>
                <a:cubicBezTo>
                  <a:pt x="13891" y="56833"/>
                  <a:pt x="13897" y="56814"/>
                  <a:pt x="13910" y="56807"/>
                </a:cubicBezTo>
                <a:close/>
                <a:moveTo>
                  <a:pt x="29947" y="25019"/>
                </a:moveTo>
                <a:cubicBezTo>
                  <a:pt x="29895" y="25012"/>
                  <a:pt x="29882" y="25032"/>
                  <a:pt x="29863" y="25064"/>
                </a:cubicBezTo>
                <a:cubicBezTo>
                  <a:pt x="29811" y="25207"/>
                  <a:pt x="29733" y="25343"/>
                  <a:pt x="29688" y="25485"/>
                </a:cubicBezTo>
                <a:cubicBezTo>
                  <a:pt x="29636" y="25628"/>
                  <a:pt x="29584" y="25764"/>
                  <a:pt x="29565" y="25959"/>
                </a:cubicBezTo>
                <a:cubicBezTo>
                  <a:pt x="29779" y="25641"/>
                  <a:pt x="29947" y="25369"/>
                  <a:pt x="29947" y="25019"/>
                </a:cubicBezTo>
                <a:cubicBezTo>
                  <a:pt x="29941" y="24999"/>
                  <a:pt x="29986" y="24986"/>
                  <a:pt x="29941" y="24967"/>
                </a:cubicBezTo>
                <a:cubicBezTo>
                  <a:pt x="29941" y="24986"/>
                  <a:pt x="29941" y="24999"/>
                  <a:pt x="29947" y="25019"/>
                </a:cubicBezTo>
                <a:close/>
                <a:moveTo>
                  <a:pt x="29046" y="27658"/>
                </a:moveTo>
                <a:cubicBezTo>
                  <a:pt x="29065" y="27658"/>
                  <a:pt x="29085" y="27671"/>
                  <a:pt x="29098" y="27658"/>
                </a:cubicBezTo>
                <a:cubicBezTo>
                  <a:pt x="29396" y="27282"/>
                  <a:pt x="29720" y="26906"/>
                  <a:pt x="29720" y="26374"/>
                </a:cubicBezTo>
                <a:cubicBezTo>
                  <a:pt x="29720" y="26341"/>
                  <a:pt x="29733" y="26296"/>
                  <a:pt x="29733" y="26264"/>
                </a:cubicBezTo>
                <a:cubicBezTo>
                  <a:pt x="29733" y="26225"/>
                  <a:pt x="29779" y="26186"/>
                  <a:pt x="29714" y="26147"/>
                </a:cubicBezTo>
                <a:cubicBezTo>
                  <a:pt x="29681" y="26192"/>
                  <a:pt x="29649" y="26231"/>
                  <a:pt x="29623" y="26277"/>
                </a:cubicBezTo>
                <a:cubicBezTo>
                  <a:pt x="29526" y="26439"/>
                  <a:pt x="29435" y="26607"/>
                  <a:pt x="29338" y="26769"/>
                </a:cubicBezTo>
                <a:cubicBezTo>
                  <a:pt x="29182" y="27042"/>
                  <a:pt x="29111" y="27353"/>
                  <a:pt x="29046" y="27658"/>
                </a:cubicBezTo>
                <a:cubicBezTo>
                  <a:pt x="29039" y="27677"/>
                  <a:pt x="29007" y="27684"/>
                  <a:pt x="29046" y="27703"/>
                </a:cubicBezTo>
                <a:close/>
                <a:moveTo>
                  <a:pt x="12438" y="60011"/>
                </a:moveTo>
                <a:cubicBezTo>
                  <a:pt x="12412" y="60017"/>
                  <a:pt x="12380" y="60030"/>
                  <a:pt x="12373" y="60043"/>
                </a:cubicBezTo>
                <a:cubicBezTo>
                  <a:pt x="12244" y="60270"/>
                  <a:pt x="12114" y="60497"/>
                  <a:pt x="11991" y="60730"/>
                </a:cubicBezTo>
                <a:cubicBezTo>
                  <a:pt x="11958" y="60789"/>
                  <a:pt x="11952" y="60854"/>
                  <a:pt x="11945" y="60912"/>
                </a:cubicBezTo>
                <a:cubicBezTo>
                  <a:pt x="11932" y="61204"/>
                  <a:pt x="11926" y="61489"/>
                  <a:pt x="11919" y="61781"/>
                </a:cubicBezTo>
                <a:cubicBezTo>
                  <a:pt x="11919" y="61800"/>
                  <a:pt x="11932" y="61820"/>
                  <a:pt x="11945" y="61846"/>
                </a:cubicBezTo>
                <a:cubicBezTo>
                  <a:pt x="11965" y="61826"/>
                  <a:pt x="11984" y="61820"/>
                  <a:pt x="11991" y="61813"/>
                </a:cubicBezTo>
                <a:cubicBezTo>
                  <a:pt x="12159" y="61379"/>
                  <a:pt x="12335" y="60951"/>
                  <a:pt x="12373" y="60490"/>
                </a:cubicBezTo>
                <a:cubicBezTo>
                  <a:pt x="12399" y="60335"/>
                  <a:pt x="12412" y="60173"/>
                  <a:pt x="12438" y="60011"/>
                </a:cubicBezTo>
                <a:cubicBezTo>
                  <a:pt x="12438" y="59998"/>
                  <a:pt x="12438" y="59978"/>
                  <a:pt x="12445" y="59972"/>
                </a:cubicBezTo>
                <a:cubicBezTo>
                  <a:pt x="12445" y="59985"/>
                  <a:pt x="12438" y="60004"/>
                  <a:pt x="12438" y="60011"/>
                </a:cubicBezTo>
                <a:close/>
                <a:moveTo>
                  <a:pt x="34357" y="21776"/>
                </a:moveTo>
                <a:cubicBezTo>
                  <a:pt x="34299" y="21783"/>
                  <a:pt x="34286" y="21815"/>
                  <a:pt x="34273" y="21867"/>
                </a:cubicBezTo>
                <a:cubicBezTo>
                  <a:pt x="34221" y="22165"/>
                  <a:pt x="34169" y="22470"/>
                  <a:pt x="34110" y="22775"/>
                </a:cubicBezTo>
                <a:cubicBezTo>
                  <a:pt x="33832" y="24234"/>
                  <a:pt x="33352" y="25615"/>
                  <a:pt x="32677" y="26945"/>
                </a:cubicBezTo>
                <a:cubicBezTo>
                  <a:pt x="31795" y="28663"/>
                  <a:pt x="30641" y="30180"/>
                  <a:pt x="29208" y="31471"/>
                </a:cubicBezTo>
                <a:cubicBezTo>
                  <a:pt x="29111" y="31562"/>
                  <a:pt x="29046" y="31659"/>
                  <a:pt x="29020" y="31789"/>
                </a:cubicBezTo>
                <a:cubicBezTo>
                  <a:pt x="28975" y="32126"/>
                  <a:pt x="28910" y="32470"/>
                  <a:pt x="28858" y="32807"/>
                </a:cubicBezTo>
                <a:cubicBezTo>
                  <a:pt x="28858" y="32826"/>
                  <a:pt x="28871" y="32839"/>
                  <a:pt x="28884" y="32865"/>
                </a:cubicBezTo>
                <a:cubicBezTo>
                  <a:pt x="28942" y="32833"/>
                  <a:pt x="28987" y="32800"/>
                  <a:pt x="29039" y="32761"/>
                </a:cubicBezTo>
                <a:cubicBezTo>
                  <a:pt x="30771" y="31354"/>
                  <a:pt x="32126" y="29662"/>
                  <a:pt x="33040" y="27619"/>
                </a:cubicBezTo>
                <a:cubicBezTo>
                  <a:pt x="33702" y="26166"/>
                  <a:pt x="34033" y="24636"/>
                  <a:pt x="34214" y="23067"/>
                </a:cubicBezTo>
                <a:cubicBezTo>
                  <a:pt x="34266" y="22632"/>
                  <a:pt x="34305" y="22198"/>
                  <a:pt x="34357" y="21776"/>
                </a:cubicBezTo>
                <a:cubicBezTo>
                  <a:pt x="34357" y="21705"/>
                  <a:pt x="34383" y="21646"/>
                  <a:pt x="34324" y="21582"/>
                </a:cubicBezTo>
                <a:cubicBezTo>
                  <a:pt x="34337" y="21646"/>
                  <a:pt x="34350" y="21711"/>
                  <a:pt x="34357" y="21776"/>
                </a:cubicBezTo>
                <a:close/>
                <a:moveTo>
                  <a:pt x="9202" y="55218"/>
                </a:moveTo>
                <a:lnTo>
                  <a:pt x="9202" y="55121"/>
                </a:lnTo>
                <a:cubicBezTo>
                  <a:pt x="9170" y="54369"/>
                  <a:pt x="9131" y="53623"/>
                  <a:pt x="9112" y="52871"/>
                </a:cubicBezTo>
                <a:cubicBezTo>
                  <a:pt x="9092" y="51632"/>
                  <a:pt x="9144" y="50387"/>
                  <a:pt x="9326" y="49155"/>
                </a:cubicBezTo>
                <a:cubicBezTo>
                  <a:pt x="9481" y="48098"/>
                  <a:pt x="9721" y="47060"/>
                  <a:pt x="10071" y="46042"/>
                </a:cubicBezTo>
                <a:cubicBezTo>
                  <a:pt x="10785" y="43993"/>
                  <a:pt x="11894" y="42210"/>
                  <a:pt x="13580" y="40816"/>
                </a:cubicBezTo>
                <a:cubicBezTo>
                  <a:pt x="13612" y="40790"/>
                  <a:pt x="13638" y="40757"/>
                  <a:pt x="13703" y="40686"/>
                </a:cubicBezTo>
                <a:cubicBezTo>
                  <a:pt x="13612" y="40712"/>
                  <a:pt x="13580" y="40718"/>
                  <a:pt x="13547" y="40738"/>
                </a:cubicBezTo>
                <a:cubicBezTo>
                  <a:pt x="13398" y="40809"/>
                  <a:pt x="13262" y="40887"/>
                  <a:pt x="13119" y="40971"/>
                </a:cubicBezTo>
                <a:cubicBezTo>
                  <a:pt x="11336" y="41989"/>
                  <a:pt x="9955" y="43396"/>
                  <a:pt x="9014" y="45225"/>
                </a:cubicBezTo>
                <a:cubicBezTo>
                  <a:pt x="8586" y="46068"/>
                  <a:pt x="8262" y="46944"/>
                  <a:pt x="8029" y="47858"/>
                </a:cubicBezTo>
                <a:cubicBezTo>
                  <a:pt x="7672" y="49252"/>
                  <a:pt x="7516" y="50672"/>
                  <a:pt x="7516" y="52106"/>
                </a:cubicBezTo>
                <a:cubicBezTo>
                  <a:pt x="7516" y="53480"/>
                  <a:pt x="7640" y="54842"/>
                  <a:pt x="7815" y="56191"/>
                </a:cubicBezTo>
                <a:cubicBezTo>
                  <a:pt x="7815" y="56223"/>
                  <a:pt x="7841" y="56249"/>
                  <a:pt x="7854" y="56288"/>
                </a:cubicBezTo>
                <a:cubicBezTo>
                  <a:pt x="8320" y="55932"/>
                  <a:pt x="8755" y="55588"/>
                  <a:pt x="9202" y="55218"/>
                </a:cubicBezTo>
                <a:close/>
                <a:moveTo>
                  <a:pt x="15356" y="39979"/>
                </a:moveTo>
                <a:cubicBezTo>
                  <a:pt x="15136" y="40011"/>
                  <a:pt x="14928" y="40096"/>
                  <a:pt x="14773" y="40199"/>
                </a:cubicBezTo>
                <a:cubicBezTo>
                  <a:pt x="14617" y="40303"/>
                  <a:pt x="14455" y="40413"/>
                  <a:pt x="14299" y="40524"/>
                </a:cubicBezTo>
                <a:cubicBezTo>
                  <a:pt x="12724" y="41665"/>
                  <a:pt x="11524" y="43124"/>
                  <a:pt x="10713" y="44907"/>
                </a:cubicBezTo>
                <a:cubicBezTo>
                  <a:pt x="10363" y="45679"/>
                  <a:pt x="10084" y="46477"/>
                  <a:pt x="9877" y="47287"/>
                </a:cubicBezTo>
                <a:cubicBezTo>
                  <a:pt x="9488" y="48785"/>
                  <a:pt x="9332" y="50309"/>
                  <a:pt x="9280" y="51846"/>
                </a:cubicBezTo>
                <a:cubicBezTo>
                  <a:pt x="9261" y="52819"/>
                  <a:pt x="9306" y="53785"/>
                  <a:pt x="9352" y="54751"/>
                </a:cubicBezTo>
                <a:cubicBezTo>
                  <a:pt x="9358" y="54849"/>
                  <a:pt x="9352" y="54952"/>
                  <a:pt x="9403" y="55050"/>
                </a:cubicBezTo>
                <a:cubicBezTo>
                  <a:pt x="9572" y="54985"/>
                  <a:pt x="9702" y="54855"/>
                  <a:pt x="9857" y="54758"/>
                </a:cubicBezTo>
                <a:cubicBezTo>
                  <a:pt x="10013" y="54661"/>
                  <a:pt x="10156" y="54563"/>
                  <a:pt x="10311" y="54460"/>
                </a:cubicBezTo>
                <a:cubicBezTo>
                  <a:pt x="10460" y="54356"/>
                  <a:pt x="10629" y="54278"/>
                  <a:pt x="10759" y="54148"/>
                </a:cubicBezTo>
                <a:lnTo>
                  <a:pt x="10759" y="53986"/>
                </a:lnTo>
                <a:cubicBezTo>
                  <a:pt x="10791" y="53156"/>
                  <a:pt x="10817" y="52326"/>
                  <a:pt x="10850" y="51490"/>
                </a:cubicBezTo>
                <a:cubicBezTo>
                  <a:pt x="10895" y="50342"/>
                  <a:pt x="11025" y="49200"/>
                  <a:pt x="11239" y="48072"/>
                </a:cubicBezTo>
                <a:cubicBezTo>
                  <a:pt x="11466" y="46853"/>
                  <a:pt x="11790" y="45673"/>
                  <a:pt x="12257" y="44531"/>
                </a:cubicBezTo>
                <a:cubicBezTo>
                  <a:pt x="12944" y="42852"/>
                  <a:pt x="13904" y="41354"/>
                  <a:pt x="15233" y="40102"/>
                </a:cubicBezTo>
                <a:cubicBezTo>
                  <a:pt x="15272" y="40076"/>
                  <a:pt x="15305" y="40031"/>
                  <a:pt x="15356" y="39979"/>
                </a:cubicBezTo>
                <a:close/>
                <a:moveTo>
                  <a:pt x="10940" y="54045"/>
                </a:moveTo>
                <a:cubicBezTo>
                  <a:pt x="11012" y="54012"/>
                  <a:pt x="11044" y="54006"/>
                  <a:pt x="11076" y="53986"/>
                </a:cubicBezTo>
                <a:cubicBezTo>
                  <a:pt x="11440" y="53779"/>
                  <a:pt x="11816" y="53558"/>
                  <a:pt x="12179" y="53351"/>
                </a:cubicBezTo>
                <a:cubicBezTo>
                  <a:pt x="12276" y="53292"/>
                  <a:pt x="12315" y="53227"/>
                  <a:pt x="12322" y="53111"/>
                </a:cubicBezTo>
                <a:cubicBezTo>
                  <a:pt x="12373" y="52579"/>
                  <a:pt x="12432" y="52054"/>
                  <a:pt x="12477" y="51515"/>
                </a:cubicBezTo>
                <a:cubicBezTo>
                  <a:pt x="12574" y="50523"/>
                  <a:pt x="12698" y="49538"/>
                  <a:pt x="12860" y="48558"/>
                </a:cubicBezTo>
                <a:cubicBezTo>
                  <a:pt x="13067" y="47326"/>
                  <a:pt x="13346" y="46107"/>
                  <a:pt x="13735" y="44920"/>
                </a:cubicBezTo>
                <a:cubicBezTo>
                  <a:pt x="14384" y="42962"/>
                  <a:pt x="15298" y="41159"/>
                  <a:pt x="16679" y="39616"/>
                </a:cubicBezTo>
                <a:cubicBezTo>
                  <a:pt x="16699" y="39590"/>
                  <a:pt x="16712" y="39557"/>
                  <a:pt x="16731" y="39512"/>
                </a:cubicBezTo>
                <a:cubicBezTo>
                  <a:pt x="16666" y="39519"/>
                  <a:pt x="16634" y="39519"/>
                  <a:pt x="16602" y="39525"/>
                </a:cubicBezTo>
                <a:cubicBezTo>
                  <a:pt x="16439" y="39577"/>
                  <a:pt x="16277" y="39635"/>
                  <a:pt x="16109" y="39681"/>
                </a:cubicBezTo>
                <a:cubicBezTo>
                  <a:pt x="15998" y="39713"/>
                  <a:pt x="15901" y="39778"/>
                  <a:pt x="15810" y="39849"/>
                </a:cubicBezTo>
                <a:cubicBezTo>
                  <a:pt x="14585" y="40900"/>
                  <a:pt x="13586" y="42138"/>
                  <a:pt x="12866" y="43578"/>
                </a:cubicBezTo>
                <a:cubicBezTo>
                  <a:pt x="12516" y="44278"/>
                  <a:pt x="12224" y="44998"/>
                  <a:pt x="11991" y="45744"/>
                </a:cubicBezTo>
                <a:cubicBezTo>
                  <a:pt x="11401" y="47579"/>
                  <a:pt x="11135" y="49466"/>
                  <a:pt x="11018" y="51379"/>
                </a:cubicBezTo>
                <a:cubicBezTo>
                  <a:pt x="10973" y="52183"/>
                  <a:pt x="10953" y="52994"/>
                  <a:pt x="10927" y="53792"/>
                </a:cubicBezTo>
                <a:cubicBezTo>
                  <a:pt x="10927" y="53869"/>
                  <a:pt x="10940" y="53934"/>
                  <a:pt x="10940" y="54045"/>
                </a:cubicBezTo>
                <a:close/>
                <a:moveTo>
                  <a:pt x="12510" y="53137"/>
                </a:moveTo>
                <a:cubicBezTo>
                  <a:pt x="12549" y="53130"/>
                  <a:pt x="12581" y="53124"/>
                  <a:pt x="12600" y="53111"/>
                </a:cubicBezTo>
                <a:cubicBezTo>
                  <a:pt x="12964" y="52916"/>
                  <a:pt x="13327" y="52715"/>
                  <a:pt x="13703" y="52527"/>
                </a:cubicBezTo>
                <a:cubicBezTo>
                  <a:pt x="13787" y="52482"/>
                  <a:pt x="13833" y="52417"/>
                  <a:pt x="13845" y="52320"/>
                </a:cubicBezTo>
                <a:cubicBezTo>
                  <a:pt x="14027" y="51308"/>
                  <a:pt x="14202" y="50283"/>
                  <a:pt x="14384" y="49272"/>
                </a:cubicBezTo>
                <a:cubicBezTo>
                  <a:pt x="14591" y="48098"/>
                  <a:pt x="14838" y="46931"/>
                  <a:pt x="15155" y="45770"/>
                </a:cubicBezTo>
                <a:cubicBezTo>
                  <a:pt x="15499" y="44479"/>
                  <a:pt x="15921" y="43221"/>
                  <a:pt x="16485" y="42009"/>
                </a:cubicBezTo>
                <a:cubicBezTo>
                  <a:pt x="16913" y="41075"/>
                  <a:pt x="17412" y="40193"/>
                  <a:pt x="18015" y="39356"/>
                </a:cubicBezTo>
                <a:cubicBezTo>
                  <a:pt x="18054" y="39292"/>
                  <a:pt x="18125" y="39246"/>
                  <a:pt x="18119" y="39155"/>
                </a:cubicBezTo>
                <a:cubicBezTo>
                  <a:pt x="17963" y="39162"/>
                  <a:pt x="17321" y="39305"/>
                  <a:pt x="17224" y="39356"/>
                </a:cubicBezTo>
                <a:cubicBezTo>
                  <a:pt x="17185" y="39376"/>
                  <a:pt x="17146" y="39408"/>
                  <a:pt x="17120" y="39441"/>
                </a:cubicBezTo>
                <a:cubicBezTo>
                  <a:pt x="17075" y="39486"/>
                  <a:pt x="17023" y="39545"/>
                  <a:pt x="16978" y="39590"/>
                </a:cubicBezTo>
                <a:cubicBezTo>
                  <a:pt x="15765" y="40900"/>
                  <a:pt x="14877" y="42398"/>
                  <a:pt x="14235" y="44051"/>
                </a:cubicBezTo>
                <a:cubicBezTo>
                  <a:pt x="13541" y="45867"/>
                  <a:pt x="13139" y="47761"/>
                  <a:pt x="12873" y="49680"/>
                </a:cubicBezTo>
                <a:cubicBezTo>
                  <a:pt x="12801" y="50219"/>
                  <a:pt x="12737" y="50763"/>
                  <a:pt x="12678" y="51295"/>
                </a:cubicBezTo>
                <a:cubicBezTo>
                  <a:pt x="12613" y="51879"/>
                  <a:pt x="12568" y="52462"/>
                  <a:pt x="12503" y="53059"/>
                </a:cubicBezTo>
                <a:cubicBezTo>
                  <a:pt x="12497" y="53078"/>
                  <a:pt x="12503" y="53098"/>
                  <a:pt x="12510" y="53137"/>
                </a:cubicBezTo>
                <a:close/>
                <a:moveTo>
                  <a:pt x="19617" y="38805"/>
                </a:moveTo>
                <a:cubicBezTo>
                  <a:pt x="19286" y="38870"/>
                  <a:pt x="19020" y="38928"/>
                  <a:pt x="18741" y="38987"/>
                </a:cubicBezTo>
                <a:cubicBezTo>
                  <a:pt x="18489" y="39039"/>
                  <a:pt x="18489" y="39039"/>
                  <a:pt x="18326" y="39253"/>
                </a:cubicBezTo>
                <a:cubicBezTo>
                  <a:pt x="18307" y="39285"/>
                  <a:pt x="18288" y="39311"/>
                  <a:pt x="18262" y="39343"/>
                </a:cubicBezTo>
                <a:cubicBezTo>
                  <a:pt x="17386" y="40517"/>
                  <a:pt x="16705" y="41795"/>
                  <a:pt x="16180" y="43170"/>
                </a:cubicBezTo>
                <a:cubicBezTo>
                  <a:pt x="15616" y="44642"/>
                  <a:pt x="15201" y="46159"/>
                  <a:pt x="14883" y="47709"/>
                </a:cubicBezTo>
                <a:cubicBezTo>
                  <a:pt x="14689" y="48636"/>
                  <a:pt x="14520" y="49570"/>
                  <a:pt x="14351" y="50504"/>
                </a:cubicBezTo>
                <a:cubicBezTo>
                  <a:pt x="14241" y="51062"/>
                  <a:pt x="14144" y="51632"/>
                  <a:pt x="14047" y="52190"/>
                </a:cubicBezTo>
                <a:cubicBezTo>
                  <a:pt x="14040" y="52229"/>
                  <a:pt x="14014" y="52281"/>
                  <a:pt x="14092" y="52320"/>
                </a:cubicBezTo>
                <a:cubicBezTo>
                  <a:pt x="14455" y="52132"/>
                  <a:pt x="14838" y="51937"/>
                  <a:pt x="15207" y="51742"/>
                </a:cubicBezTo>
                <a:cubicBezTo>
                  <a:pt x="15266" y="51710"/>
                  <a:pt x="15298" y="51665"/>
                  <a:pt x="15324" y="51600"/>
                </a:cubicBezTo>
                <a:cubicBezTo>
                  <a:pt x="15356" y="51477"/>
                  <a:pt x="15395" y="51353"/>
                  <a:pt x="15428" y="51230"/>
                </a:cubicBezTo>
                <a:cubicBezTo>
                  <a:pt x="15778" y="49868"/>
                  <a:pt x="16115" y="48519"/>
                  <a:pt x="16465" y="47158"/>
                </a:cubicBezTo>
                <a:cubicBezTo>
                  <a:pt x="16796" y="45841"/>
                  <a:pt x="17166" y="44531"/>
                  <a:pt x="17600" y="43247"/>
                </a:cubicBezTo>
                <a:cubicBezTo>
                  <a:pt x="18112" y="41775"/>
                  <a:pt x="18729" y="40349"/>
                  <a:pt x="19533" y="39000"/>
                </a:cubicBezTo>
                <a:cubicBezTo>
                  <a:pt x="19546" y="38954"/>
                  <a:pt x="19572" y="38903"/>
                  <a:pt x="19617" y="38805"/>
                </a:cubicBezTo>
                <a:close/>
                <a:moveTo>
                  <a:pt x="19896" y="38766"/>
                </a:moveTo>
                <a:lnTo>
                  <a:pt x="19857" y="38805"/>
                </a:lnTo>
                <a:cubicBezTo>
                  <a:pt x="19805" y="38870"/>
                  <a:pt x="19766" y="38941"/>
                  <a:pt x="19727" y="39006"/>
                </a:cubicBezTo>
                <a:cubicBezTo>
                  <a:pt x="19118" y="39998"/>
                  <a:pt x="18612" y="41043"/>
                  <a:pt x="18184" y="42119"/>
                </a:cubicBezTo>
                <a:cubicBezTo>
                  <a:pt x="17633" y="43520"/>
                  <a:pt x="17211" y="44966"/>
                  <a:pt x="16828" y="46418"/>
                </a:cubicBezTo>
                <a:cubicBezTo>
                  <a:pt x="16394" y="48085"/>
                  <a:pt x="16011" y="49771"/>
                  <a:pt x="15532" y="51438"/>
                </a:cubicBezTo>
                <a:cubicBezTo>
                  <a:pt x="15525" y="51464"/>
                  <a:pt x="15532" y="51496"/>
                  <a:pt x="15532" y="51548"/>
                </a:cubicBezTo>
                <a:cubicBezTo>
                  <a:pt x="15596" y="51515"/>
                  <a:pt x="15655" y="51496"/>
                  <a:pt x="15707" y="51477"/>
                </a:cubicBezTo>
                <a:cubicBezTo>
                  <a:pt x="15966" y="51347"/>
                  <a:pt x="16212" y="51198"/>
                  <a:pt x="16472" y="51081"/>
                </a:cubicBezTo>
                <a:cubicBezTo>
                  <a:pt x="16602" y="51016"/>
                  <a:pt x="16679" y="50919"/>
                  <a:pt x="16731" y="50789"/>
                </a:cubicBezTo>
                <a:cubicBezTo>
                  <a:pt x="17146" y="49739"/>
                  <a:pt x="17529" y="48688"/>
                  <a:pt x="17866" y="47618"/>
                </a:cubicBezTo>
                <a:cubicBezTo>
                  <a:pt x="18249" y="46418"/>
                  <a:pt x="18612" y="45206"/>
                  <a:pt x="18988" y="44006"/>
                </a:cubicBezTo>
                <a:cubicBezTo>
                  <a:pt x="19565" y="42184"/>
                  <a:pt x="20201" y="40388"/>
                  <a:pt x="21057" y="38676"/>
                </a:cubicBezTo>
                <a:cubicBezTo>
                  <a:pt x="21070" y="38637"/>
                  <a:pt x="21089" y="38598"/>
                  <a:pt x="21095" y="38546"/>
                </a:cubicBezTo>
                <a:cubicBezTo>
                  <a:pt x="20901" y="38546"/>
                  <a:pt x="20220" y="38669"/>
                  <a:pt x="19896" y="38766"/>
                </a:cubicBezTo>
                <a:close/>
                <a:moveTo>
                  <a:pt x="16971" y="50796"/>
                </a:moveTo>
                <a:cubicBezTo>
                  <a:pt x="17062" y="50757"/>
                  <a:pt x="17114" y="50737"/>
                  <a:pt x="17159" y="50711"/>
                </a:cubicBezTo>
                <a:cubicBezTo>
                  <a:pt x="17373" y="50601"/>
                  <a:pt x="17581" y="50471"/>
                  <a:pt x="17801" y="50368"/>
                </a:cubicBezTo>
                <a:cubicBezTo>
                  <a:pt x="17937" y="50290"/>
                  <a:pt x="18028" y="50193"/>
                  <a:pt x="18093" y="50063"/>
                </a:cubicBezTo>
                <a:cubicBezTo>
                  <a:pt x="18502" y="49298"/>
                  <a:pt x="18878" y="48519"/>
                  <a:pt x="19228" y="47722"/>
                </a:cubicBezTo>
                <a:cubicBezTo>
                  <a:pt x="19727" y="46593"/>
                  <a:pt x="20129" y="45426"/>
                  <a:pt x="20525" y="44272"/>
                </a:cubicBezTo>
                <a:cubicBezTo>
                  <a:pt x="21206" y="42281"/>
                  <a:pt x="21854" y="40290"/>
                  <a:pt x="22665" y="38345"/>
                </a:cubicBezTo>
                <a:cubicBezTo>
                  <a:pt x="22678" y="38312"/>
                  <a:pt x="22684" y="38280"/>
                  <a:pt x="22691" y="38228"/>
                </a:cubicBezTo>
                <a:cubicBezTo>
                  <a:pt x="22626" y="38241"/>
                  <a:pt x="22587" y="38241"/>
                  <a:pt x="22535" y="38248"/>
                </a:cubicBezTo>
                <a:cubicBezTo>
                  <a:pt x="22230" y="38312"/>
                  <a:pt x="21919" y="38384"/>
                  <a:pt x="21601" y="38436"/>
                </a:cubicBezTo>
                <a:cubicBezTo>
                  <a:pt x="21433" y="38455"/>
                  <a:pt x="21309" y="38520"/>
                  <a:pt x="21264" y="38695"/>
                </a:cubicBezTo>
                <a:cubicBezTo>
                  <a:pt x="21258" y="38714"/>
                  <a:pt x="21238" y="38740"/>
                  <a:pt x="21232" y="38766"/>
                </a:cubicBezTo>
                <a:cubicBezTo>
                  <a:pt x="20609" y="39998"/>
                  <a:pt x="20090" y="41269"/>
                  <a:pt x="19662" y="42573"/>
                </a:cubicBezTo>
                <a:cubicBezTo>
                  <a:pt x="19228" y="43889"/>
                  <a:pt x="18826" y="45219"/>
                  <a:pt x="18411" y="46542"/>
                </a:cubicBezTo>
                <a:cubicBezTo>
                  <a:pt x="17989" y="47910"/>
                  <a:pt x="17561" y="49272"/>
                  <a:pt x="17036" y="50601"/>
                </a:cubicBezTo>
                <a:cubicBezTo>
                  <a:pt x="17017" y="50634"/>
                  <a:pt x="17004" y="50679"/>
                  <a:pt x="16971" y="50796"/>
                </a:cubicBezTo>
                <a:close/>
                <a:moveTo>
                  <a:pt x="18359" y="50017"/>
                </a:moveTo>
                <a:cubicBezTo>
                  <a:pt x="18443" y="49985"/>
                  <a:pt x="18482" y="49966"/>
                  <a:pt x="18515" y="49946"/>
                </a:cubicBezTo>
                <a:cubicBezTo>
                  <a:pt x="18703" y="49829"/>
                  <a:pt x="18891" y="49719"/>
                  <a:pt x="19072" y="49609"/>
                </a:cubicBezTo>
                <a:cubicBezTo>
                  <a:pt x="19202" y="49538"/>
                  <a:pt x="19299" y="49434"/>
                  <a:pt x="19383" y="49317"/>
                </a:cubicBezTo>
                <a:cubicBezTo>
                  <a:pt x="19915" y="48565"/>
                  <a:pt x="20415" y="47787"/>
                  <a:pt x="20843" y="46970"/>
                </a:cubicBezTo>
                <a:cubicBezTo>
                  <a:pt x="21361" y="45997"/>
                  <a:pt x="21796" y="44985"/>
                  <a:pt x="22204" y="43954"/>
                </a:cubicBezTo>
                <a:cubicBezTo>
                  <a:pt x="22983" y="41983"/>
                  <a:pt x="23625" y="39966"/>
                  <a:pt x="24325" y="37969"/>
                </a:cubicBezTo>
                <a:cubicBezTo>
                  <a:pt x="24344" y="37930"/>
                  <a:pt x="24377" y="37891"/>
                  <a:pt x="24312" y="37833"/>
                </a:cubicBezTo>
                <a:cubicBezTo>
                  <a:pt x="23864" y="37956"/>
                  <a:pt x="23398" y="38047"/>
                  <a:pt x="22944" y="38163"/>
                </a:cubicBezTo>
                <a:cubicBezTo>
                  <a:pt x="22905" y="38261"/>
                  <a:pt x="22859" y="38345"/>
                  <a:pt x="22827" y="38423"/>
                </a:cubicBezTo>
                <a:cubicBezTo>
                  <a:pt x="22548" y="39136"/>
                  <a:pt x="22250" y="39849"/>
                  <a:pt x="21997" y="40576"/>
                </a:cubicBezTo>
                <a:cubicBezTo>
                  <a:pt x="21530" y="41886"/>
                  <a:pt x="21089" y="43208"/>
                  <a:pt x="20629" y="44518"/>
                </a:cubicBezTo>
                <a:cubicBezTo>
                  <a:pt x="20006" y="46347"/>
                  <a:pt x="19325" y="48143"/>
                  <a:pt x="18417" y="49855"/>
                </a:cubicBezTo>
                <a:cubicBezTo>
                  <a:pt x="18404" y="49894"/>
                  <a:pt x="18385" y="49933"/>
                  <a:pt x="18359" y="50017"/>
                </a:cubicBezTo>
                <a:close/>
                <a:moveTo>
                  <a:pt x="19740" y="49142"/>
                </a:moveTo>
                <a:cubicBezTo>
                  <a:pt x="20058" y="48993"/>
                  <a:pt x="20382" y="48759"/>
                  <a:pt x="20577" y="48552"/>
                </a:cubicBezTo>
                <a:cubicBezTo>
                  <a:pt x="21841" y="47197"/>
                  <a:pt x="22853" y="45673"/>
                  <a:pt x="23663" y="44013"/>
                </a:cubicBezTo>
                <a:cubicBezTo>
                  <a:pt x="24695" y="41886"/>
                  <a:pt x="25434" y="39648"/>
                  <a:pt x="26089" y="37385"/>
                </a:cubicBezTo>
                <a:cubicBezTo>
                  <a:pt x="26095" y="37366"/>
                  <a:pt x="26089" y="37340"/>
                  <a:pt x="26082" y="37301"/>
                </a:cubicBezTo>
                <a:cubicBezTo>
                  <a:pt x="26037" y="37307"/>
                  <a:pt x="25998" y="37314"/>
                  <a:pt x="25966" y="37320"/>
                </a:cubicBezTo>
                <a:cubicBezTo>
                  <a:pt x="25563" y="37450"/>
                  <a:pt x="25155" y="37580"/>
                  <a:pt x="24753" y="37703"/>
                </a:cubicBezTo>
                <a:cubicBezTo>
                  <a:pt x="24630" y="37735"/>
                  <a:pt x="24565" y="37800"/>
                  <a:pt x="24532" y="37917"/>
                </a:cubicBezTo>
                <a:cubicBezTo>
                  <a:pt x="24526" y="37956"/>
                  <a:pt x="24500" y="37995"/>
                  <a:pt x="24481" y="38047"/>
                </a:cubicBezTo>
                <a:cubicBezTo>
                  <a:pt x="24156" y="38987"/>
                  <a:pt x="23826" y="39927"/>
                  <a:pt x="23501" y="40867"/>
                </a:cubicBezTo>
                <a:cubicBezTo>
                  <a:pt x="23041" y="42203"/>
                  <a:pt x="22580" y="43533"/>
                  <a:pt x="22023" y="44836"/>
                </a:cubicBezTo>
                <a:cubicBezTo>
                  <a:pt x="21420" y="46289"/>
                  <a:pt x="20713" y="47683"/>
                  <a:pt x="19818" y="48980"/>
                </a:cubicBezTo>
                <a:cubicBezTo>
                  <a:pt x="19818" y="49012"/>
                  <a:pt x="19799" y="49051"/>
                  <a:pt x="19740" y="49142"/>
                </a:cubicBezTo>
                <a:close/>
                <a:moveTo>
                  <a:pt x="26342" y="37210"/>
                </a:moveTo>
                <a:cubicBezTo>
                  <a:pt x="26309" y="37320"/>
                  <a:pt x="26264" y="37443"/>
                  <a:pt x="26225" y="37567"/>
                </a:cubicBezTo>
                <a:cubicBezTo>
                  <a:pt x="25797" y="38987"/>
                  <a:pt x="25343" y="40401"/>
                  <a:pt x="24805" y="41788"/>
                </a:cubicBezTo>
                <a:cubicBezTo>
                  <a:pt x="24377" y="42897"/>
                  <a:pt x="23897" y="43980"/>
                  <a:pt x="23333" y="45024"/>
                </a:cubicBezTo>
                <a:cubicBezTo>
                  <a:pt x="22807" y="45990"/>
                  <a:pt x="22204" y="46905"/>
                  <a:pt x="21511" y="47754"/>
                </a:cubicBezTo>
                <a:cubicBezTo>
                  <a:pt x="21465" y="47806"/>
                  <a:pt x="21413" y="47852"/>
                  <a:pt x="21394" y="47923"/>
                </a:cubicBezTo>
                <a:cubicBezTo>
                  <a:pt x="21420" y="47936"/>
                  <a:pt x="21426" y="47942"/>
                  <a:pt x="21433" y="47936"/>
                </a:cubicBezTo>
                <a:cubicBezTo>
                  <a:pt x="21485" y="47903"/>
                  <a:pt x="21543" y="47871"/>
                  <a:pt x="21588" y="47826"/>
                </a:cubicBezTo>
                <a:cubicBezTo>
                  <a:pt x="22140" y="47385"/>
                  <a:pt x="22652" y="46905"/>
                  <a:pt x="23138" y="46386"/>
                </a:cubicBezTo>
                <a:cubicBezTo>
                  <a:pt x="24254" y="45193"/>
                  <a:pt x="25148" y="43850"/>
                  <a:pt x="25875" y="42391"/>
                </a:cubicBezTo>
                <a:cubicBezTo>
                  <a:pt x="26796" y="40556"/>
                  <a:pt x="27418" y="38617"/>
                  <a:pt x="27898" y="36633"/>
                </a:cubicBezTo>
                <a:cubicBezTo>
                  <a:pt x="27905" y="36600"/>
                  <a:pt x="27898" y="36568"/>
                  <a:pt x="27885" y="36523"/>
                </a:cubicBezTo>
                <a:cubicBezTo>
                  <a:pt x="27386" y="36756"/>
                  <a:pt x="26880" y="36977"/>
                  <a:pt x="26342" y="37210"/>
                </a:cubicBezTo>
                <a:close/>
                <a:moveTo>
                  <a:pt x="28261" y="36075"/>
                </a:moveTo>
                <a:cubicBezTo>
                  <a:pt x="28825" y="35861"/>
                  <a:pt x="30278" y="34778"/>
                  <a:pt x="31063" y="33968"/>
                </a:cubicBezTo>
                <a:cubicBezTo>
                  <a:pt x="32256" y="32748"/>
                  <a:pt x="33151" y="31348"/>
                  <a:pt x="33715" y="29752"/>
                </a:cubicBezTo>
                <a:cubicBezTo>
                  <a:pt x="34169" y="28481"/>
                  <a:pt x="34350" y="27159"/>
                  <a:pt x="34357" y="25810"/>
                </a:cubicBezTo>
                <a:cubicBezTo>
                  <a:pt x="34318" y="25939"/>
                  <a:pt x="34292" y="26069"/>
                  <a:pt x="34266" y="26199"/>
                </a:cubicBezTo>
                <a:cubicBezTo>
                  <a:pt x="34169" y="26795"/>
                  <a:pt x="34039" y="27379"/>
                  <a:pt x="33851" y="27943"/>
                </a:cubicBezTo>
                <a:cubicBezTo>
                  <a:pt x="33222" y="29889"/>
                  <a:pt x="32152" y="31549"/>
                  <a:pt x="30699" y="32988"/>
                </a:cubicBezTo>
                <a:cubicBezTo>
                  <a:pt x="30077" y="33611"/>
                  <a:pt x="29396" y="34162"/>
                  <a:pt x="28657" y="34648"/>
                </a:cubicBezTo>
                <a:cubicBezTo>
                  <a:pt x="28534" y="34726"/>
                  <a:pt x="28469" y="34824"/>
                  <a:pt x="28443" y="34973"/>
                </a:cubicBezTo>
                <a:cubicBezTo>
                  <a:pt x="28391" y="35271"/>
                  <a:pt x="28313" y="35569"/>
                  <a:pt x="28261" y="35874"/>
                </a:cubicBezTo>
                <a:cubicBezTo>
                  <a:pt x="28255" y="35939"/>
                  <a:pt x="28222" y="36010"/>
                  <a:pt x="28261" y="36075"/>
                </a:cubicBezTo>
                <a:close/>
                <a:moveTo>
                  <a:pt x="28559" y="34499"/>
                </a:moveTo>
                <a:cubicBezTo>
                  <a:pt x="28683" y="34428"/>
                  <a:pt x="28754" y="34389"/>
                  <a:pt x="28819" y="34337"/>
                </a:cubicBezTo>
                <a:cubicBezTo>
                  <a:pt x="29208" y="34039"/>
                  <a:pt x="29604" y="33754"/>
                  <a:pt x="29973" y="33442"/>
                </a:cubicBezTo>
                <a:cubicBezTo>
                  <a:pt x="32230" y="31477"/>
                  <a:pt x="33585" y="29007"/>
                  <a:pt x="34110" y="26063"/>
                </a:cubicBezTo>
                <a:cubicBezTo>
                  <a:pt x="34221" y="25498"/>
                  <a:pt x="34266" y="24908"/>
                  <a:pt x="34318" y="24338"/>
                </a:cubicBezTo>
                <a:cubicBezTo>
                  <a:pt x="34324" y="24188"/>
                  <a:pt x="34318" y="24052"/>
                  <a:pt x="34318" y="23910"/>
                </a:cubicBezTo>
                <a:cubicBezTo>
                  <a:pt x="34266" y="24046"/>
                  <a:pt x="34240" y="24182"/>
                  <a:pt x="34221" y="24331"/>
                </a:cubicBezTo>
                <a:cubicBezTo>
                  <a:pt x="34097" y="25044"/>
                  <a:pt x="33935" y="25745"/>
                  <a:pt x="33702" y="26439"/>
                </a:cubicBezTo>
                <a:cubicBezTo>
                  <a:pt x="32930" y="28708"/>
                  <a:pt x="31646" y="30634"/>
                  <a:pt x="29889" y="32256"/>
                </a:cubicBezTo>
                <a:cubicBezTo>
                  <a:pt x="29584" y="32547"/>
                  <a:pt x="29240" y="32807"/>
                  <a:pt x="28916" y="33086"/>
                </a:cubicBezTo>
                <a:cubicBezTo>
                  <a:pt x="28838" y="33150"/>
                  <a:pt x="28786" y="33222"/>
                  <a:pt x="28773" y="33326"/>
                </a:cubicBezTo>
                <a:cubicBezTo>
                  <a:pt x="28728" y="33585"/>
                  <a:pt x="28676" y="33844"/>
                  <a:pt x="28624" y="34097"/>
                </a:cubicBezTo>
                <a:cubicBezTo>
                  <a:pt x="28611" y="34208"/>
                  <a:pt x="28585" y="34324"/>
                  <a:pt x="28559" y="34499"/>
                </a:cubicBezTo>
                <a:close/>
                <a:moveTo>
                  <a:pt x="29117" y="31250"/>
                </a:moveTo>
                <a:cubicBezTo>
                  <a:pt x="29214" y="31270"/>
                  <a:pt x="29260" y="31192"/>
                  <a:pt x="29305" y="31147"/>
                </a:cubicBezTo>
                <a:cubicBezTo>
                  <a:pt x="31497" y="29072"/>
                  <a:pt x="32989" y="26581"/>
                  <a:pt x="33721" y="23650"/>
                </a:cubicBezTo>
                <a:cubicBezTo>
                  <a:pt x="33935" y="22814"/>
                  <a:pt x="34078" y="21971"/>
                  <a:pt x="34208" y="21121"/>
                </a:cubicBezTo>
                <a:cubicBezTo>
                  <a:pt x="34253" y="20829"/>
                  <a:pt x="34292" y="20525"/>
                  <a:pt x="34331" y="20233"/>
                </a:cubicBezTo>
                <a:cubicBezTo>
                  <a:pt x="34350" y="20116"/>
                  <a:pt x="34357" y="19993"/>
                  <a:pt x="34324" y="19870"/>
                </a:cubicBezTo>
                <a:cubicBezTo>
                  <a:pt x="34299" y="19889"/>
                  <a:pt x="34292" y="19889"/>
                  <a:pt x="34292" y="19896"/>
                </a:cubicBezTo>
                <a:cubicBezTo>
                  <a:pt x="34266" y="19999"/>
                  <a:pt x="34240" y="20103"/>
                  <a:pt x="34227" y="20213"/>
                </a:cubicBezTo>
                <a:cubicBezTo>
                  <a:pt x="34059" y="21102"/>
                  <a:pt x="33851" y="21977"/>
                  <a:pt x="33579" y="22846"/>
                </a:cubicBezTo>
                <a:cubicBezTo>
                  <a:pt x="32749" y="25447"/>
                  <a:pt x="31439" y="27768"/>
                  <a:pt x="29591" y="29778"/>
                </a:cubicBezTo>
                <a:cubicBezTo>
                  <a:pt x="29402" y="29979"/>
                  <a:pt x="29273" y="30180"/>
                  <a:pt x="29247" y="30459"/>
                </a:cubicBezTo>
                <a:cubicBezTo>
                  <a:pt x="29214" y="30719"/>
                  <a:pt x="29163" y="30985"/>
                  <a:pt x="29117" y="31250"/>
                </a:cubicBezTo>
                <a:close/>
                <a:moveTo>
                  <a:pt x="29370" y="29714"/>
                </a:moveTo>
                <a:cubicBezTo>
                  <a:pt x="29519" y="29603"/>
                  <a:pt x="29584" y="29519"/>
                  <a:pt x="29655" y="29435"/>
                </a:cubicBezTo>
                <a:cubicBezTo>
                  <a:pt x="31530" y="27327"/>
                  <a:pt x="32826" y="24902"/>
                  <a:pt x="33572" y="22191"/>
                </a:cubicBezTo>
                <a:cubicBezTo>
                  <a:pt x="33864" y="21108"/>
                  <a:pt x="34072" y="20019"/>
                  <a:pt x="34273" y="18923"/>
                </a:cubicBezTo>
                <a:cubicBezTo>
                  <a:pt x="34337" y="18599"/>
                  <a:pt x="34389" y="18281"/>
                  <a:pt x="34383" y="17950"/>
                </a:cubicBezTo>
                <a:cubicBezTo>
                  <a:pt x="34383" y="17898"/>
                  <a:pt x="34402" y="17853"/>
                  <a:pt x="34337" y="17801"/>
                </a:cubicBezTo>
                <a:cubicBezTo>
                  <a:pt x="34331" y="17853"/>
                  <a:pt x="34324" y="17885"/>
                  <a:pt x="34318" y="17918"/>
                </a:cubicBezTo>
                <a:cubicBezTo>
                  <a:pt x="34286" y="18047"/>
                  <a:pt x="34253" y="18184"/>
                  <a:pt x="34221" y="18313"/>
                </a:cubicBezTo>
                <a:cubicBezTo>
                  <a:pt x="33961" y="19442"/>
                  <a:pt x="33676" y="20570"/>
                  <a:pt x="33293" y="21659"/>
                </a:cubicBezTo>
                <a:cubicBezTo>
                  <a:pt x="32502" y="23955"/>
                  <a:pt x="31406" y="26089"/>
                  <a:pt x="29941" y="28027"/>
                </a:cubicBezTo>
                <a:cubicBezTo>
                  <a:pt x="29798" y="28203"/>
                  <a:pt x="29668" y="28391"/>
                  <a:pt x="29539" y="28566"/>
                </a:cubicBezTo>
                <a:cubicBezTo>
                  <a:pt x="29506" y="28793"/>
                  <a:pt x="29467" y="29013"/>
                  <a:pt x="29435" y="29240"/>
                </a:cubicBezTo>
                <a:cubicBezTo>
                  <a:pt x="29409" y="29376"/>
                  <a:pt x="29396" y="29519"/>
                  <a:pt x="29370" y="29714"/>
                </a:cubicBezTo>
                <a:close/>
                <a:moveTo>
                  <a:pt x="34655" y="15337"/>
                </a:moveTo>
                <a:cubicBezTo>
                  <a:pt x="34642" y="15337"/>
                  <a:pt x="34623" y="15337"/>
                  <a:pt x="34603" y="15330"/>
                </a:cubicBezTo>
                <a:cubicBezTo>
                  <a:pt x="34564" y="15453"/>
                  <a:pt x="34525" y="15564"/>
                  <a:pt x="34493" y="15687"/>
                </a:cubicBezTo>
                <a:cubicBezTo>
                  <a:pt x="34221" y="16621"/>
                  <a:pt x="33948" y="17542"/>
                  <a:pt x="33676" y="18475"/>
                </a:cubicBezTo>
                <a:cubicBezTo>
                  <a:pt x="33190" y="20123"/>
                  <a:pt x="32606" y="21724"/>
                  <a:pt x="31880" y="23274"/>
                </a:cubicBezTo>
                <a:cubicBezTo>
                  <a:pt x="31309" y="24513"/>
                  <a:pt x="30648" y="25712"/>
                  <a:pt x="29895" y="26860"/>
                </a:cubicBezTo>
                <a:cubicBezTo>
                  <a:pt x="29818" y="26977"/>
                  <a:pt x="29759" y="27107"/>
                  <a:pt x="29740" y="27256"/>
                </a:cubicBezTo>
                <a:cubicBezTo>
                  <a:pt x="29714" y="27509"/>
                  <a:pt x="29662" y="27755"/>
                  <a:pt x="29623" y="28008"/>
                </a:cubicBezTo>
                <a:cubicBezTo>
                  <a:pt x="29610" y="28040"/>
                  <a:pt x="29591" y="28079"/>
                  <a:pt x="29655" y="28099"/>
                </a:cubicBezTo>
                <a:cubicBezTo>
                  <a:pt x="29740" y="28015"/>
                  <a:pt x="29805" y="27911"/>
                  <a:pt x="29889" y="27807"/>
                </a:cubicBezTo>
                <a:cubicBezTo>
                  <a:pt x="31523" y="25615"/>
                  <a:pt x="32690" y="23190"/>
                  <a:pt x="33449" y="20570"/>
                </a:cubicBezTo>
                <a:cubicBezTo>
                  <a:pt x="33741" y="19565"/>
                  <a:pt x="33974" y="18540"/>
                  <a:pt x="34208" y="17509"/>
                </a:cubicBezTo>
                <a:cubicBezTo>
                  <a:pt x="34331" y="16977"/>
                  <a:pt x="34500" y="16446"/>
                  <a:pt x="34564" y="15894"/>
                </a:cubicBezTo>
                <a:cubicBezTo>
                  <a:pt x="34597" y="15713"/>
                  <a:pt x="34629" y="15525"/>
                  <a:pt x="34655" y="15337"/>
                </a:cubicBezTo>
                <a:close/>
                <a:moveTo>
                  <a:pt x="9209" y="55465"/>
                </a:moveTo>
                <a:cubicBezTo>
                  <a:pt x="9131" y="55523"/>
                  <a:pt x="9066" y="55555"/>
                  <a:pt x="9008" y="55594"/>
                </a:cubicBezTo>
                <a:cubicBezTo>
                  <a:pt x="8496" y="55977"/>
                  <a:pt x="8048" y="56353"/>
                  <a:pt x="7867" y="56580"/>
                </a:cubicBezTo>
                <a:cubicBezTo>
                  <a:pt x="7964" y="57183"/>
                  <a:pt x="8061" y="57799"/>
                  <a:pt x="8165" y="58415"/>
                </a:cubicBezTo>
                <a:cubicBezTo>
                  <a:pt x="8165" y="58435"/>
                  <a:pt x="8191" y="58461"/>
                  <a:pt x="8210" y="58493"/>
                </a:cubicBezTo>
                <a:cubicBezTo>
                  <a:pt x="8431" y="58325"/>
                  <a:pt x="8612" y="58123"/>
                  <a:pt x="8794" y="57929"/>
                </a:cubicBezTo>
                <a:cubicBezTo>
                  <a:pt x="8988" y="57741"/>
                  <a:pt x="9202" y="57572"/>
                  <a:pt x="9371" y="57358"/>
                </a:cubicBezTo>
                <a:cubicBezTo>
                  <a:pt x="9306" y="56736"/>
                  <a:pt x="9287" y="56113"/>
                  <a:pt x="9209" y="55465"/>
                </a:cubicBezTo>
                <a:close/>
                <a:moveTo>
                  <a:pt x="10746" y="56210"/>
                </a:moveTo>
                <a:cubicBezTo>
                  <a:pt x="10746" y="56159"/>
                  <a:pt x="10752" y="56113"/>
                  <a:pt x="10752" y="56068"/>
                </a:cubicBezTo>
                <a:lnTo>
                  <a:pt x="10752" y="54498"/>
                </a:lnTo>
                <a:cubicBezTo>
                  <a:pt x="10752" y="54492"/>
                  <a:pt x="10752" y="54479"/>
                  <a:pt x="10746" y="54473"/>
                </a:cubicBezTo>
                <a:cubicBezTo>
                  <a:pt x="10733" y="54466"/>
                  <a:pt x="10726" y="54466"/>
                  <a:pt x="10726" y="54460"/>
                </a:cubicBezTo>
                <a:cubicBezTo>
                  <a:pt x="10486" y="54557"/>
                  <a:pt x="9650" y="55115"/>
                  <a:pt x="9403" y="55341"/>
                </a:cubicBezTo>
                <a:lnTo>
                  <a:pt x="9403" y="55549"/>
                </a:lnTo>
                <a:cubicBezTo>
                  <a:pt x="9423" y="55841"/>
                  <a:pt x="9449" y="56126"/>
                  <a:pt x="9468" y="56418"/>
                </a:cubicBezTo>
                <a:cubicBezTo>
                  <a:pt x="9488" y="56632"/>
                  <a:pt x="9501" y="56833"/>
                  <a:pt x="9527" y="57041"/>
                </a:cubicBezTo>
                <a:cubicBezTo>
                  <a:pt x="9533" y="57092"/>
                  <a:pt x="9559" y="57138"/>
                  <a:pt x="9578" y="57203"/>
                </a:cubicBezTo>
                <a:cubicBezTo>
                  <a:pt x="9974" y="56859"/>
                  <a:pt x="10357" y="56535"/>
                  <a:pt x="10746" y="56210"/>
                </a:cubicBezTo>
                <a:close/>
                <a:moveTo>
                  <a:pt x="8249" y="58740"/>
                </a:moveTo>
                <a:cubicBezTo>
                  <a:pt x="8256" y="59025"/>
                  <a:pt x="8502" y="60341"/>
                  <a:pt x="8612" y="60620"/>
                </a:cubicBezTo>
                <a:cubicBezTo>
                  <a:pt x="8722" y="60555"/>
                  <a:pt x="8781" y="60432"/>
                  <a:pt x="8872" y="60341"/>
                </a:cubicBezTo>
                <a:cubicBezTo>
                  <a:pt x="8956" y="60257"/>
                  <a:pt x="9034" y="60147"/>
                  <a:pt x="9112" y="60049"/>
                </a:cubicBezTo>
                <a:cubicBezTo>
                  <a:pt x="9196" y="59952"/>
                  <a:pt x="9274" y="59855"/>
                  <a:pt x="9364" y="59771"/>
                </a:cubicBezTo>
                <a:cubicBezTo>
                  <a:pt x="9442" y="59673"/>
                  <a:pt x="9527" y="59570"/>
                  <a:pt x="9598" y="59492"/>
                </a:cubicBezTo>
                <a:cubicBezTo>
                  <a:pt x="9566" y="58876"/>
                  <a:pt x="9429" y="57825"/>
                  <a:pt x="9364" y="57663"/>
                </a:cubicBezTo>
                <a:cubicBezTo>
                  <a:pt x="9144" y="57806"/>
                  <a:pt x="8658" y="58286"/>
                  <a:pt x="8249" y="58740"/>
                </a:cubicBezTo>
                <a:close/>
                <a:moveTo>
                  <a:pt x="9773" y="59258"/>
                </a:moveTo>
                <a:cubicBezTo>
                  <a:pt x="9805" y="59239"/>
                  <a:pt x="9825" y="59232"/>
                  <a:pt x="9844" y="59219"/>
                </a:cubicBezTo>
                <a:cubicBezTo>
                  <a:pt x="10130" y="58915"/>
                  <a:pt x="10409" y="58610"/>
                  <a:pt x="10700" y="58312"/>
                </a:cubicBezTo>
                <a:cubicBezTo>
                  <a:pt x="10785" y="58227"/>
                  <a:pt x="10791" y="58136"/>
                  <a:pt x="10791" y="58033"/>
                </a:cubicBezTo>
                <a:cubicBezTo>
                  <a:pt x="10778" y="57553"/>
                  <a:pt x="10765" y="57079"/>
                  <a:pt x="10752" y="56600"/>
                </a:cubicBezTo>
                <a:cubicBezTo>
                  <a:pt x="10752" y="56554"/>
                  <a:pt x="10759" y="56509"/>
                  <a:pt x="10681" y="56483"/>
                </a:cubicBezTo>
                <a:cubicBezTo>
                  <a:pt x="10305" y="56794"/>
                  <a:pt x="9922" y="57105"/>
                  <a:pt x="9553" y="57449"/>
                </a:cubicBezTo>
                <a:cubicBezTo>
                  <a:pt x="9598" y="58013"/>
                  <a:pt x="9676" y="58584"/>
                  <a:pt x="9728" y="59148"/>
                </a:cubicBezTo>
                <a:cubicBezTo>
                  <a:pt x="9741" y="59187"/>
                  <a:pt x="9754" y="59219"/>
                  <a:pt x="9773" y="59258"/>
                </a:cubicBezTo>
                <a:close/>
                <a:moveTo>
                  <a:pt x="12270" y="53545"/>
                </a:moveTo>
                <a:cubicBezTo>
                  <a:pt x="12218" y="53552"/>
                  <a:pt x="12185" y="53552"/>
                  <a:pt x="12153" y="53565"/>
                </a:cubicBezTo>
                <a:cubicBezTo>
                  <a:pt x="11796" y="53733"/>
                  <a:pt x="11083" y="54181"/>
                  <a:pt x="10921" y="54336"/>
                </a:cubicBezTo>
                <a:lnTo>
                  <a:pt x="10921" y="54991"/>
                </a:lnTo>
                <a:cubicBezTo>
                  <a:pt x="10921" y="55316"/>
                  <a:pt x="10921" y="55640"/>
                  <a:pt x="10927" y="55964"/>
                </a:cubicBezTo>
                <a:cubicBezTo>
                  <a:pt x="10927" y="55971"/>
                  <a:pt x="10927" y="55983"/>
                  <a:pt x="10940" y="55990"/>
                </a:cubicBezTo>
                <a:cubicBezTo>
                  <a:pt x="10947" y="55996"/>
                  <a:pt x="10953" y="55996"/>
                  <a:pt x="10960" y="56003"/>
                </a:cubicBezTo>
                <a:cubicBezTo>
                  <a:pt x="10979" y="56003"/>
                  <a:pt x="11005" y="56003"/>
                  <a:pt x="11012" y="55996"/>
                </a:cubicBezTo>
                <a:cubicBezTo>
                  <a:pt x="11362" y="55737"/>
                  <a:pt x="11699" y="55478"/>
                  <a:pt x="12049" y="55218"/>
                </a:cubicBezTo>
                <a:cubicBezTo>
                  <a:pt x="12121" y="55166"/>
                  <a:pt x="12146" y="55102"/>
                  <a:pt x="12153" y="55011"/>
                </a:cubicBezTo>
                <a:cubicBezTo>
                  <a:pt x="12185" y="54583"/>
                  <a:pt x="12224" y="54142"/>
                  <a:pt x="12270" y="53714"/>
                </a:cubicBezTo>
                <a:close/>
                <a:moveTo>
                  <a:pt x="9034" y="62669"/>
                </a:moveTo>
                <a:cubicBezTo>
                  <a:pt x="9092" y="62637"/>
                  <a:pt x="9105" y="62630"/>
                  <a:pt x="9112" y="62611"/>
                </a:cubicBezTo>
                <a:cubicBezTo>
                  <a:pt x="9352" y="62280"/>
                  <a:pt x="9585" y="61950"/>
                  <a:pt x="9825" y="61625"/>
                </a:cubicBezTo>
                <a:cubicBezTo>
                  <a:pt x="9890" y="61541"/>
                  <a:pt x="9877" y="61457"/>
                  <a:pt x="9870" y="61366"/>
                </a:cubicBezTo>
                <a:cubicBezTo>
                  <a:pt x="9792" y="60860"/>
                  <a:pt x="9728" y="60361"/>
                  <a:pt x="9656" y="59861"/>
                </a:cubicBezTo>
                <a:cubicBezTo>
                  <a:pt x="9650" y="59829"/>
                  <a:pt x="9630" y="59810"/>
                  <a:pt x="9617" y="59777"/>
                </a:cubicBezTo>
                <a:cubicBezTo>
                  <a:pt x="9358" y="60011"/>
                  <a:pt x="8768" y="60724"/>
                  <a:pt x="8651" y="60944"/>
                </a:cubicBezTo>
                <a:cubicBezTo>
                  <a:pt x="8774" y="61502"/>
                  <a:pt x="8898" y="62073"/>
                  <a:pt x="9034" y="62669"/>
                </a:cubicBezTo>
                <a:close/>
                <a:moveTo>
                  <a:pt x="12082" y="55406"/>
                </a:moveTo>
                <a:cubicBezTo>
                  <a:pt x="11868" y="55555"/>
                  <a:pt x="11673" y="55705"/>
                  <a:pt x="11492" y="55854"/>
                </a:cubicBezTo>
                <a:cubicBezTo>
                  <a:pt x="11297" y="55996"/>
                  <a:pt x="11102" y="56139"/>
                  <a:pt x="10914" y="56314"/>
                </a:cubicBezTo>
                <a:cubicBezTo>
                  <a:pt x="10927" y="56852"/>
                  <a:pt x="10947" y="57384"/>
                  <a:pt x="10960" y="57909"/>
                </a:cubicBezTo>
                <a:cubicBezTo>
                  <a:pt x="10960" y="57929"/>
                  <a:pt x="10986" y="57955"/>
                  <a:pt x="11012" y="57987"/>
                </a:cubicBezTo>
                <a:cubicBezTo>
                  <a:pt x="11303" y="57702"/>
                  <a:pt x="11576" y="57417"/>
                  <a:pt x="11868" y="57151"/>
                </a:cubicBezTo>
                <a:cubicBezTo>
                  <a:pt x="11958" y="57060"/>
                  <a:pt x="11997" y="56963"/>
                  <a:pt x="12004" y="56839"/>
                </a:cubicBezTo>
                <a:cubicBezTo>
                  <a:pt x="12030" y="56470"/>
                  <a:pt x="12062" y="56107"/>
                  <a:pt x="12095" y="55731"/>
                </a:cubicBezTo>
                <a:cubicBezTo>
                  <a:pt x="12095" y="55640"/>
                  <a:pt x="12121" y="55543"/>
                  <a:pt x="12082" y="55406"/>
                </a:cubicBezTo>
                <a:close/>
                <a:moveTo>
                  <a:pt x="28287" y="34953"/>
                </a:moveTo>
                <a:cubicBezTo>
                  <a:pt x="28235" y="34947"/>
                  <a:pt x="28222" y="34947"/>
                  <a:pt x="28222" y="34947"/>
                </a:cubicBezTo>
                <a:cubicBezTo>
                  <a:pt x="27775" y="35180"/>
                  <a:pt x="27327" y="35427"/>
                  <a:pt x="26880" y="35654"/>
                </a:cubicBezTo>
                <a:cubicBezTo>
                  <a:pt x="26802" y="35693"/>
                  <a:pt x="26763" y="35757"/>
                  <a:pt x="26737" y="35842"/>
                </a:cubicBezTo>
                <a:cubicBezTo>
                  <a:pt x="26640" y="36172"/>
                  <a:pt x="26549" y="36497"/>
                  <a:pt x="26452" y="36827"/>
                </a:cubicBezTo>
                <a:cubicBezTo>
                  <a:pt x="26445" y="36866"/>
                  <a:pt x="26445" y="36912"/>
                  <a:pt x="26445" y="36977"/>
                </a:cubicBezTo>
                <a:cubicBezTo>
                  <a:pt x="26517" y="36951"/>
                  <a:pt x="26575" y="36931"/>
                  <a:pt x="26614" y="36918"/>
                </a:cubicBezTo>
                <a:cubicBezTo>
                  <a:pt x="26867" y="36801"/>
                  <a:pt x="27107" y="36698"/>
                  <a:pt x="27353" y="36581"/>
                </a:cubicBezTo>
                <a:cubicBezTo>
                  <a:pt x="27528" y="36503"/>
                  <a:pt x="27710" y="36406"/>
                  <a:pt x="27885" y="36315"/>
                </a:cubicBezTo>
                <a:cubicBezTo>
                  <a:pt x="27950" y="36283"/>
                  <a:pt x="28002" y="36237"/>
                  <a:pt x="28028" y="36153"/>
                </a:cubicBezTo>
                <a:cubicBezTo>
                  <a:pt x="28106" y="35757"/>
                  <a:pt x="28196" y="35368"/>
                  <a:pt x="28287" y="34953"/>
                </a:cubicBezTo>
                <a:close/>
                <a:moveTo>
                  <a:pt x="10065" y="61275"/>
                </a:moveTo>
                <a:cubicBezTo>
                  <a:pt x="10097" y="61236"/>
                  <a:pt x="10136" y="61191"/>
                  <a:pt x="10169" y="61152"/>
                </a:cubicBezTo>
                <a:cubicBezTo>
                  <a:pt x="10370" y="60886"/>
                  <a:pt x="10564" y="60607"/>
                  <a:pt x="10765" y="60348"/>
                </a:cubicBezTo>
                <a:cubicBezTo>
                  <a:pt x="10850" y="60250"/>
                  <a:pt x="10875" y="60147"/>
                  <a:pt x="10862" y="60024"/>
                </a:cubicBezTo>
                <a:cubicBezTo>
                  <a:pt x="10843" y="59557"/>
                  <a:pt x="10824" y="59083"/>
                  <a:pt x="10798" y="58616"/>
                </a:cubicBezTo>
                <a:cubicBezTo>
                  <a:pt x="10798" y="58584"/>
                  <a:pt x="10778" y="58558"/>
                  <a:pt x="10759" y="58500"/>
                </a:cubicBezTo>
                <a:cubicBezTo>
                  <a:pt x="10409" y="58856"/>
                  <a:pt x="10097" y="59200"/>
                  <a:pt x="9780" y="59550"/>
                </a:cubicBezTo>
                <a:cubicBezTo>
                  <a:pt x="9857" y="60114"/>
                  <a:pt x="9942" y="60666"/>
                  <a:pt x="10019" y="61217"/>
                </a:cubicBezTo>
                <a:cubicBezTo>
                  <a:pt x="10019" y="61236"/>
                  <a:pt x="10045" y="61249"/>
                  <a:pt x="10065" y="61275"/>
                </a:cubicBezTo>
                <a:close/>
                <a:moveTo>
                  <a:pt x="13729" y="52741"/>
                </a:moveTo>
                <a:cubicBezTo>
                  <a:pt x="13716" y="52741"/>
                  <a:pt x="13709" y="52735"/>
                  <a:pt x="13703" y="52735"/>
                </a:cubicBezTo>
                <a:cubicBezTo>
                  <a:pt x="13320" y="52936"/>
                  <a:pt x="12938" y="53137"/>
                  <a:pt x="12549" y="53338"/>
                </a:cubicBezTo>
                <a:cubicBezTo>
                  <a:pt x="12484" y="53370"/>
                  <a:pt x="12464" y="53428"/>
                  <a:pt x="12451" y="53493"/>
                </a:cubicBezTo>
                <a:cubicBezTo>
                  <a:pt x="12445" y="53552"/>
                  <a:pt x="12445" y="53597"/>
                  <a:pt x="12438" y="53655"/>
                </a:cubicBezTo>
                <a:cubicBezTo>
                  <a:pt x="12406" y="54012"/>
                  <a:pt x="12373" y="54375"/>
                  <a:pt x="12341" y="54732"/>
                </a:cubicBezTo>
                <a:cubicBezTo>
                  <a:pt x="12335" y="54810"/>
                  <a:pt x="12341" y="54881"/>
                  <a:pt x="12341" y="54946"/>
                </a:cubicBezTo>
                <a:cubicBezTo>
                  <a:pt x="12354" y="54946"/>
                  <a:pt x="12380" y="54952"/>
                  <a:pt x="12399" y="54946"/>
                </a:cubicBezTo>
                <a:cubicBezTo>
                  <a:pt x="12769" y="54687"/>
                  <a:pt x="13132" y="54427"/>
                  <a:pt x="13489" y="54181"/>
                </a:cubicBezTo>
                <a:cubicBezTo>
                  <a:pt x="13683" y="53318"/>
                  <a:pt x="13748" y="52942"/>
                  <a:pt x="13729" y="52741"/>
                </a:cubicBezTo>
                <a:close/>
                <a:moveTo>
                  <a:pt x="9935" y="61833"/>
                </a:moveTo>
                <a:cubicBezTo>
                  <a:pt x="9883" y="61859"/>
                  <a:pt x="9857" y="61865"/>
                  <a:pt x="9851" y="61878"/>
                </a:cubicBezTo>
                <a:lnTo>
                  <a:pt x="9170" y="62825"/>
                </a:lnTo>
                <a:cubicBezTo>
                  <a:pt x="9105" y="62903"/>
                  <a:pt x="9112" y="62987"/>
                  <a:pt x="9138" y="63084"/>
                </a:cubicBezTo>
                <a:cubicBezTo>
                  <a:pt x="9261" y="63564"/>
                  <a:pt x="9384" y="64051"/>
                  <a:pt x="9514" y="64524"/>
                </a:cubicBezTo>
                <a:cubicBezTo>
                  <a:pt x="9520" y="64550"/>
                  <a:pt x="9533" y="64569"/>
                  <a:pt x="9553" y="64582"/>
                </a:cubicBezTo>
                <a:cubicBezTo>
                  <a:pt x="9578" y="64569"/>
                  <a:pt x="9598" y="64556"/>
                  <a:pt x="9604" y="64550"/>
                </a:cubicBezTo>
                <a:cubicBezTo>
                  <a:pt x="9792" y="64232"/>
                  <a:pt x="9981" y="63908"/>
                  <a:pt x="10175" y="63597"/>
                </a:cubicBezTo>
                <a:cubicBezTo>
                  <a:pt x="10220" y="63506"/>
                  <a:pt x="10214" y="63422"/>
                  <a:pt x="10201" y="63337"/>
                </a:cubicBezTo>
                <a:cubicBezTo>
                  <a:pt x="10149" y="63065"/>
                  <a:pt x="10104" y="62799"/>
                  <a:pt x="10065" y="62533"/>
                </a:cubicBezTo>
                <a:cubicBezTo>
                  <a:pt x="10006" y="62306"/>
                  <a:pt x="9974" y="62079"/>
                  <a:pt x="9935" y="61833"/>
                </a:cubicBezTo>
                <a:close/>
                <a:moveTo>
                  <a:pt x="26543" y="35855"/>
                </a:moveTo>
                <a:cubicBezTo>
                  <a:pt x="26484" y="35861"/>
                  <a:pt x="26458" y="35855"/>
                  <a:pt x="26445" y="35861"/>
                </a:cubicBezTo>
                <a:cubicBezTo>
                  <a:pt x="26030" y="36023"/>
                  <a:pt x="25628" y="36185"/>
                  <a:pt x="25213" y="36348"/>
                </a:cubicBezTo>
                <a:cubicBezTo>
                  <a:pt x="25123" y="36380"/>
                  <a:pt x="25084" y="36438"/>
                  <a:pt x="25051" y="36510"/>
                </a:cubicBezTo>
                <a:cubicBezTo>
                  <a:pt x="24934" y="36827"/>
                  <a:pt x="24824" y="37139"/>
                  <a:pt x="24708" y="37450"/>
                </a:cubicBezTo>
                <a:cubicBezTo>
                  <a:pt x="24701" y="37482"/>
                  <a:pt x="24675" y="37528"/>
                  <a:pt x="24720" y="37547"/>
                </a:cubicBezTo>
                <a:cubicBezTo>
                  <a:pt x="25045" y="37502"/>
                  <a:pt x="25920" y="37216"/>
                  <a:pt x="26186" y="37061"/>
                </a:cubicBezTo>
                <a:cubicBezTo>
                  <a:pt x="26309" y="36672"/>
                  <a:pt x="26419" y="36276"/>
                  <a:pt x="26543" y="35855"/>
                </a:cubicBezTo>
                <a:close/>
                <a:moveTo>
                  <a:pt x="28579" y="33390"/>
                </a:moveTo>
                <a:lnTo>
                  <a:pt x="28514" y="33390"/>
                </a:lnTo>
                <a:lnTo>
                  <a:pt x="27269" y="34169"/>
                </a:lnTo>
                <a:cubicBezTo>
                  <a:pt x="27204" y="34208"/>
                  <a:pt x="27172" y="34266"/>
                  <a:pt x="27159" y="34337"/>
                </a:cubicBezTo>
                <a:cubicBezTo>
                  <a:pt x="27068" y="34674"/>
                  <a:pt x="26971" y="35005"/>
                  <a:pt x="26880" y="35329"/>
                </a:cubicBezTo>
                <a:cubicBezTo>
                  <a:pt x="26873" y="35368"/>
                  <a:pt x="26841" y="35407"/>
                  <a:pt x="26912" y="35459"/>
                </a:cubicBezTo>
                <a:cubicBezTo>
                  <a:pt x="27399" y="35226"/>
                  <a:pt x="27879" y="34947"/>
                  <a:pt x="28339" y="34648"/>
                </a:cubicBezTo>
                <a:cubicBezTo>
                  <a:pt x="28430" y="34233"/>
                  <a:pt x="28501" y="33818"/>
                  <a:pt x="28579" y="33390"/>
                </a:cubicBezTo>
                <a:close/>
                <a:moveTo>
                  <a:pt x="10960" y="58325"/>
                </a:moveTo>
                <a:cubicBezTo>
                  <a:pt x="10986" y="58817"/>
                  <a:pt x="11012" y="59336"/>
                  <a:pt x="11038" y="59868"/>
                </a:cubicBezTo>
                <a:cubicBezTo>
                  <a:pt x="11038" y="59881"/>
                  <a:pt x="11051" y="59887"/>
                  <a:pt x="11070" y="59907"/>
                </a:cubicBezTo>
                <a:cubicBezTo>
                  <a:pt x="11083" y="59900"/>
                  <a:pt x="11109" y="59907"/>
                  <a:pt x="11115" y="59887"/>
                </a:cubicBezTo>
                <a:cubicBezTo>
                  <a:pt x="11349" y="59589"/>
                  <a:pt x="11576" y="59291"/>
                  <a:pt x="11816" y="58992"/>
                </a:cubicBezTo>
                <a:cubicBezTo>
                  <a:pt x="11861" y="58934"/>
                  <a:pt x="11881" y="58863"/>
                  <a:pt x="11881" y="58785"/>
                </a:cubicBezTo>
                <a:cubicBezTo>
                  <a:pt x="11900" y="58357"/>
                  <a:pt x="11926" y="57922"/>
                  <a:pt x="11952" y="57488"/>
                </a:cubicBezTo>
                <a:cubicBezTo>
                  <a:pt x="11952" y="57449"/>
                  <a:pt x="11965" y="57404"/>
                  <a:pt x="11900" y="57384"/>
                </a:cubicBezTo>
                <a:close/>
                <a:moveTo>
                  <a:pt x="12185" y="56775"/>
                </a:moveTo>
                <a:cubicBezTo>
                  <a:pt x="12224" y="56775"/>
                  <a:pt x="12237" y="56781"/>
                  <a:pt x="12244" y="56775"/>
                </a:cubicBezTo>
                <a:cubicBezTo>
                  <a:pt x="12536" y="56509"/>
                  <a:pt x="12827" y="56230"/>
                  <a:pt x="13119" y="55964"/>
                </a:cubicBezTo>
                <a:cubicBezTo>
                  <a:pt x="13158" y="55932"/>
                  <a:pt x="13184" y="55880"/>
                  <a:pt x="13191" y="55828"/>
                </a:cubicBezTo>
                <a:cubicBezTo>
                  <a:pt x="13275" y="55413"/>
                  <a:pt x="13346" y="54991"/>
                  <a:pt x="13424" y="54570"/>
                </a:cubicBezTo>
                <a:cubicBezTo>
                  <a:pt x="13437" y="54537"/>
                  <a:pt x="13443" y="54498"/>
                  <a:pt x="13372" y="54473"/>
                </a:cubicBezTo>
                <a:cubicBezTo>
                  <a:pt x="13067" y="54693"/>
                  <a:pt x="12756" y="54920"/>
                  <a:pt x="12438" y="55140"/>
                </a:cubicBezTo>
                <a:cubicBezTo>
                  <a:pt x="12335" y="55212"/>
                  <a:pt x="12289" y="55309"/>
                  <a:pt x="12283" y="55432"/>
                </a:cubicBezTo>
                <a:cubicBezTo>
                  <a:pt x="12270" y="55672"/>
                  <a:pt x="12244" y="55919"/>
                  <a:pt x="12224" y="56159"/>
                </a:cubicBezTo>
                <a:cubicBezTo>
                  <a:pt x="12211" y="56366"/>
                  <a:pt x="12205" y="56567"/>
                  <a:pt x="12185" y="56775"/>
                </a:cubicBezTo>
                <a:close/>
                <a:moveTo>
                  <a:pt x="25207" y="36179"/>
                </a:moveTo>
                <a:cubicBezTo>
                  <a:pt x="25272" y="36166"/>
                  <a:pt x="25311" y="36153"/>
                  <a:pt x="25350" y="36140"/>
                </a:cubicBezTo>
                <a:cubicBezTo>
                  <a:pt x="25713" y="35984"/>
                  <a:pt x="26082" y="35829"/>
                  <a:pt x="26452" y="35686"/>
                </a:cubicBezTo>
                <a:cubicBezTo>
                  <a:pt x="26575" y="35634"/>
                  <a:pt x="26633" y="35556"/>
                  <a:pt x="26666" y="35427"/>
                </a:cubicBezTo>
                <a:cubicBezTo>
                  <a:pt x="26744" y="35115"/>
                  <a:pt x="26835" y="34817"/>
                  <a:pt x="26912" y="34512"/>
                </a:cubicBezTo>
                <a:cubicBezTo>
                  <a:pt x="26925" y="34467"/>
                  <a:pt x="26925" y="34428"/>
                  <a:pt x="26925" y="34383"/>
                </a:cubicBezTo>
                <a:cubicBezTo>
                  <a:pt x="26880" y="34389"/>
                  <a:pt x="26867" y="34389"/>
                  <a:pt x="26847" y="34396"/>
                </a:cubicBezTo>
                <a:lnTo>
                  <a:pt x="25706" y="34953"/>
                </a:lnTo>
                <a:cubicBezTo>
                  <a:pt x="25628" y="34999"/>
                  <a:pt x="25583" y="35051"/>
                  <a:pt x="25551" y="35135"/>
                </a:cubicBezTo>
                <a:cubicBezTo>
                  <a:pt x="25440" y="35440"/>
                  <a:pt x="25324" y="35744"/>
                  <a:pt x="25213" y="36049"/>
                </a:cubicBezTo>
                <a:cubicBezTo>
                  <a:pt x="25207" y="36088"/>
                  <a:pt x="25207" y="36134"/>
                  <a:pt x="25207" y="36179"/>
                </a:cubicBezTo>
                <a:close/>
                <a:moveTo>
                  <a:pt x="10331" y="63188"/>
                </a:moveTo>
                <a:cubicBezTo>
                  <a:pt x="10376" y="63162"/>
                  <a:pt x="10402" y="63156"/>
                  <a:pt x="10409" y="63149"/>
                </a:cubicBezTo>
                <a:cubicBezTo>
                  <a:pt x="10597" y="62838"/>
                  <a:pt x="10778" y="62527"/>
                  <a:pt x="10960" y="62215"/>
                </a:cubicBezTo>
                <a:cubicBezTo>
                  <a:pt x="11005" y="62151"/>
                  <a:pt x="11012" y="62086"/>
                  <a:pt x="11005" y="62008"/>
                </a:cubicBezTo>
                <a:cubicBezTo>
                  <a:pt x="10973" y="61554"/>
                  <a:pt x="10940" y="61106"/>
                  <a:pt x="10914" y="60653"/>
                </a:cubicBezTo>
                <a:cubicBezTo>
                  <a:pt x="10914" y="60620"/>
                  <a:pt x="10921" y="60581"/>
                  <a:pt x="10856" y="60562"/>
                </a:cubicBezTo>
                <a:cubicBezTo>
                  <a:pt x="10830" y="60588"/>
                  <a:pt x="10798" y="60620"/>
                  <a:pt x="10778" y="60653"/>
                </a:cubicBezTo>
                <a:cubicBezTo>
                  <a:pt x="10584" y="60912"/>
                  <a:pt x="10389" y="61178"/>
                  <a:pt x="10195" y="61431"/>
                </a:cubicBezTo>
                <a:cubicBezTo>
                  <a:pt x="10110" y="61528"/>
                  <a:pt x="10084" y="61632"/>
                  <a:pt x="10110" y="61755"/>
                </a:cubicBezTo>
                <a:cubicBezTo>
                  <a:pt x="10175" y="62222"/>
                  <a:pt x="10246" y="62695"/>
                  <a:pt x="10331" y="63188"/>
                </a:cubicBezTo>
                <a:close/>
                <a:moveTo>
                  <a:pt x="28838" y="31841"/>
                </a:moveTo>
                <a:cubicBezTo>
                  <a:pt x="28780" y="31867"/>
                  <a:pt x="28748" y="31886"/>
                  <a:pt x="28722" y="31899"/>
                </a:cubicBezTo>
                <a:cubicBezTo>
                  <a:pt x="28384" y="32152"/>
                  <a:pt x="28041" y="32411"/>
                  <a:pt x="27703" y="32664"/>
                </a:cubicBezTo>
                <a:cubicBezTo>
                  <a:pt x="27613" y="32729"/>
                  <a:pt x="27574" y="32807"/>
                  <a:pt x="27548" y="32904"/>
                </a:cubicBezTo>
                <a:cubicBezTo>
                  <a:pt x="27464" y="33215"/>
                  <a:pt x="27386" y="33514"/>
                  <a:pt x="27295" y="33818"/>
                </a:cubicBezTo>
                <a:cubicBezTo>
                  <a:pt x="27288" y="33864"/>
                  <a:pt x="27288" y="33903"/>
                  <a:pt x="27282" y="33961"/>
                </a:cubicBezTo>
                <a:cubicBezTo>
                  <a:pt x="27334" y="33935"/>
                  <a:pt x="27366" y="33929"/>
                  <a:pt x="27399" y="33903"/>
                </a:cubicBezTo>
                <a:cubicBezTo>
                  <a:pt x="27775" y="33656"/>
                  <a:pt x="28138" y="33410"/>
                  <a:pt x="28501" y="33163"/>
                </a:cubicBezTo>
                <a:cubicBezTo>
                  <a:pt x="28598" y="33099"/>
                  <a:pt x="28650" y="33008"/>
                  <a:pt x="28663" y="32898"/>
                </a:cubicBezTo>
                <a:lnTo>
                  <a:pt x="28786" y="32119"/>
                </a:lnTo>
                <a:cubicBezTo>
                  <a:pt x="28806" y="32048"/>
                  <a:pt x="28819" y="31957"/>
                  <a:pt x="28838" y="31841"/>
                </a:cubicBezTo>
                <a:close/>
                <a:moveTo>
                  <a:pt x="13729" y="53954"/>
                </a:moveTo>
                <a:cubicBezTo>
                  <a:pt x="13774" y="53960"/>
                  <a:pt x="13781" y="53960"/>
                  <a:pt x="13794" y="53960"/>
                </a:cubicBezTo>
                <a:cubicBezTo>
                  <a:pt x="14118" y="53746"/>
                  <a:pt x="14429" y="53526"/>
                  <a:pt x="14747" y="53305"/>
                </a:cubicBezTo>
                <a:cubicBezTo>
                  <a:pt x="14799" y="53273"/>
                  <a:pt x="14838" y="53208"/>
                  <a:pt x="14851" y="53156"/>
                </a:cubicBezTo>
                <a:cubicBezTo>
                  <a:pt x="14967" y="52780"/>
                  <a:pt x="15071" y="52410"/>
                  <a:pt x="15188" y="52034"/>
                </a:cubicBezTo>
                <a:cubicBezTo>
                  <a:pt x="15194" y="52021"/>
                  <a:pt x="15168" y="51995"/>
                  <a:pt x="15162" y="51956"/>
                </a:cubicBezTo>
                <a:cubicBezTo>
                  <a:pt x="14753" y="52164"/>
                  <a:pt x="14364" y="52365"/>
                  <a:pt x="13975" y="52572"/>
                </a:cubicBezTo>
                <a:cubicBezTo>
                  <a:pt x="13891" y="53046"/>
                  <a:pt x="13794" y="53493"/>
                  <a:pt x="13729" y="53954"/>
                </a:cubicBezTo>
                <a:close/>
                <a:moveTo>
                  <a:pt x="24857" y="36503"/>
                </a:moveTo>
                <a:cubicBezTo>
                  <a:pt x="24792" y="36503"/>
                  <a:pt x="24772" y="36497"/>
                  <a:pt x="24759" y="36503"/>
                </a:cubicBezTo>
                <a:cubicBezTo>
                  <a:pt x="24377" y="36626"/>
                  <a:pt x="24007" y="36737"/>
                  <a:pt x="23625" y="36860"/>
                </a:cubicBezTo>
                <a:cubicBezTo>
                  <a:pt x="23527" y="36892"/>
                  <a:pt x="23475" y="36951"/>
                  <a:pt x="23436" y="37041"/>
                </a:cubicBezTo>
                <a:cubicBezTo>
                  <a:pt x="23326" y="37301"/>
                  <a:pt x="23210" y="37547"/>
                  <a:pt x="23099" y="37807"/>
                </a:cubicBezTo>
                <a:cubicBezTo>
                  <a:pt x="23080" y="37852"/>
                  <a:pt x="23080" y="37891"/>
                  <a:pt x="23067" y="37962"/>
                </a:cubicBezTo>
                <a:cubicBezTo>
                  <a:pt x="23540" y="37865"/>
                  <a:pt x="23988" y="37768"/>
                  <a:pt x="24448" y="37638"/>
                </a:cubicBezTo>
                <a:cubicBezTo>
                  <a:pt x="24578" y="37275"/>
                  <a:pt x="24708" y="36899"/>
                  <a:pt x="24857" y="36503"/>
                </a:cubicBezTo>
                <a:close/>
                <a:moveTo>
                  <a:pt x="10039" y="66418"/>
                </a:moveTo>
                <a:cubicBezTo>
                  <a:pt x="10084" y="66340"/>
                  <a:pt x="10110" y="66301"/>
                  <a:pt x="10136" y="66255"/>
                </a:cubicBezTo>
                <a:cubicBezTo>
                  <a:pt x="10246" y="66015"/>
                  <a:pt x="10344" y="65776"/>
                  <a:pt x="10467" y="65542"/>
                </a:cubicBezTo>
                <a:cubicBezTo>
                  <a:pt x="10538" y="65399"/>
                  <a:pt x="10545" y="65263"/>
                  <a:pt x="10512" y="65121"/>
                </a:cubicBezTo>
                <a:lnTo>
                  <a:pt x="10298" y="63973"/>
                </a:lnTo>
                <a:cubicBezTo>
                  <a:pt x="10292" y="63927"/>
                  <a:pt x="10266" y="63876"/>
                  <a:pt x="10246" y="63830"/>
                </a:cubicBezTo>
                <a:cubicBezTo>
                  <a:pt x="10220" y="63843"/>
                  <a:pt x="10201" y="63856"/>
                  <a:pt x="10195" y="63869"/>
                </a:cubicBezTo>
                <a:cubicBezTo>
                  <a:pt x="10013" y="64167"/>
                  <a:pt x="9838" y="64479"/>
                  <a:pt x="9650" y="64777"/>
                </a:cubicBezTo>
                <a:cubicBezTo>
                  <a:pt x="9591" y="64868"/>
                  <a:pt x="9611" y="64945"/>
                  <a:pt x="9630" y="65036"/>
                </a:cubicBezTo>
                <a:cubicBezTo>
                  <a:pt x="9754" y="65445"/>
                  <a:pt x="9870" y="65853"/>
                  <a:pt x="9981" y="66262"/>
                </a:cubicBezTo>
                <a:cubicBezTo>
                  <a:pt x="9987" y="66301"/>
                  <a:pt x="10013" y="66340"/>
                  <a:pt x="10039" y="66418"/>
                </a:cubicBezTo>
                <a:close/>
                <a:moveTo>
                  <a:pt x="25700" y="34785"/>
                </a:moveTo>
                <a:cubicBezTo>
                  <a:pt x="25771" y="34765"/>
                  <a:pt x="25803" y="34765"/>
                  <a:pt x="25823" y="34759"/>
                </a:cubicBezTo>
                <a:cubicBezTo>
                  <a:pt x="26186" y="34577"/>
                  <a:pt x="26543" y="34389"/>
                  <a:pt x="26906" y="34208"/>
                </a:cubicBezTo>
                <a:cubicBezTo>
                  <a:pt x="26997" y="34169"/>
                  <a:pt x="27036" y="34104"/>
                  <a:pt x="27061" y="34006"/>
                </a:cubicBezTo>
                <a:cubicBezTo>
                  <a:pt x="27139" y="33702"/>
                  <a:pt x="27230" y="33397"/>
                  <a:pt x="27308" y="33092"/>
                </a:cubicBezTo>
                <a:cubicBezTo>
                  <a:pt x="27321" y="33053"/>
                  <a:pt x="27308" y="33008"/>
                  <a:pt x="27308" y="32943"/>
                </a:cubicBezTo>
                <a:cubicBezTo>
                  <a:pt x="26932" y="33183"/>
                  <a:pt x="26569" y="33397"/>
                  <a:pt x="26205" y="33617"/>
                </a:cubicBezTo>
                <a:cubicBezTo>
                  <a:pt x="26167" y="33643"/>
                  <a:pt x="26128" y="33689"/>
                  <a:pt x="26102" y="33741"/>
                </a:cubicBezTo>
                <a:cubicBezTo>
                  <a:pt x="25972" y="34071"/>
                  <a:pt x="25842" y="34402"/>
                  <a:pt x="25700" y="34785"/>
                </a:cubicBezTo>
                <a:close/>
                <a:moveTo>
                  <a:pt x="23618" y="36652"/>
                </a:moveTo>
                <a:cubicBezTo>
                  <a:pt x="24091" y="36568"/>
                  <a:pt x="24526" y="36438"/>
                  <a:pt x="24922" y="36283"/>
                </a:cubicBezTo>
                <a:cubicBezTo>
                  <a:pt x="25155" y="35751"/>
                  <a:pt x="25285" y="35388"/>
                  <a:pt x="25311" y="35167"/>
                </a:cubicBezTo>
                <a:cubicBezTo>
                  <a:pt x="25252" y="35180"/>
                  <a:pt x="25207" y="35200"/>
                  <a:pt x="25155" y="35213"/>
                </a:cubicBezTo>
                <a:cubicBezTo>
                  <a:pt x="24915" y="35310"/>
                  <a:pt x="24669" y="35420"/>
                  <a:pt x="24435" y="35524"/>
                </a:cubicBezTo>
                <a:cubicBezTo>
                  <a:pt x="24020" y="35699"/>
                  <a:pt x="24137" y="35589"/>
                  <a:pt x="23929" y="35991"/>
                </a:cubicBezTo>
                <a:close/>
                <a:moveTo>
                  <a:pt x="29072" y="30362"/>
                </a:moveTo>
                <a:cubicBezTo>
                  <a:pt x="29007" y="30381"/>
                  <a:pt x="28987" y="30381"/>
                  <a:pt x="28975" y="30394"/>
                </a:cubicBezTo>
                <a:cubicBezTo>
                  <a:pt x="28676" y="30667"/>
                  <a:pt x="28371" y="30946"/>
                  <a:pt x="28067" y="31212"/>
                </a:cubicBezTo>
                <a:cubicBezTo>
                  <a:pt x="28002" y="31270"/>
                  <a:pt x="27969" y="31335"/>
                  <a:pt x="27943" y="31413"/>
                </a:cubicBezTo>
                <a:cubicBezTo>
                  <a:pt x="27866" y="31711"/>
                  <a:pt x="27781" y="32003"/>
                  <a:pt x="27703" y="32307"/>
                </a:cubicBezTo>
                <a:cubicBezTo>
                  <a:pt x="27691" y="32346"/>
                  <a:pt x="27703" y="32385"/>
                  <a:pt x="27703" y="32444"/>
                </a:cubicBezTo>
                <a:cubicBezTo>
                  <a:pt x="27742" y="32424"/>
                  <a:pt x="27775" y="32418"/>
                  <a:pt x="27788" y="32405"/>
                </a:cubicBezTo>
                <a:cubicBezTo>
                  <a:pt x="28125" y="32132"/>
                  <a:pt x="28456" y="31873"/>
                  <a:pt x="28786" y="31607"/>
                </a:cubicBezTo>
                <a:cubicBezTo>
                  <a:pt x="28851" y="31549"/>
                  <a:pt x="28890" y="31484"/>
                  <a:pt x="28903" y="31406"/>
                </a:cubicBezTo>
                <a:cubicBezTo>
                  <a:pt x="28936" y="31186"/>
                  <a:pt x="28968" y="30978"/>
                  <a:pt x="29007" y="30764"/>
                </a:cubicBezTo>
                <a:cubicBezTo>
                  <a:pt x="29033" y="30634"/>
                  <a:pt x="29046" y="30511"/>
                  <a:pt x="29072" y="30362"/>
                </a:cubicBezTo>
                <a:close/>
                <a:moveTo>
                  <a:pt x="13080" y="56275"/>
                </a:moveTo>
                <a:cubicBezTo>
                  <a:pt x="13028" y="56288"/>
                  <a:pt x="13009" y="56301"/>
                  <a:pt x="12996" y="56308"/>
                </a:cubicBezTo>
                <a:cubicBezTo>
                  <a:pt x="12743" y="56541"/>
                  <a:pt x="12503" y="56775"/>
                  <a:pt x="12250" y="57015"/>
                </a:cubicBezTo>
                <a:cubicBezTo>
                  <a:pt x="12185" y="57066"/>
                  <a:pt x="12153" y="57131"/>
                  <a:pt x="12146" y="57222"/>
                </a:cubicBezTo>
                <a:cubicBezTo>
                  <a:pt x="12121" y="57644"/>
                  <a:pt x="12088" y="58072"/>
                  <a:pt x="12056" y="58493"/>
                </a:cubicBezTo>
                <a:cubicBezTo>
                  <a:pt x="12056" y="58526"/>
                  <a:pt x="12043" y="58571"/>
                  <a:pt x="12121" y="58577"/>
                </a:cubicBezTo>
                <a:cubicBezTo>
                  <a:pt x="12347" y="58286"/>
                  <a:pt x="12581" y="57987"/>
                  <a:pt x="12808" y="57683"/>
                </a:cubicBezTo>
                <a:cubicBezTo>
                  <a:pt x="12840" y="57644"/>
                  <a:pt x="12860" y="57585"/>
                  <a:pt x="12866" y="57540"/>
                </a:cubicBezTo>
                <a:cubicBezTo>
                  <a:pt x="12938" y="57164"/>
                  <a:pt x="13002" y="56794"/>
                  <a:pt x="13080" y="56418"/>
                </a:cubicBezTo>
                <a:cubicBezTo>
                  <a:pt x="13087" y="56386"/>
                  <a:pt x="13080" y="56340"/>
                  <a:pt x="13080" y="56275"/>
                </a:cubicBezTo>
                <a:close/>
                <a:moveTo>
                  <a:pt x="21485" y="38273"/>
                </a:moveTo>
                <a:cubicBezTo>
                  <a:pt x="21951" y="38183"/>
                  <a:pt x="22366" y="38098"/>
                  <a:pt x="22794" y="38021"/>
                </a:cubicBezTo>
                <a:cubicBezTo>
                  <a:pt x="22944" y="37683"/>
                  <a:pt x="23086" y="37359"/>
                  <a:pt x="23235" y="37028"/>
                </a:cubicBezTo>
                <a:cubicBezTo>
                  <a:pt x="23203" y="37022"/>
                  <a:pt x="23184" y="37009"/>
                  <a:pt x="23171" y="37009"/>
                </a:cubicBezTo>
                <a:cubicBezTo>
                  <a:pt x="22801" y="37106"/>
                  <a:pt x="22438" y="37197"/>
                  <a:pt x="22075" y="37307"/>
                </a:cubicBezTo>
                <a:cubicBezTo>
                  <a:pt x="22023" y="37320"/>
                  <a:pt x="21977" y="37366"/>
                  <a:pt x="21951" y="37405"/>
                </a:cubicBezTo>
                <a:cubicBezTo>
                  <a:pt x="21802" y="37677"/>
                  <a:pt x="21647" y="37936"/>
                  <a:pt x="21485" y="38273"/>
                </a:cubicBezTo>
                <a:close/>
                <a:moveTo>
                  <a:pt x="11187" y="61794"/>
                </a:moveTo>
                <a:cubicBezTo>
                  <a:pt x="11219" y="61748"/>
                  <a:pt x="11239" y="61729"/>
                  <a:pt x="11245" y="61703"/>
                </a:cubicBezTo>
                <a:lnTo>
                  <a:pt x="11731" y="60854"/>
                </a:lnTo>
                <a:cubicBezTo>
                  <a:pt x="11764" y="60795"/>
                  <a:pt x="11783" y="60730"/>
                  <a:pt x="11790" y="60678"/>
                </a:cubicBezTo>
                <a:cubicBezTo>
                  <a:pt x="11816" y="60257"/>
                  <a:pt x="11829" y="59822"/>
                  <a:pt x="11842" y="59401"/>
                </a:cubicBezTo>
                <a:cubicBezTo>
                  <a:pt x="11842" y="59382"/>
                  <a:pt x="11829" y="59356"/>
                  <a:pt x="11822" y="59330"/>
                </a:cubicBezTo>
                <a:cubicBezTo>
                  <a:pt x="11790" y="59356"/>
                  <a:pt x="11764" y="59362"/>
                  <a:pt x="11744" y="59375"/>
                </a:cubicBezTo>
                <a:cubicBezTo>
                  <a:pt x="11543" y="59634"/>
                  <a:pt x="11349" y="59894"/>
                  <a:pt x="11148" y="60147"/>
                </a:cubicBezTo>
                <a:cubicBezTo>
                  <a:pt x="11089" y="60218"/>
                  <a:pt x="11064" y="60302"/>
                  <a:pt x="11064" y="60400"/>
                </a:cubicBezTo>
                <a:cubicBezTo>
                  <a:pt x="11089" y="60828"/>
                  <a:pt x="11122" y="61269"/>
                  <a:pt x="11148" y="61697"/>
                </a:cubicBezTo>
                <a:cubicBezTo>
                  <a:pt x="11141" y="61716"/>
                  <a:pt x="11154" y="61729"/>
                  <a:pt x="11187" y="61794"/>
                </a:cubicBezTo>
                <a:close/>
                <a:moveTo>
                  <a:pt x="13405" y="55653"/>
                </a:moveTo>
                <a:cubicBezTo>
                  <a:pt x="13469" y="55607"/>
                  <a:pt x="13508" y="55588"/>
                  <a:pt x="13541" y="55562"/>
                </a:cubicBezTo>
                <a:cubicBezTo>
                  <a:pt x="13774" y="55348"/>
                  <a:pt x="14001" y="55134"/>
                  <a:pt x="14228" y="54914"/>
                </a:cubicBezTo>
                <a:cubicBezTo>
                  <a:pt x="14299" y="54842"/>
                  <a:pt x="14351" y="54758"/>
                  <a:pt x="14384" y="54661"/>
                </a:cubicBezTo>
                <a:cubicBezTo>
                  <a:pt x="14487" y="54336"/>
                  <a:pt x="14585" y="54006"/>
                  <a:pt x="14689" y="53681"/>
                </a:cubicBezTo>
                <a:cubicBezTo>
                  <a:pt x="14701" y="53649"/>
                  <a:pt x="14701" y="53617"/>
                  <a:pt x="14708" y="53565"/>
                </a:cubicBezTo>
                <a:cubicBezTo>
                  <a:pt x="14669" y="53578"/>
                  <a:pt x="14643" y="53578"/>
                  <a:pt x="14617" y="53591"/>
                </a:cubicBezTo>
                <a:cubicBezTo>
                  <a:pt x="14325" y="53792"/>
                  <a:pt x="14040" y="53999"/>
                  <a:pt x="13748" y="54194"/>
                </a:cubicBezTo>
                <a:cubicBezTo>
                  <a:pt x="13670" y="54246"/>
                  <a:pt x="13638" y="54323"/>
                  <a:pt x="13619" y="54421"/>
                </a:cubicBezTo>
                <a:cubicBezTo>
                  <a:pt x="13573" y="54700"/>
                  <a:pt x="13515" y="54985"/>
                  <a:pt x="13456" y="55270"/>
                </a:cubicBezTo>
                <a:cubicBezTo>
                  <a:pt x="13443" y="55393"/>
                  <a:pt x="13424" y="55504"/>
                  <a:pt x="13405" y="55653"/>
                </a:cubicBezTo>
                <a:close/>
                <a:moveTo>
                  <a:pt x="10668" y="65004"/>
                </a:moveTo>
                <a:cubicBezTo>
                  <a:pt x="10720" y="64939"/>
                  <a:pt x="10746" y="64920"/>
                  <a:pt x="10752" y="64900"/>
                </a:cubicBezTo>
                <a:cubicBezTo>
                  <a:pt x="10875" y="64615"/>
                  <a:pt x="10992" y="64336"/>
                  <a:pt x="11115" y="64057"/>
                </a:cubicBezTo>
                <a:cubicBezTo>
                  <a:pt x="11148" y="63979"/>
                  <a:pt x="11154" y="63901"/>
                  <a:pt x="11148" y="63817"/>
                </a:cubicBezTo>
                <a:cubicBezTo>
                  <a:pt x="11115" y="63473"/>
                  <a:pt x="11089" y="63123"/>
                  <a:pt x="11057" y="62767"/>
                </a:cubicBezTo>
                <a:cubicBezTo>
                  <a:pt x="11051" y="62682"/>
                  <a:pt x="11038" y="62611"/>
                  <a:pt x="11018" y="62514"/>
                </a:cubicBezTo>
                <a:cubicBezTo>
                  <a:pt x="10979" y="62546"/>
                  <a:pt x="10953" y="62553"/>
                  <a:pt x="10947" y="62572"/>
                </a:cubicBezTo>
                <a:cubicBezTo>
                  <a:pt x="10785" y="62851"/>
                  <a:pt x="10623" y="63130"/>
                  <a:pt x="10454" y="63415"/>
                </a:cubicBezTo>
                <a:cubicBezTo>
                  <a:pt x="10409" y="63480"/>
                  <a:pt x="10402" y="63545"/>
                  <a:pt x="10409" y="63623"/>
                </a:cubicBezTo>
                <a:cubicBezTo>
                  <a:pt x="10434" y="63746"/>
                  <a:pt x="10454" y="63876"/>
                  <a:pt x="10473" y="63999"/>
                </a:cubicBezTo>
                <a:cubicBezTo>
                  <a:pt x="10538" y="64323"/>
                  <a:pt x="10597" y="64641"/>
                  <a:pt x="10668" y="65004"/>
                </a:cubicBezTo>
                <a:close/>
                <a:moveTo>
                  <a:pt x="15104" y="53072"/>
                </a:moveTo>
                <a:cubicBezTo>
                  <a:pt x="15434" y="52838"/>
                  <a:pt x="15726" y="52637"/>
                  <a:pt x="16018" y="52417"/>
                </a:cubicBezTo>
                <a:cubicBezTo>
                  <a:pt x="16076" y="52378"/>
                  <a:pt x="16109" y="52300"/>
                  <a:pt x="16135" y="52235"/>
                </a:cubicBezTo>
                <a:cubicBezTo>
                  <a:pt x="16258" y="51963"/>
                  <a:pt x="16368" y="51684"/>
                  <a:pt x="16485" y="51412"/>
                </a:cubicBezTo>
                <a:cubicBezTo>
                  <a:pt x="16498" y="51366"/>
                  <a:pt x="16498" y="51327"/>
                  <a:pt x="16504" y="51256"/>
                </a:cubicBezTo>
                <a:cubicBezTo>
                  <a:pt x="16135" y="51451"/>
                  <a:pt x="15791" y="51626"/>
                  <a:pt x="15460" y="51807"/>
                </a:cubicBezTo>
                <a:cubicBezTo>
                  <a:pt x="15330" y="52125"/>
                  <a:pt x="15129" y="52832"/>
                  <a:pt x="15104" y="53072"/>
                </a:cubicBezTo>
                <a:close/>
                <a:moveTo>
                  <a:pt x="10623" y="65678"/>
                </a:moveTo>
                <a:cubicBezTo>
                  <a:pt x="10571" y="65737"/>
                  <a:pt x="10551" y="65750"/>
                  <a:pt x="10538" y="65776"/>
                </a:cubicBezTo>
                <a:cubicBezTo>
                  <a:pt x="10422" y="66035"/>
                  <a:pt x="10298" y="66301"/>
                  <a:pt x="10169" y="66560"/>
                </a:cubicBezTo>
                <a:cubicBezTo>
                  <a:pt x="10117" y="66657"/>
                  <a:pt x="10110" y="66742"/>
                  <a:pt x="10143" y="66846"/>
                </a:cubicBezTo>
                <a:cubicBezTo>
                  <a:pt x="10259" y="67209"/>
                  <a:pt x="10363" y="67572"/>
                  <a:pt x="10467" y="67929"/>
                </a:cubicBezTo>
                <a:cubicBezTo>
                  <a:pt x="10473" y="67961"/>
                  <a:pt x="10493" y="67987"/>
                  <a:pt x="10506" y="68019"/>
                </a:cubicBezTo>
                <a:cubicBezTo>
                  <a:pt x="10538" y="68006"/>
                  <a:pt x="10564" y="67993"/>
                  <a:pt x="10564" y="67987"/>
                </a:cubicBezTo>
                <a:cubicBezTo>
                  <a:pt x="10668" y="67695"/>
                  <a:pt x="10765" y="67410"/>
                  <a:pt x="10862" y="67118"/>
                </a:cubicBezTo>
                <a:cubicBezTo>
                  <a:pt x="10882" y="67073"/>
                  <a:pt x="10888" y="67014"/>
                  <a:pt x="10882" y="66969"/>
                </a:cubicBezTo>
                <a:cubicBezTo>
                  <a:pt x="10811" y="66534"/>
                  <a:pt x="10720" y="66126"/>
                  <a:pt x="10623" y="65678"/>
                </a:cubicBezTo>
                <a:close/>
                <a:moveTo>
                  <a:pt x="26231" y="33397"/>
                </a:moveTo>
                <a:cubicBezTo>
                  <a:pt x="26316" y="33377"/>
                  <a:pt x="26342" y="33377"/>
                  <a:pt x="26361" y="33358"/>
                </a:cubicBezTo>
                <a:cubicBezTo>
                  <a:pt x="26679" y="33163"/>
                  <a:pt x="26990" y="32962"/>
                  <a:pt x="27295" y="32768"/>
                </a:cubicBezTo>
                <a:cubicBezTo>
                  <a:pt x="27386" y="32710"/>
                  <a:pt x="27431" y="32632"/>
                  <a:pt x="27457" y="32534"/>
                </a:cubicBezTo>
                <a:cubicBezTo>
                  <a:pt x="27528" y="32256"/>
                  <a:pt x="27613" y="31970"/>
                  <a:pt x="27684" y="31698"/>
                </a:cubicBezTo>
                <a:cubicBezTo>
                  <a:pt x="27691" y="31659"/>
                  <a:pt x="27691" y="31614"/>
                  <a:pt x="27691" y="31575"/>
                </a:cubicBezTo>
                <a:cubicBezTo>
                  <a:pt x="27671" y="31575"/>
                  <a:pt x="27652" y="31568"/>
                  <a:pt x="27652" y="31575"/>
                </a:cubicBezTo>
                <a:cubicBezTo>
                  <a:pt x="27353" y="31802"/>
                  <a:pt x="27055" y="32035"/>
                  <a:pt x="26750" y="32262"/>
                </a:cubicBezTo>
                <a:cubicBezTo>
                  <a:pt x="26705" y="32307"/>
                  <a:pt x="26666" y="32353"/>
                  <a:pt x="26640" y="32411"/>
                </a:cubicBezTo>
                <a:cubicBezTo>
                  <a:pt x="26510" y="32716"/>
                  <a:pt x="26387" y="33034"/>
                  <a:pt x="26231" y="33397"/>
                </a:cubicBezTo>
                <a:close/>
                <a:moveTo>
                  <a:pt x="25862" y="33851"/>
                </a:moveTo>
                <a:cubicBezTo>
                  <a:pt x="25797" y="33864"/>
                  <a:pt x="25777" y="33864"/>
                  <a:pt x="25765" y="33870"/>
                </a:cubicBezTo>
                <a:cubicBezTo>
                  <a:pt x="25453" y="34039"/>
                  <a:pt x="25148" y="34208"/>
                  <a:pt x="24831" y="34370"/>
                </a:cubicBezTo>
                <a:cubicBezTo>
                  <a:pt x="24759" y="34415"/>
                  <a:pt x="24701" y="34467"/>
                  <a:pt x="24669" y="34545"/>
                </a:cubicBezTo>
                <a:cubicBezTo>
                  <a:pt x="24545" y="34785"/>
                  <a:pt x="24416" y="35018"/>
                  <a:pt x="24299" y="35265"/>
                </a:cubicBezTo>
                <a:cubicBezTo>
                  <a:pt x="24280" y="35303"/>
                  <a:pt x="24254" y="35342"/>
                  <a:pt x="24318" y="35394"/>
                </a:cubicBezTo>
                <a:cubicBezTo>
                  <a:pt x="24675" y="35265"/>
                  <a:pt x="25025" y="35109"/>
                  <a:pt x="25382" y="34953"/>
                </a:cubicBezTo>
                <a:cubicBezTo>
                  <a:pt x="25447" y="34921"/>
                  <a:pt x="25473" y="34875"/>
                  <a:pt x="25499" y="34811"/>
                </a:cubicBezTo>
                <a:cubicBezTo>
                  <a:pt x="25583" y="34577"/>
                  <a:pt x="25680" y="34337"/>
                  <a:pt x="25771" y="34104"/>
                </a:cubicBezTo>
                <a:cubicBezTo>
                  <a:pt x="25797" y="34039"/>
                  <a:pt x="25823" y="33961"/>
                  <a:pt x="25862" y="33851"/>
                </a:cubicBezTo>
                <a:close/>
                <a:moveTo>
                  <a:pt x="22159" y="37061"/>
                </a:moveTo>
                <a:cubicBezTo>
                  <a:pt x="22373" y="37061"/>
                  <a:pt x="22918" y="36925"/>
                  <a:pt x="23365" y="36763"/>
                </a:cubicBezTo>
                <a:cubicBezTo>
                  <a:pt x="23501" y="36477"/>
                  <a:pt x="23638" y="36172"/>
                  <a:pt x="23787" y="35874"/>
                </a:cubicBezTo>
                <a:cubicBezTo>
                  <a:pt x="23793" y="35861"/>
                  <a:pt x="23774" y="35842"/>
                  <a:pt x="23767" y="35809"/>
                </a:cubicBezTo>
                <a:cubicBezTo>
                  <a:pt x="23728" y="35816"/>
                  <a:pt x="23689" y="35822"/>
                  <a:pt x="23650" y="35842"/>
                </a:cubicBezTo>
                <a:cubicBezTo>
                  <a:pt x="23469" y="35900"/>
                  <a:pt x="23294" y="35978"/>
                  <a:pt x="23119" y="36043"/>
                </a:cubicBezTo>
                <a:cubicBezTo>
                  <a:pt x="22976" y="36101"/>
                  <a:pt x="22814" y="36134"/>
                  <a:pt x="22697" y="36218"/>
                </a:cubicBezTo>
                <a:cubicBezTo>
                  <a:pt x="22580" y="36315"/>
                  <a:pt x="22516" y="36477"/>
                  <a:pt x="22425" y="36620"/>
                </a:cubicBezTo>
                <a:cubicBezTo>
                  <a:pt x="22328" y="36763"/>
                  <a:pt x="22237" y="36912"/>
                  <a:pt x="22159" y="37061"/>
                </a:cubicBezTo>
                <a:close/>
                <a:moveTo>
                  <a:pt x="28080" y="30959"/>
                </a:moveTo>
                <a:cubicBezTo>
                  <a:pt x="28157" y="30920"/>
                  <a:pt x="28177" y="30913"/>
                  <a:pt x="28196" y="30894"/>
                </a:cubicBezTo>
                <a:cubicBezTo>
                  <a:pt x="28482" y="30628"/>
                  <a:pt x="28754" y="30362"/>
                  <a:pt x="29039" y="30090"/>
                </a:cubicBezTo>
                <a:cubicBezTo>
                  <a:pt x="29111" y="30018"/>
                  <a:pt x="29150" y="29941"/>
                  <a:pt x="29169" y="29830"/>
                </a:cubicBezTo>
                <a:cubicBezTo>
                  <a:pt x="29201" y="29623"/>
                  <a:pt x="29240" y="29402"/>
                  <a:pt x="29266" y="29195"/>
                </a:cubicBezTo>
                <a:cubicBezTo>
                  <a:pt x="29279" y="29097"/>
                  <a:pt x="29279" y="29007"/>
                  <a:pt x="29299" y="28903"/>
                </a:cubicBezTo>
                <a:cubicBezTo>
                  <a:pt x="29253" y="28909"/>
                  <a:pt x="29240" y="28909"/>
                  <a:pt x="29234" y="28916"/>
                </a:cubicBezTo>
                <a:cubicBezTo>
                  <a:pt x="28975" y="29195"/>
                  <a:pt x="28722" y="29474"/>
                  <a:pt x="28469" y="29759"/>
                </a:cubicBezTo>
                <a:cubicBezTo>
                  <a:pt x="28430" y="29811"/>
                  <a:pt x="28397" y="29863"/>
                  <a:pt x="28378" y="29921"/>
                </a:cubicBezTo>
                <a:cubicBezTo>
                  <a:pt x="28274" y="30252"/>
                  <a:pt x="28190" y="30576"/>
                  <a:pt x="28080" y="30959"/>
                </a:cubicBezTo>
                <a:close/>
                <a:moveTo>
                  <a:pt x="21705" y="37463"/>
                </a:moveTo>
                <a:cubicBezTo>
                  <a:pt x="21653" y="37450"/>
                  <a:pt x="21627" y="37443"/>
                  <a:pt x="21614" y="37443"/>
                </a:cubicBezTo>
                <a:cubicBezTo>
                  <a:pt x="21297" y="37534"/>
                  <a:pt x="20992" y="37612"/>
                  <a:pt x="20674" y="37703"/>
                </a:cubicBezTo>
                <a:cubicBezTo>
                  <a:pt x="20603" y="37722"/>
                  <a:pt x="20544" y="37768"/>
                  <a:pt x="20499" y="37826"/>
                </a:cubicBezTo>
                <a:cubicBezTo>
                  <a:pt x="20369" y="38021"/>
                  <a:pt x="20233" y="38215"/>
                  <a:pt x="20103" y="38410"/>
                </a:cubicBezTo>
                <a:cubicBezTo>
                  <a:pt x="20077" y="38442"/>
                  <a:pt x="20051" y="38475"/>
                  <a:pt x="20097" y="38533"/>
                </a:cubicBezTo>
                <a:cubicBezTo>
                  <a:pt x="20466" y="38455"/>
                  <a:pt x="20849" y="38384"/>
                  <a:pt x="21232" y="38312"/>
                </a:cubicBezTo>
                <a:cubicBezTo>
                  <a:pt x="21394" y="38027"/>
                  <a:pt x="21543" y="37755"/>
                  <a:pt x="21705" y="37463"/>
                </a:cubicBezTo>
                <a:close/>
                <a:moveTo>
                  <a:pt x="12030" y="60322"/>
                </a:moveTo>
                <a:cubicBezTo>
                  <a:pt x="12192" y="60036"/>
                  <a:pt x="12335" y="59771"/>
                  <a:pt x="12477" y="59518"/>
                </a:cubicBezTo>
                <a:cubicBezTo>
                  <a:pt x="12542" y="59395"/>
                  <a:pt x="12594" y="59271"/>
                  <a:pt x="12607" y="59135"/>
                </a:cubicBezTo>
                <a:cubicBezTo>
                  <a:pt x="12626" y="58967"/>
                  <a:pt x="12665" y="58791"/>
                  <a:pt x="12691" y="58629"/>
                </a:cubicBezTo>
                <a:cubicBezTo>
                  <a:pt x="12711" y="58480"/>
                  <a:pt x="12737" y="58318"/>
                  <a:pt x="12763" y="58136"/>
                </a:cubicBezTo>
                <a:cubicBezTo>
                  <a:pt x="12711" y="58162"/>
                  <a:pt x="12691" y="58169"/>
                  <a:pt x="12672" y="58188"/>
                </a:cubicBezTo>
                <a:cubicBezTo>
                  <a:pt x="12484" y="58428"/>
                  <a:pt x="12289" y="58662"/>
                  <a:pt x="12108" y="58908"/>
                </a:cubicBezTo>
                <a:cubicBezTo>
                  <a:pt x="12062" y="58967"/>
                  <a:pt x="12043" y="59038"/>
                  <a:pt x="12030" y="59103"/>
                </a:cubicBezTo>
                <a:cubicBezTo>
                  <a:pt x="12010" y="59485"/>
                  <a:pt x="11991" y="59855"/>
                  <a:pt x="11984" y="60238"/>
                </a:cubicBezTo>
                <a:cubicBezTo>
                  <a:pt x="11984" y="60257"/>
                  <a:pt x="11997" y="60270"/>
                  <a:pt x="12030" y="60322"/>
                </a:cubicBezTo>
                <a:close/>
                <a:moveTo>
                  <a:pt x="11764" y="61269"/>
                </a:moveTo>
                <a:cubicBezTo>
                  <a:pt x="11751" y="61262"/>
                  <a:pt x="11731" y="61262"/>
                  <a:pt x="11718" y="61249"/>
                </a:cubicBezTo>
                <a:cubicBezTo>
                  <a:pt x="11693" y="61282"/>
                  <a:pt x="11667" y="61314"/>
                  <a:pt x="11641" y="61353"/>
                </a:cubicBezTo>
                <a:cubicBezTo>
                  <a:pt x="11511" y="61573"/>
                  <a:pt x="11394" y="61794"/>
                  <a:pt x="11265" y="62014"/>
                </a:cubicBezTo>
                <a:cubicBezTo>
                  <a:pt x="11200" y="62118"/>
                  <a:pt x="11174" y="62222"/>
                  <a:pt x="11187" y="62345"/>
                </a:cubicBezTo>
                <a:cubicBezTo>
                  <a:pt x="11219" y="62695"/>
                  <a:pt x="11252" y="63052"/>
                  <a:pt x="11284" y="63396"/>
                </a:cubicBezTo>
                <a:cubicBezTo>
                  <a:pt x="11284" y="63428"/>
                  <a:pt x="11271" y="63473"/>
                  <a:pt x="11342" y="63480"/>
                </a:cubicBezTo>
                <a:cubicBezTo>
                  <a:pt x="11407" y="63409"/>
                  <a:pt x="11433" y="63311"/>
                  <a:pt x="11466" y="63221"/>
                </a:cubicBezTo>
                <a:cubicBezTo>
                  <a:pt x="11550" y="63000"/>
                  <a:pt x="11667" y="62793"/>
                  <a:pt x="11712" y="62566"/>
                </a:cubicBezTo>
                <a:cubicBezTo>
                  <a:pt x="11764" y="62352"/>
                  <a:pt x="11738" y="62131"/>
                  <a:pt x="11751" y="61917"/>
                </a:cubicBezTo>
                <a:cubicBezTo>
                  <a:pt x="11751" y="61697"/>
                  <a:pt x="11757" y="61476"/>
                  <a:pt x="11764" y="61269"/>
                </a:cubicBezTo>
                <a:close/>
                <a:moveTo>
                  <a:pt x="13100" y="57280"/>
                </a:moveTo>
                <a:cubicBezTo>
                  <a:pt x="13158" y="57229"/>
                  <a:pt x="13191" y="57216"/>
                  <a:pt x="13216" y="57190"/>
                </a:cubicBezTo>
                <a:cubicBezTo>
                  <a:pt x="13405" y="56956"/>
                  <a:pt x="13580" y="56723"/>
                  <a:pt x="13761" y="56483"/>
                </a:cubicBezTo>
                <a:cubicBezTo>
                  <a:pt x="13807" y="56418"/>
                  <a:pt x="13839" y="56347"/>
                  <a:pt x="13865" y="56269"/>
                </a:cubicBezTo>
                <a:cubicBezTo>
                  <a:pt x="13962" y="55977"/>
                  <a:pt x="14059" y="55679"/>
                  <a:pt x="14150" y="55393"/>
                </a:cubicBezTo>
                <a:cubicBezTo>
                  <a:pt x="14163" y="55348"/>
                  <a:pt x="14163" y="55309"/>
                  <a:pt x="14170" y="55264"/>
                </a:cubicBezTo>
                <a:cubicBezTo>
                  <a:pt x="14137" y="55270"/>
                  <a:pt x="14118" y="55270"/>
                  <a:pt x="14105" y="55277"/>
                </a:cubicBezTo>
                <a:cubicBezTo>
                  <a:pt x="13871" y="55497"/>
                  <a:pt x="13631" y="55724"/>
                  <a:pt x="13392" y="55945"/>
                </a:cubicBezTo>
                <a:cubicBezTo>
                  <a:pt x="13340" y="55990"/>
                  <a:pt x="13320" y="56061"/>
                  <a:pt x="13307" y="56139"/>
                </a:cubicBezTo>
                <a:cubicBezTo>
                  <a:pt x="13262" y="56386"/>
                  <a:pt x="13216" y="56632"/>
                  <a:pt x="13165" y="56885"/>
                </a:cubicBezTo>
                <a:cubicBezTo>
                  <a:pt x="13145" y="56995"/>
                  <a:pt x="13126" y="57118"/>
                  <a:pt x="13100" y="57280"/>
                </a:cubicBezTo>
                <a:close/>
                <a:moveTo>
                  <a:pt x="24960" y="34136"/>
                </a:moveTo>
                <a:cubicBezTo>
                  <a:pt x="25278" y="33968"/>
                  <a:pt x="25576" y="33805"/>
                  <a:pt x="25875" y="33630"/>
                </a:cubicBezTo>
                <a:cubicBezTo>
                  <a:pt x="25953" y="33591"/>
                  <a:pt x="25998" y="33527"/>
                  <a:pt x="26030" y="33455"/>
                </a:cubicBezTo>
                <a:cubicBezTo>
                  <a:pt x="26128" y="33202"/>
                  <a:pt x="26231" y="32949"/>
                  <a:pt x="26342" y="32703"/>
                </a:cubicBezTo>
                <a:cubicBezTo>
                  <a:pt x="26355" y="32671"/>
                  <a:pt x="26355" y="32638"/>
                  <a:pt x="26361" y="32599"/>
                </a:cubicBezTo>
                <a:cubicBezTo>
                  <a:pt x="26329" y="32599"/>
                  <a:pt x="26316" y="32586"/>
                  <a:pt x="26296" y="32599"/>
                </a:cubicBezTo>
                <a:cubicBezTo>
                  <a:pt x="26024" y="32794"/>
                  <a:pt x="25745" y="32975"/>
                  <a:pt x="25473" y="33170"/>
                </a:cubicBezTo>
                <a:cubicBezTo>
                  <a:pt x="25440" y="33196"/>
                  <a:pt x="25401" y="33228"/>
                  <a:pt x="25375" y="33267"/>
                </a:cubicBezTo>
                <a:cubicBezTo>
                  <a:pt x="25226" y="33540"/>
                  <a:pt x="25084" y="33812"/>
                  <a:pt x="24934" y="34078"/>
                </a:cubicBezTo>
                <a:cubicBezTo>
                  <a:pt x="24934" y="34091"/>
                  <a:pt x="24947" y="34097"/>
                  <a:pt x="24960" y="34136"/>
                </a:cubicBezTo>
                <a:close/>
                <a:moveTo>
                  <a:pt x="28080" y="30200"/>
                </a:moveTo>
                <a:cubicBezTo>
                  <a:pt x="28047" y="30213"/>
                  <a:pt x="28028" y="30213"/>
                  <a:pt x="28015" y="30219"/>
                </a:cubicBezTo>
                <a:cubicBezTo>
                  <a:pt x="27781" y="30446"/>
                  <a:pt x="27548" y="30673"/>
                  <a:pt x="27321" y="30900"/>
                </a:cubicBezTo>
                <a:cubicBezTo>
                  <a:pt x="27269" y="30952"/>
                  <a:pt x="27230" y="31017"/>
                  <a:pt x="27198" y="31082"/>
                </a:cubicBezTo>
                <a:cubicBezTo>
                  <a:pt x="27087" y="31341"/>
                  <a:pt x="26971" y="31607"/>
                  <a:pt x="26860" y="31873"/>
                </a:cubicBezTo>
                <a:cubicBezTo>
                  <a:pt x="26847" y="31899"/>
                  <a:pt x="26847" y="31931"/>
                  <a:pt x="26847" y="31996"/>
                </a:cubicBezTo>
                <a:cubicBezTo>
                  <a:pt x="27185" y="31763"/>
                  <a:pt x="27464" y="31529"/>
                  <a:pt x="27742" y="31289"/>
                </a:cubicBezTo>
                <a:cubicBezTo>
                  <a:pt x="27788" y="31250"/>
                  <a:pt x="27833" y="31179"/>
                  <a:pt x="27846" y="31114"/>
                </a:cubicBezTo>
                <a:cubicBezTo>
                  <a:pt x="27930" y="30848"/>
                  <a:pt x="28002" y="30576"/>
                  <a:pt x="28073" y="30304"/>
                </a:cubicBezTo>
                <a:cubicBezTo>
                  <a:pt x="28080" y="30271"/>
                  <a:pt x="28080" y="30239"/>
                  <a:pt x="28080" y="30200"/>
                </a:cubicBezTo>
                <a:close/>
                <a:moveTo>
                  <a:pt x="14643" y="54505"/>
                </a:moveTo>
                <a:cubicBezTo>
                  <a:pt x="14721" y="54440"/>
                  <a:pt x="14766" y="54421"/>
                  <a:pt x="14786" y="54382"/>
                </a:cubicBezTo>
                <a:cubicBezTo>
                  <a:pt x="14974" y="54213"/>
                  <a:pt x="15155" y="54038"/>
                  <a:pt x="15337" y="53856"/>
                </a:cubicBezTo>
                <a:cubicBezTo>
                  <a:pt x="15363" y="53837"/>
                  <a:pt x="15395" y="53811"/>
                  <a:pt x="15415" y="53779"/>
                </a:cubicBezTo>
                <a:cubicBezTo>
                  <a:pt x="15493" y="53675"/>
                  <a:pt x="15823" y="52916"/>
                  <a:pt x="15869" y="52735"/>
                </a:cubicBezTo>
                <a:cubicBezTo>
                  <a:pt x="15823" y="52748"/>
                  <a:pt x="15791" y="52761"/>
                  <a:pt x="15771" y="52780"/>
                </a:cubicBezTo>
                <a:cubicBezTo>
                  <a:pt x="15544" y="52942"/>
                  <a:pt x="15318" y="53104"/>
                  <a:pt x="15078" y="53266"/>
                </a:cubicBezTo>
                <a:cubicBezTo>
                  <a:pt x="15000" y="53325"/>
                  <a:pt x="14948" y="53390"/>
                  <a:pt x="14928" y="53474"/>
                </a:cubicBezTo>
                <a:lnTo>
                  <a:pt x="14656" y="54330"/>
                </a:lnTo>
                <a:cubicBezTo>
                  <a:pt x="14656" y="54369"/>
                  <a:pt x="14656" y="54401"/>
                  <a:pt x="14643" y="54505"/>
                </a:cubicBezTo>
                <a:close/>
                <a:moveTo>
                  <a:pt x="10992" y="66599"/>
                </a:moveTo>
                <a:cubicBezTo>
                  <a:pt x="11044" y="66528"/>
                  <a:pt x="11057" y="66515"/>
                  <a:pt x="11070" y="66489"/>
                </a:cubicBezTo>
                <a:cubicBezTo>
                  <a:pt x="11141" y="66236"/>
                  <a:pt x="11219" y="65983"/>
                  <a:pt x="11284" y="65730"/>
                </a:cubicBezTo>
                <a:cubicBezTo>
                  <a:pt x="11303" y="65672"/>
                  <a:pt x="11310" y="65587"/>
                  <a:pt x="11303" y="65523"/>
                </a:cubicBezTo>
                <a:cubicBezTo>
                  <a:pt x="11278" y="65192"/>
                  <a:pt x="11245" y="64861"/>
                  <a:pt x="11213" y="64524"/>
                </a:cubicBezTo>
                <a:cubicBezTo>
                  <a:pt x="11213" y="64485"/>
                  <a:pt x="11187" y="64453"/>
                  <a:pt x="11154" y="64375"/>
                </a:cubicBezTo>
                <a:cubicBezTo>
                  <a:pt x="11012" y="64699"/>
                  <a:pt x="10882" y="64984"/>
                  <a:pt x="10759" y="65283"/>
                </a:cubicBezTo>
                <a:cubicBezTo>
                  <a:pt x="10746" y="65328"/>
                  <a:pt x="10733" y="65386"/>
                  <a:pt x="10746" y="65445"/>
                </a:cubicBezTo>
                <a:cubicBezTo>
                  <a:pt x="10830" y="65808"/>
                  <a:pt x="10908" y="66171"/>
                  <a:pt x="10992" y="66599"/>
                </a:cubicBezTo>
                <a:close/>
                <a:moveTo>
                  <a:pt x="22872" y="35913"/>
                </a:moveTo>
                <a:cubicBezTo>
                  <a:pt x="22937" y="35920"/>
                  <a:pt x="22950" y="35926"/>
                  <a:pt x="22970" y="35920"/>
                </a:cubicBezTo>
                <a:cubicBezTo>
                  <a:pt x="23268" y="35809"/>
                  <a:pt x="23560" y="35699"/>
                  <a:pt x="23858" y="35589"/>
                </a:cubicBezTo>
                <a:cubicBezTo>
                  <a:pt x="23942" y="35556"/>
                  <a:pt x="23988" y="35498"/>
                  <a:pt x="24027" y="35427"/>
                </a:cubicBezTo>
                <a:cubicBezTo>
                  <a:pt x="24143" y="35200"/>
                  <a:pt x="24267" y="34979"/>
                  <a:pt x="24377" y="34752"/>
                </a:cubicBezTo>
                <a:cubicBezTo>
                  <a:pt x="24396" y="34720"/>
                  <a:pt x="24403" y="34687"/>
                  <a:pt x="24409" y="34655"/>
                </a:cubicBezTo>
                <a:cubicBezTo>
                  <a:pt x="24377" y="34648"/>
                  <a:pt x="24364" y="34642"/>
                  <a:pt x="24344" y="34648"/>
                </a:cubicBezTo>
                <a:cubicBezTo>
                  <a:pt x="24053" y="34791"/>
                  <a:pt x="23767" y="34947"/>
                  <a:pt x="23475" y="35096"/>
                </a:cubicBezTo>
                <a:cubicBezTo>
                  <a:pt x="23430" y="35115"/>
                  <a:pt x="23391" y="35161"/>
                  <a:pt x="23359" y="35200"/>
                </a:cubicBezTo>
                <a:cubicBezTo>
                  <a:pt x="23197" y="35427"/>
                  <a:pt x="23041" y="35660"/>
                  <a:pt x="22872" y="35913"/>
                </a:cubicBezTo>
                <a:close/>
                <a:moveTo>
                  <a:pt x="22341" y="36399"/>
                </a:moveTo>
                <a:lnTo>
                  <a:pt x="22302" y="36360"/>
                </a:lnTo>
                <a:cubicBezTo>
                  <a:pt x="22003" y="36477"/>
                  <a:pt x="21705" y="36594"/>
                  <a:pt x="21400" y="36717"/>
                </a:cubicBezTo>
                <a:cubicBezTo>
                  <a:pt x="21348" y="36737"/>
                  <a:pt x="21297" y="36788"/>
                  <a:pt x="21264" y="36834"/>
                </a:cubicBezTo>
                <a:cubicBezTo>
                  <a:pt x="21128" y="37009"/>
                  <a:pt x="20998" y="37178"/>
                  <a:pt x="20869" y="37346"/>
                </a:cubicBezTo>
                <a:cubicBezTo>
                  <a:pt x="20849" y="37372"/>
                  <a:pt x="20843" y="37405"/>
                  <a:pt x="20836" y="37430"/>
                </a:cubicBezTo>
                <a:cubicBezTo>
                  <a:pt x="20862" y="37437"/>
                  <a:pt x="20869" y="37443"/>
                  <a:pt x="20875" y="37443"/>
                </a:cubicBezTo>
                <a:cubicBezTo>
                  <a:pt x="21186" y="37366"/>
                  <a:pt x="21485" y="37288"/>
                  <a:pt x="21789" y="37203"/>
                </a:cubicBezTo>
                <a:cubicBezTo>
                  <a:pt x="21841" y="37184"/>
                  <a:pt x="21887" y="37145"/>
                  <a:pt x="21913" y="37106"/>
                </a:cubicBezTo>
                <a:cubicBezTo>
                  <a:pt x="22049" y="36879"/>
                  <a:pt x="22198" y="36639"/>
                  <a:pt x="22341" y="36399"/>
                </a:cubicBezTo>
                <a:close/>
                <a:moveTo>
                  <a:pt x="10947" y="67442"/>
                </a:moveTo>
                <a:cubicBezTo>
                  <a:pt x="10850" y="67721"/>
                  <a:pt x="10759" y="67961"/>
                  <a:pt x="10661" y="68207"/>
                </a:cubicBezTo>
                <a:cubicBezTo>
                  <a:pt x="10616" y="68318"/>
                  <a:pt x="10623" y="68434"/>
                  <a:pt x="10655" y="68545"/>
                </a:cubicBezTo>
                <a:cubicBezTo>
                  <a:pt x="10733" y="68817"/>
                  <a:pt x="10811" y="69083"/>
                  <a:pt x="10888" y="69349"/>
                </a:cubicBezTo>
                <a:cubicBezTo>
                  <a:pt x="10908" y="69401"/>
                  <a:pt x="10921" y="69446"/>
                  <a:pt x="10960" y="69550"/>
                </a:cubicBezTo>
                <a:cubicBezTo>
                  <a:pt x="10986" y="69498"/>
                  <a:pt x="11005" y="69472"/>
                  <a:pt x="11012" y="69446"/>
                </a:cubicBezTo>
                <a:cubicBezTo>
                  <a:pt x="11070" y="69193"/>
                  <a:pt x="11135" y="68934"/>
                  <a:pt x="11180" y="68687"/>
                </a:cubicBezTo>
                <a:cubicBezTo>
                  <a:pt x="11200" y="68622"/>
                  <a:pt x="11187" y="68538"/>
                  <a:pt x="11180" y="68473"/>
                </a:cubicBezTo>
                <a:cubicBezTo>
                  <a:pt x="11135" y="68175"/>
                  <a:pt x="11076" y="67877"/>
                  <a:pt x="11012" y="67572"/>
                </a:cubicBezTo>
                <a:cubicBezTo>
                  <a:pt x="11005" y="67526"/>
                  <a:pt x="10979" y="67501"/>
                  <a:pt x="10947" y="67442"/>
                </a:cubicBezTo>
                <a:close/>
                <a:moveTo>
                  <a:pt x="17782" y="50640"/>
                </a:moveTo>
                <a:cubicBezTo>
                  <a:pt x="17730" y="50627"/>
                  <a:pt x="17723" y="50614"/>
                  <a:pt x="17710" y="50614"/>
                </a:cubicBezTo>
                <a:cubicBezTo>
                  <a:pt x="17445" y="50763"/>
                  <a:pt x="17172" y="50899"/>
                  <a:pt x="16900" y="51049"/>
                </a:cubicBezTo>
                <a:cubicBezTo>
                  <a:pt x="16854" y="51068"/>
                  <a:pt x="16809" y="51133"/>
                  <a:pt x="16783" y="51185"/>
                </a:cubicBezTo>
                <a:cubicBezTo>
                  <a:pt x="16660" y="51470"/>
                  <a:pt x="16550" y="51749"/>
                  <a:pt x="16426" y="52028"/>
                </a:cubicBezTo>
                <a:cubicBezTo>
                  <a:pt x="16413" y="52034"/>
                  <a:pt x="16433" y="52060"/>
                  <a:pt x="16439" y="52073"/>
                </a:cubicBezTo>
                <a:cubicBezTo>
                  <a:pt x="16465" y="52067"/>
                  <a:pt x="16491" y="52060"/>
                  <a:pt x="16511" y="52041"/>
                </a:cubicBezTo>
                <a:cubicBezTo>
                  <a:pt x="16738" y="51879"/>
                  <a:pt x="16958" y="51710"/>
                  <a:pt x="17185" y="51541"/>
                </a:cubicBezTo>
                <a:cubicBezTo>
                  <a:pt x="17224" y="51509"/>
                  <a:pt x="17276" y="51470"/>
                  <a:pt x="17302" y="51425"/>
                </a:cubicBezTo>
                <a:cubicBezTo>
                  <a:pt x="17464" y="51185"/>
                  <a:pt x="17620" y="50919"/>
                  <a:pt x="17782" y="50640"/>
                </a:cubicBezTo>
                <a:close/>
                <a:moveTo>
                  <a:pt x="28521" y="29409"/>
                </a:moveTo>
                <a:cubicBezTo>
                  <a:pt x="28579" y="29376"/>
                  <a:pt x="28598" y="29376"/>
                  <a:pt x="28611" y="29363"/>
                </a:cubicBezTo>
                <a:cubicBezTo>
                  <a:pt x="28838" y="29097"/>
                  <a:pt x="29072" y="28825"/>
                  <a:pt x="29299" y="28559"/>
                </a:cubicBezTo>
                <a:cubicBezTo>
                  <a:pt x="29357" y="28494"/>
                  <a:pt x="29377" y="28423"/>
                  <a:pt x="29396" y="28339"/>
                </a:cubicBezTo>
                <a:cubicBezTo>
                  <a:pt x="29435" y="28079"/>
                  <a:pt x="29487" y="27820"/>
                  <a:pt x="29526" y="27561"/>
                </a:cubicBezTo>
                <a:cubicBezTo>
                  <a:pt x="29532" y="27541"/>
                  <a:pt x="29558" y="27496"/>
                  <a:pt x="29500" y="27470"/>
                </a:cubicBezTo>
                <a:cubicBezTo>
                  <a:pt x="29487" y="27489"/>
                  <a:pt x="29461" y="27502"/>
                  <a:pt x="29441" y="27522"/>
                </a:cubicBezTo>
                <a:cubicBezTo>
                  <a:pt x="29260" y="27775"/>
                  <a:pt x="29072" y="28034"/>
                  <a:pt x="28884" y="28280"/>
                </a:cubicBezTo>
                <a:cubicBezTo>
                  <a:pt x="28851" y="28326"/>
                  <a:pt x="28819" y="28371"/>
                  <a:pt x="28806" y="28423"/>
                </a:cubicBezTo>
                <a:cubicBezTo>
                  <a:pt x="28709" y="28754"/>
                  <a:pt x="28618" y="29065"/>
                  <a:pt x="28521" y="29409"/>
                </a:cubicBezTo>
                <a:close/>
                <a:moveTo>
                  <a:pt x="18754" y="38799"/>
                </a:moveTo>
                <a:cubicBezTo>
                  <a:pt x="19053" y="38740"/>
                  <a:pt x="19351" y="38676"/>
                  <a:pt x="19649" y="38617"/>
                </a:cubicBezTo>
                <a:cubicBezTo>
                  <a:pt x="19740" y="38604"/>
                  <a:pt x="19799" y="38552"/>
                  <a:pt x="19837" y="38481"/>
                </a:cubicBezTo>
                <a:cubicBezTo>
                  <a:pt x="19954" y="38299"/>
                  <a:pt x="20071" y="38131"/>
                  <a:pt x="20188" y="37962"/>
                </a:cubicBezTo>
                <a:cubicBezTo>
                  <a:pt x="20201" y="37930"/>
                  <a:pt x="20252" y="37897"/>
                  <a:pt x="20201" y="37833"/>
                </a:cubicBezTo>
                <a:lnTo>
                  <a:pt x="19325" y="38098"/>
                </a:lnTo>
                <a:cubicBezTo>
                  <a:pt x="19286" y="38118"/>
                  <a:pt x="19247" y="38137"/>
                  <a:pt x="19215" y="38170"/>
                </a:cubicBezTo>
                <a:cubicBezTo>
                  <a:pt x="19046" y="38371"/>
                  <a:pt x="18884" y="38552"/>
                  <a:pt x="18754" y="38799"/>
                </a:cubicBezTo>
                <a:close/>
                <a:moveTo>
                  <a:pt x="25706" y="32826"/>
                </a:moveTo>
                <a:cubicBezTo>
                  <a:pt x="25959" y="32645"/>
                  <a:pt x="26212" y="32476"/>
                  <a:pt x="26452" y="32294"/>
                </a:cubicBezTo>
                <a:cubicBezTo>
                  <a:pt x="26504" y="32262"/>
                  <a:pt x="26536" y="32210"/>
                  <a:pt x="26556" y="32152"/>
                </a:cubicBezTo>
                <a:cubicBezTo>
                  <a:pt x="26653" y="31931"/>
                  <a:pt x="26744" y="31704"/>
                  <a:pt x="26841" y="31477"/>
                </a:cubicBezTo>
                <a:cubicBezTo>
                  <a:pt x="26847" y="31451"/>
                  <a:pt x="26847" y="31419"/>
                  <a:pt x="26860" y="31348"/>
                </a:cubicBezTo>
                <a:cubicBezTo>
                  <a:pt x="26705" y="31484"/>
                  <a:pt x="26588" y="31607"/>
                  <a:pt x="26458" y="31704"/>
                </a:cubicBezTo>
                <a:cubicBezTo>
                  <a:pt x="26199" y="31905"/>
                  <a:pt x="26004" y="32158"/>
                  <a:pt x="25855" y="32450"/>
                </a:cubicBezTo>
                <a:cubicBezTo>
                  <a:pt x="25797" y="32554"/>
                  <a:pt x="25706" y="32664"/>
                  <a:pt x="25706" y="32826"/>
                </a:cubicBezTo>
                <a:close/>
                <a:moveTo>
                  <a:pt x="23689" y="34726"/>
                </a:moveTo>
                <a:lnTo>
                  <a:pt x="23728" y="34772"/>
                </a:lnTo>
                <a:cubicBezTo>
                  <a:pt x="23988" y="34642"/>
                  <a:pt x="24241" y="34499"/>
                  <a:pt x="24500" y="34383"/>
                </a:cubicBezTo>
                <a:cubicBezTo>
                  <a:pt x="24578" y="34337"/>
                  <a:pt x="24623" y="34285"/>
                  <a:pt x="24662" y="34208"/>
                </a:cubicBezTo>
                <a:cubicBezTo>
                  <a:pt x="24766" y="34006"/>
                  <a:pt x="24883" y="33812"/>
                  <a:pt x="24986" y="33617"/>
                </a:cubicBezTo>
                <a:cubicBezTo>
                  <a:pt x="24993" y="33604"/>
                  <a:pt x="24993" y="33572"/>
                  <a:pt x="25012" y="33520"/>
                </a:cubicBezTo>
                <a:cubicBezTo>
                  <a:pt x="24954" y="33553"/>
                  <a:pt x="24915" y="33572"/>
                  <a:pt x="24870" y="33591"/>
                </a:cubicBezTo>
                <a:cubicBezTo>
                  <a:pt x="24727" y="33689"/>
                  <a:pt x="24591" y="33786"/>
                  <a:pt x="24448" y="33883"/>
                </a:cubicBezTo>
                <a:cubicBezTo>
                  <a:pt x="24344" y="33961"/>
                  <a:pt x="24234" y="34026"/>
                  <a:pt x="24150" y="34110"/>
                </a:cubicBezTo>
                <a:cubicBezTo>
                  <a:pt x="23981" y="34298"/>
                  <a:pt x="23832" y="34512"/>
                  <a:pt x="23689" y="34726"/>
                </a:cubicBezTo>
                <a:close/>
                <a:moveTo>
                  <a:pt x="22976" y="35388"/>
                </a:moveTo>
                <a:cubicBezTo>
                  <a:pt x="22944" y="35388"/>
                  <a:pt x="22911" y="35388"/>
                  <a:pt x="22892" y="35394"/>
                </a:cubicBezTo>
                <a:cubicBezTo>
                  <a:pt x="22269" y="35667"/>
                  <a:pt x="22127" y="35783"/>
                  <a:pt x="21712" y="36296"/>
                </a:cubicBezTo>
                <a:cubicBezTo>
                  <a:pt x="21686" y="36328"/>
                  <a:pt x="21647" y="36348"/>
                  <a:pt x="21679" y="36412"/>
                </a:cubicBezTo>
                <a:cubicBezTo>
                  <a:pt x="21945" y="36309"/>
                  <a:pt x="22211" y="36211"/>
                  <a:pt x="22483" y="36101"/>
                </a:cubicBezTo>
                <a:cubicBezTo>
                  <a:pt x="22535" y="36075"/>
                  <a:pt x="22587" y="36023"/>
                  <a:pt x="22619" y="35978"/>
                </a:cubicBezTo>
                <a:cubicBezTo>
                  <a:pt x="22743" y="35809"/>
                  <a:pt x="22853" y="35634"/>
                  <a:pt x="22970" y="35459"/>
                </a:cubicBezTo>
                <a:cubicBezTo>
                  <a:pt x="22970" y="35453"/>
                  <a:pt x="22970" y="35427"/>
                  <a:pt x="22976" y="35388"/>
                </a:cubicBezTo>
                <a:close/>
                <a:moveTo>
                  <a:pt x="27509" y="30466"/>
                </a:moveTo>
                <a:cubicBezTo>
                  <a:pt x="27749" y="30271"/>
                  <a:pt x="27963" y="30051"/>
                  <a:pt x="28170" y="29830"/>
                </a:cubicBezTo>
                <a:cubicBezTo>
                  <a:pt x="28209" y="29791"/>
                  <a:pt x="28235" y="29727"/>
                  <a:pt x="28255" y="29662"/>
                </a:cubicBezTo>
                <a:cubicBezTo>
                  <a:pt x="28320" y="29435"/>
                  <a:pt x="28384" y="29208"/>
                  <a:pt x="28443" y="28987"/>
                </a:cubicBezTo>
                <a:cubicBezTo>
                  <a:pt x="28456" y="28968"/>
                  <a:pt x="28443" y="28942"/>
                  <a:pt x="28436" y="28903"/>
                </a:cubicBezTo>
                <a:cubicBezTo>
                  <a:pt x="27995" y="29357"/>
                  <a:pt x="27658" y="29856"/>
                  <a:pt x="27509" y="30466"/>
                </a:cubicBezTo>
                <a:close/>
                <a:moveTo>
                  <a:pt x="19565" y="37826"/>
                </a:moveTo>
                <a:cubicBezTo>
                  <a:pt x="19740" y="37820"/>
                  <a:pt x="19876" y="37742"/>
                  <a:pt x="20025" y="37709"/>
                </a:cubicBezTo>
                <a:cubicBezTo>
                  <a:pt x="20162" y="37670"/>
                  <a:pt x="20317" y="37657"/>
                  <a:pt x="20428" y="37573"/>
                </a:cubicBezTo>
                <a:cubicBezTo>
                  <a:pt x="20551" y="37495"/>
                  <a:pt x="20629" y="37346"/>
                  <a:pt x="20719" y="37223"/>
                </a:cubicBezTo>
                <a:cubicBezTo>
                  <a:pt x="20791" y="37139"/>
                  <a:pt x="20869" y="37054"/>
                  <a:pt x="20933" y="36912"/>
                </a:cubicBezTo>
                <a:cubicBezTo>
                  <a:pt x="20719" y="36977"/>
                  <a:pt x="20557" y="37061"/>
                  <a:pt x="20382" y="37126"/>
                </a:cubicBezTo>
                <a:cubicBezTo>
                  <a:pt x="20188" y="37203"/>
                  <a:pt x="20006" y="37307"/>
                  <a:pt x="19870" y="37469"/>
                </a:cubicBezTo>
                <a:cubicBezTo>
                  <a:pt x="19779" y="37580"/>
                  <a:pt x="19656" y="37670"/>
                  <a:pt x="19565" y="37826"/>
                </a:cubicBezTo>
                <a:close/>
                <a:moveTo>
                  <a:pt x="11472" y="65004"/>
                </a:moveTo>
                <a:cubicBezTo>
                  <a:pt x="11718" y="64381"/>
                  <a:pt x="11706" y="63765"/>
                  <a:pt x="11718" y="63123"/>
                </a:cubicBezTo>
                <a:cubicBezTo>
                  <a:pt x="11673" y="63162"/>
                  <a:pt x="11654" y="63169"/>
                  <a:pt x="11641" y="63195"/>
                </a:cubicBezTo>
                <a:cubicBezTo>
                  <a:pt x="11556" y="63415"/>
                  <a:pt x="11466" y="63636"/>
                  <a:pt x="11381" y="63850"/>
                </a:cubicBezTo>
                <a:cubicBezTo>
                  <a:pt x="11362" y="63914"/>
                  <a:pt x="11349" y="63992"/>
                  <a:pt x="11349" y="64064"/>
                </a:cubicBezTo>
                <a:cubicBezTo>
                  <a:pt x="11368" y="64323"/>
                  <a:pt x="11401" y="64582"/>
                  <a:pt x="11427" y="64842"/>
                </a:cubicBezTo>
                <a:cubicBezTo>
                  <a:pt x="11433" y="64881"/>
                  <a:pt x="11446" y="64920"/>
                  <a:pt x="11472" y="65004"/>
                </a:cubicBezTo>
                <a:close/>
                <a:moveTo>
                  <a:pt x="18858" y="38280"/>
                </a:moveTo>
                <a:cubicBezTo>
                  <a:pt x="18314" y="38410"/>
                  <a:pt x="17847" y="38598"/>
                  <a:pt x="17509" y="39091"/>
                </a:cubicBezTo>
                <a:cubicBezTo>
                  <a:pt x="17795" y="39026"/>
                  <a:pt x="18048" y="38967"/>
                  <a:pt x="18294" y="38909"/>
                </a:cubicBezTo>
                <a:cubicBezTo>
                  <a:pt x="18326" y="38903"/>
                  <a:pt x="18372" y="38890"/>
                  <a:pt x="18385" y="38864"/>
                </a:cubicBezTo>
                <a:cubicBezTo>
                  <a:pt x="18540" y="38676"/>
                  <a:pt x="18696" y="38507"/>
                  <a:pt x="18858" y="38280"/>
                </a:cubicBezTo>
                <a:close/>
                <a:moveTo>
                  <a:pt x="12821" y="58804"/>
                </a:moveTo>
                <a:cubicBezTo>
                  <a:pt x="13145" y="58415"/>
                  <a:pt x="13541" y="57475"/>
                  <a:pt x="13554" y="57099"/>
                </a:cubicBezTo>
                <a:cubicBezTo>
                  <a:pt x="13541" y="57105"/>
                  <a:pt x="13515" y="57105"/>
                  <a:pt x="13508" y="57125"/>
                </a:cubicBezTo>
                <a:cubicBezTo>
                  <a:pt x="13353" y="57313"/>
                  <a:pt x="13197" y="57507"/>
                  <a:pt x="13054" y="57702"/>
                </a:cubicBezTo>
                <a:cubicBezTo>
                  <a:pt x="13022" y="57747"/>
                  <a:pt x="12996" y="57812"/>
                  <a:pt x="12983" y="57871"/>
                </a:cubicBezTo>
                <a:cubicBezTo>
                  <a:pt x="12931" y="58162"/>
                  <a:pt x="12886" y="58454"/>
                  <a:pt x="12821" y="58804"/>
                </a:cubicBezTo>
                <a:close/>
                <a:moveTo>
                  <a:pt x="14196" y="55834"/>
                </a:moveTo>
                <a:cubicBezTo>
                  <a:pt x="14423" y="55594"/>
                  <a:pt x="14643" y="55354"/>
                  <a:pt x="14805" y="55069"/>
                </a:cubicBezTo>
                <a:cubicBezTo>
                  <a:pt x="14915" y="54862"/>
                  <a:pt x="15013" y="54648"/>
                  <a:pt x="15123" y="54434"/>
                </a:cubicBezTo>
                <a:cubicBezTo>
                  <a:pt x="15136" y="54401"/>
                  <a:pt x="15136" y="54362"/>
                  <a:pt x="15155" y="54278"/>
                </a:cubicBezTo>
                <a:cubicBezTo>
                  <a:pt x="14928" y="54492"/>
                  <a:pt x="14734" y="54667"/>
                  <a:pt x="14552" y="54855"/>
                </a:cubicBezTo>
                <a:cubicBezTo>
                  <a:pt x="14507" y="54901"/>
                  <a:pt x="14475" y="54978"/>
                  <a:pt x="14455" y="55043"/>
                </a:cubicBezTo>
                <a:cubicBezTo>
                  <a:pt x="14384" y="55257"/>
                  <a:pt x="14312" y="55484"/>
                  <a:pt x="14235" y="55711"/>
                </a:cubicBezTo>
                <a:cubicBezTo>
                  <a:pt x="14215" y="55763"/>
                  <a:pt x="14202" y="55802"/>
                  <a:pt x="14196" y="55834"/>
                </a:cubicBezTo>
                <a:close/>
                <a:moveTo>
                  <a:pt x="11375" y="66288"/>
                </a:moveTo>
                <a:cubicBezTo>
                  <a:pt x="11362" y="66275"/>
                  <a:pt x="11342" y="66275"/>
                  <a:pt x="11316" y="66268"/>
                </a:cubicBezTo>
                <a:cubicBezTo>
                  <a:pt x="11245" y="66502"/>
                  <a:pt x="11167" y="66748"/>
                  <a:pt x="11089" y="66988"/>
                </a:cubicBezTo>
                <a:cubicBezTo>
                  <a:pt x="11083" y="67034"/>
                  <a:pt x="11089" y="67079"/>
                  <a:pt x="11102" y="67118"/>
                </a:cubicBezTo>
                <a:cubicBezTo>
                  <a:pt x="11148" y="67371"/>
                  <a:pt x="11193" y="67617"/>
                  <a:pt x="11245" y="67864"/>
                </a:cubicBezTo>
                <a:cubicBezTo>
                  <a:pt x="11245" y="67883"/>
                  <a:pt x="11278" y="67896"/>
                  <a:pt x="11284" y="67916"/>
                </a:cubicBezTo>
                <a:cubicBezTo>
                  <a:pt x="11303" y="67896"/>
                  <a:pt x="11310" y="67896"/>
                  <a:pt x="11310" y="67890"/>
                </a:cubicBezTo>
                <a:cubicBezTo>
                  <a:pt x="11472" y="67351"/>
                  <a:pt x="11440" y="66820"/>
                  <a:pt x="11375" y="66288"/>
                </a:cubicBezTo>
                <a:close/>
                <a:moveTo>
                  <a:pt x="15882" y="53292"/>
                </a:moveTo>
                <a:cubicBezTo>
                  <a:pt x="16303" y="52988"/>
                  <a:pt x="16861" y="52274"/>
                  <a:pt x="16939" y="51943"/>
                </a:cubicBezTo>
                <a:cubicBezTo>
                  <a:pt x="16718" y="52106"/>
                  <a:pt x="16504" y="52261"/>
                  <a:pt x="16297" y="52417"/>
                </a:cubicBezTo>
                <a:cubicBezTo>
                  <a:pt x="16271" y="52430"/>
                  <a:pt x="16258" y="52449"/>
                  <a:pt x="16238" y="52469"/>
                </a:cubicBezTo>
                <a:cubicBezTo>
                  <a:pt x="16148" y="52650"/>
                  <a:pt x="16070" y="52825"/>
                  <a:pt x="15985" y="53007"/>
                </a:cubicBezTo>
                <a:cubicBezTo>
                  <a:pt x="15953" y="53072"/>
                  <a:pt x="15934" y="53137"/>
                  <a:pt x="15901" y="53202"/>
                </a:cubicBezTo>
                <a:cubicBezTo>
                  <a:pt x="15888" y="53234"/>
                  <a:pt x="15888" y="53260"/>
                  <a:pt x="15882" y="53292"/>
                </a:cubicBezTo>
                <a:close/>
                <a:moveTo>
                  <a:pt x="11265" y="69115"/>
                </a:moveTo>
                <a:cubicBezTo>
                  <a:pt x="11167" y="69407"/>
                  <a:pt x="11109" y="69647"/>
                  <a:pt x="11057" y="69893"/>
                </a:cubicBezTo>
                <a:cubicBezTo>
                  <a:pt x="11051" y="69945"/>
                  <a:pt x="11070" y="70010"/>
                  <a:pt x="11083" y="70075"/>
                </a:cubicBezTo>
                <a:cubicBezTo>
                  <a:pt x="11135" y="70289"/>
                  <a:pt x="11187" y="70496"/>
                  <a:pt x="11245" y="70704"/>
                </a:cubicBezTo>
                <a:cubicBezTo>
                  <a:pt x="11252" y="70743"/>
                  <a:pt x="11278" y="70769"/>
                  <a:pt x="11316" y="70749"/>
                </a:cubicBezTo>
                <a:cubicBezTo>
                  <a:pt x="11433" y="70224"/>
                  <a:pt x="11394" y="69705"/>
                  <a:pt x="11265" y="69115"/>
                </a:cubicBezTo>
                <a:close/>
                <a:moveTo>
                  <a:pt x="17769" y="51036"/>
                </a:moveTo>
                <a:cubicBezTo>
                  <a:pt x="18203" y="50815"/>
                  <a:pt x="18528" y="50484"/>
                  <a:pt x="18800" y="50095"/>
                </a:cubicBezTo>
                <a:cubicBezTo>
                  <a:pt x="18826" y="50056"/>
                  <a:pt x="18891" y="50030"/>
                  <a:pt x="18839" y="49959"/>
                </a:cubicBezTo>
                <a:cubicBezTo>
                  <a:pt x="18638" y="50082"/>
                  <a:pt x="18437" y="50193"/>
                  <a:pt x="18236" y="50316"/>
                </a:cubicBezTo>
                <a:cubicBezTo>
                  <a:pt x="18190" y="50342"/>
                  <a:pt x="18145" y="50381"/>
                  <a:pt x="18119" y="50426"/>
                </a:cubicBezTo>
                <a:cubicBezTo>
                  <a:pt x="17996" y="50634"/>
                  <a:pt x="17886" y="50835"/>
                  <a:pt x="17769" y="51036"/>
                </a:cubicBezTo>
                <a:close/>
                <a:moveTo>
                  <a:pt x="24636" y="33494"/>
                </a:moveTo>
                <a:cubicBezTo>
                  <a:pt x="24662" y="33507"/>
                  <a:pt x="24669" y="33514"/>
                  <a:pt x="24675" y="33507"/>
                </a:cubicBezTo>
                <a:cubicBezTo>
                  <a:pt x="24805" y="33423"/>
                  <a:pt x="24934" y="33345"/>
                  <a:pt x="25064" y="33254"/>
                </a:cubicBezTo>
                <a:cubicBezTo>
                  <a:pt x="25291" y="33099"/>
                  <a:pt x="25466" y="32859"/>
                  <a:pt x="25576" y="32508"/>
                </a:cubicBezTo>
                <a:cubicBezTo>
                  <a:pt x="25207" y="32813"/>
                  <a:pt x="24870" y="33105"/>
                  <a:pt x="24636" y="33494"/>
                </a:cubicBezTo>
                <a:close/>
                <a:moveTo>
                  <a:pt x="23650" y="34493"/>
                </a:moveTo>
                <a:cubicBezTo>
                  <a:pt x="23242" y="34687"/>
                  <a:pt x="22892" y="34934"/>
                  <a:pt x="22619" y="35303"/>
                </a:cubicBezTo>
                <a:cubicBezTo>
                  <a:pt x="22762" y="35265"/>
                  <a:pt x="23216" y="35044"/>
                  <a:pt x="23281" y="34986"/>
                </a:cubicBezTo>
                <a:lnTo>
                  <a:pt x="23339" y="34934"/>
                </a:lnTo>
                <a:cubicBezTo>
                  <a:pt x="23443" y="34785"/>
                  <a:pt x="23540" y="34642"/>
                  <a:pt x="23650" y="34493"/>
                </a:cubicBezTo>
                <a:close/>
                <a:moveTo>
                  <a:pt x="26517" y="31380"/>
                </a:moveTo>
                <a:cubicBezTo>
                  <a:pt x="26971" y="31108"/>
                  <a:pt x="27217" y="30771"/>
                  <a:pt x="27314" y="30297"/>
                </a:cubicBezTo>
                <a:cubicBezTo>
                  <a:pt x="26977" y="30621"/>
                  <a:pt x="26731" y="30965"/>
                  <a:pt x="26517" y="31380"/>
                </a:cubicBezTo>
                <a:close/>
                <a:moveTo>
                  <a:pt x="20609" y="36847"/>
                </a:moveTo>
                <a:cubicBezTo>
                  <a:pt x="20687" y="36814"/>
                  <a:pt x="20771" y="36782"/>
                  <a:pt x="20862" y="36750"/>
                </a:cubicBezTo>
                <a:cubicBezTo>
                  <a:pt x="21271" y="36574"/>
                  <a:pt x="21271" y="36574"/>
                  <a:pt x="21530" y="36237"/>
                </a:cubicBezTo>
                <a:cubicBezTo>
                  <a:pt x="21549" y="36211"/>
                  <a:pt x="21582" y="36179"/>
                  <a:pt x="21530" y="36140"/>
                </a:cubicBezTo>
                <a:cubicBezTo>
                  <a:pt x="21160" y="36296"/>
                  <a:pt x="20843" y="36523"/>
                  <a:pt x="20609" y="36847"/>
                </a:cubicBezTo>
                <a:close/>
                <a:moveTo>
                  <a:pt x="18508" y="38163"/>
                </a:moveTo>
                <a:cubicBezTo>
                  <a:pt x="19046" y="38079"/>
                  <a:pt x="19254" y="37936"/>
                  <a:pt x="19507" y="37534"/>
                </a:cubicBezTo>
                <a:cubicBezTo>
                  <a:pt x="19111" y="37690"/>
                  <a:pt x="18793" y="37871"/>
                  <a:pt x="18508" y="38163"/>
                </a:cubicBezTo>
                <a:close/>
                <a:moveTo>
                  <a:pt x="16485" y="39350"/>
                </a:moveTo>
                <a:cubicBezTo>
                  <a:pt x="16699" y="39324"/>
                  <a:pt x="16880" y="39266"/>
                  <a:pt x="17049" y="39201"/>
                </a:cubicBezTo>
                <a:cubicBezTo>
                  <a:pt x="17146" y="39162"/>
                  <a:pt x="17334" y="38954"/>
                  <a:pt x="17386" y="38812"/>
                </a:cubicBezTo>
                <a:cubicBezTo>
                  <a:pt x="17062" y="38935"/>
                  <a:pt x="16751" y="39071"/>
                  <a:pt x="16485" y="39350"/>
                </a:cubicBezTo>
                <a:close/>
                <a:moveTo>
                  <a:pt x="28754" y="27807"/>
                </a:moveTo>
                <a:cubicBezTo>
                  <a:pt x="28534" y="28079"/>
                  <a:pt x="28358" y="28384"/>
                  <a:pt x="28268" y="28721"/>
                </a:cubicBezTo>
                <a:cubicBezTo>
                  <a:pt x="28534" y="28468"/>
                  <a:pt x="28748" y="28196"/>
                  <a:pt x="28754" y="27807"/>
                </a:cubicBezTo>
                <a:close/>
                <a:moveTo>
                  <a:pt x="12108" y="62060"/>
                </a:moveTo>
                <a:cubicBezTo>
                  <a:pt x="11894" y="62378"/>
                  <a:pt x="11861" y="62676"/>
                  <a:pt x="11913" y="63058"/>
                </a:cubicBezTo>
                <a:cubicBezTo>
                  <a:pt x="12010" y="62708"/>
                  <a:pt x="12056" y="62410"/>
                  <a:pt x="12108" y="62060"/>
                </a:cubicBezTo>
                <a:close/>
                <a:moveTo>
                  <a:pt x="12925" y="59096"/>
                </a:moveTo>
                <a:cubicBezTo>
                  <a:pt x="12724" y="59336"/>
                  <a:pt x="12659" y="59576"/>
                  <a:pt x="12659" y="59900"/>
                </a:cubicBezTo>
                <a:cubicBezTo>
                  <a:pt x="12788" y="59615"/>
                  <a:pt x="12860" y="59388"/>
                  <a:pt x="12925" y="59096"/>
                </a:cubicBezTo>
                <a:close/>
                <a:moveTo>
                  <a:pt x="11504" y="71197"/>
                </a:moveTo>
                <a:lnTo>
                  <a:pt x="11446" y="71197"/>
                </a:lnTo>
                <a:cubicBezTo>
                  <a:pt x="11375" y="71352"/>
                  <a:pt x="11414" y="71508"/>
                  <a:pt x="11504" y="71690"/>
                </a:cubicBezTo>
                <a:lnTo>
                  <a:pt x="11504" y="71489"/>
                </a:lnTo>
                <a:close/>
                <a:moveTo>
                  <a:pt x="11602" y="65419"/>
                </a:moveTo>
                <a:cubicBezTo>
                  <a:pt x="11492" y="65652"/>
                  <a:pt x="11479" y="65685"/>
                  <a:pt x="11563" y="65905"/>
                </a:cubicBezTo>
                <a:cubicBezTo>
                  <a:pt x="11621" y="65743"/>
                  <a:pt x="11608" y="65581"/>
                  <a:pt x="11602" y="65419"/>
                </a:cubicBezTo>
                <a:close/>
                <a:moveTo>
                  <a:pt x="15823" y="53675"/>
                </a:moveTo>
                <a:cubicBezTo>
                  <a:pt x="15577" y="53844"/>
                  <a:pt x="15532" y="53895"/>
                  <a:pt x="15519" y="54109"/>
                </a:cubicBezTo>
                <a:cubicBezTo>
                  <a:pt x="15629" y="53980"/>
                  <a:pt x="15726" y="53850"/>
                  <a:pt x="15823" y="53675"/>
                </a:cubicBezTo>
                <a:close/>
                <a:moveTo>
                  <a:pt x="11433" y="68836"/>
                </a:moveTo>
                <a:cubicBezTo>
                  <a:pt x="11492" y="68558"/>
                  <a:pt x="11479" y="68499"/>
                  <a:pt x="11414" y="68350"/>
                </a:cubicBezTo>
                <a:cubicBezTo>
                  <a:pt x="11368" y="68512"/>
                  <a:pt x="11375" y="68668"/>
                  <a:pt x="11433" y="68836"/>
                </a:cubicBezTo>
                <a:close/>
                <a:moveTo>
                  <a:pt x="17373" y="51762"/>
                </a:moveTo>
                <a:cubicBezTo>
                  <a:pt x="17594" y="51567"/>
                  <a:pt x="17594" y="51567"/>
                  <a:pt x="17646" y="51418"/>
                </a:cubicBezTo>
                <a:cubicBezTo>
                  <a:pt x="17529" y="51502"/>
                  <a:pt x="17412" y="51567"/>
                  <a:pt x="17373" y="51762"/>
                </a:cubicBezTo>
                <a:close/>
                <a:moveTo>
                  <a:pt x="39454" y="5577"/>
                </a:moveTo>
                <a:cubicBezTo>
                  <a:pt x="39318" y="5694"/>
                  <a:pt x="39318" y="5694"/>
                  <a:pt x="39246" y="5836"/>
                </a:cubicBezTo>
                <a:cubicBezTo>
                  <a:pt x="39389" y="5720"/>
                  <a:pt x="39389" y="5720"/>
                  <a:pt x="39454" y="5577"/>
                </a:cubicBezTo>
                <a:close/>
                <a:moveTo>
                  <a:pt x="19325" y="49752"/>
                </a:moveTo>
                <a:cubicBezTo>
                  <a:pt x="19448" y="49693"/>
                  <a:pt x="19507" y="49635"/>
                  <a:pt x="19572" y="49531"/>
                </a:cubicBezTo>
                <a:cubicBezTo>
                  <a:pt x="19448" y="49570"/>
                  <a:pt x="19377" y="49622"/>
                  <a:pt x="19325" y="49752"/>
                </a:cubicBezTo>
                <a:close/>
                <a:moveTo>
                  <a:pt x="34688" y="16562"/>
                </a:moveTo>
                <a:lnTo>
                  <a:pt x="34675" y="16562"/>
                </a:lnTo>
                <a:lnTo>
                  <a:pt x="34675" y="16718"/>
                </a:lnTo>
                <a:lnTo>
                  <a:pt x="34688" y="16718"/>
                </a:lnTo>
                <a:close/>
                <a:moveTo>
                  <a:pt x="34746" y="16258"/>
                </a:moveTo>
                <a:cubicBezTo>
                  <a:pt x="34727" y="16264"/>
                  <a:pt x="34720" y="16271"/>
                  <a:pt x="34720" y="16271"/>
                </a:cubicBezTo>
                <a:cubicBezTo>
                  <a:pt x="34720" y="16296"/>
                  <a:pt x="34727" y="16309"/>
                  <a:pt x="34739" y="16335"/>
                </a:cubicBezTo>
                <a:cubicBezTo>
                  <a:pt x="34739" y="16309"/>
                  <a:pt x="34746" y="16290"/>
                  <a:pt x="34746" y="16258"/>
                </a:cubicBezTo>
                <a:close/>
                <a:moveTo>
                  <a:pt x="34688" y="15162"/>
                </a:moveTo>
                <a:lnTo>
                  <a:pt x="34675" y="15162"/>
                </a:lnTo>
                <a:lnTo>
                  <a:pt x="34681" y="15188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0" name="Google Shape;180;p8"/>
          <p:cNvSpPr/>
          <p:nvPr/>
        </p:nvSpPr>
        <p:spPr>
          <a:xfrm>
            <a:off x="9788949" y="-336073"/>
            <a:ext cx="1314847" cy="1018365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1" name="Google Shape;181;p8"/>
          <p:cNvSpPr/>
          <p:nvPr/>
        </p:nvSpPr>
        <p:spPr>
          <a:xfrm rot="8608723">
            <a:off x="432271" y="5999459"/>
            <a:ext cx="1697869" cy="1185055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82" name="Google Shape;182;p8"/>
          <p:cNvGrpSpPr/>
          <p:nvPr/>
        </p:nvGrpSpPr>
        <p:grpSpPr>
          <a:xfrm>
            <a:off x="246343" y="-658307"/>
            <a:ext cx="1789928" cy="2203243"/>
            <a:chOff x="2484425" y="526713"/>
            <a:chExt cx="596271" cy="733958"/>
          </a:xfrm>
        </p:grpSpPr>
        <p:sp>
          <p:nvSpPr>
            <p:cNvPr id="183" name="Google Shape;183;p8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85" name="Google Shape;185;p8"/>
          <p:cNvGrpSpPr/>
          <p:nvPr/>
        </p:nvGrpSpPr>
        <p:grpSpPr>
          <a:xfrm rot="1466580">
            <a:off x="9759902" y="4837909"/>
            <a:ext cx="1934645" cy="2242067"/>
            <a:chOff x="2813400" y="2039398"/>
            <a:chExt cx="974358" cy="1129187"/>
          </a:xfrm>
        </p:grpSpPr>
        <p:sp>
          <p:nvSpPr>
            <p:cNvPr id="186" name="Google Shape;186;p8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8165398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"/>
          <p:cNvSpPr txBox="1">
            <a:spLocks noGrp="1"/>
          </p:cNvSpPr>
          <p:nvPr>
            <p:ph type="subTitle" idx="1"/>
          </p:nvPr>
        </p:nvSpPr>
        <p:spPr>
          <a:xfrm>
            <a:off x="1311667" y="3359800"/>
            <a:ext cx="4412800" cy="1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Char char="●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190" name="Google Shape;190;p9"/>
          <p:cNvSpPr txBox="1">
            <a:spLocks noGrp="1"/>
          </p:cNvSpPr>
          <p:nvPr>
            <p:ph type="title"/>
          </p:nvPr>
        </p:nvSpPr>
        <p:spPr>
          <a:xfrm>
            <a:off x="1311800" y="1901400"/>
            <a:ext cx="4412800" cy="14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9"/>
          <p:cNvSpPr/>
          <p:nvPr/>
        </p:nvSpPr>
        <p:spPr>
          <a:xfrm rot="3156608" flipH="1">
            <a:off x="8386025" y="60119"/>
            <a:ext cx="3923595" cy="8057771"/>
          </a:xfrm>
          <a:custGeom>
            <a:avLst/>
            <a:gdLst/>
            <a:ahLst/>
            <a:cxnLst/>
            <a:rect l="l" t="t" r="r" b="b"/>
            <a:pathLst>
              <a:path w="44214" h="90801" extrusionOk="0">
                <a:moveTo>
                  <a:pt x="98" y="90671"/>
                </a:moveTo>
                <a:cubicBezTo>
                  <a:pt x="189" y="90658"/>
                  <a:pt x="279" y="90645"/>
                  <a:pt x="370" y="90651"/>
                </a:cubicBezTo>
                <a:cubicBezTo>
                  <a:pt x="1635" y="90690"/>
                  <a:pt x="2834" y="90431"/>
                  <a:pt x="3982" y="89912"/>
                </a:cubicBezTo>
                <a:cubicBezTo>
                  <a:pt x="5104" y="89413"/>
                  <a:pt x="6083" y="88706"/>
                  <a:pt x="6959" y="87856"/>
                </a:cubicBezTo>
                <a:cubicBezTo>
                  <a:pt x="8165" y="86670"/>
                  <a:pt x="9099" y="85288"/>
                  <a:pt x="9818" y="83751"/>
                </a:cubicBezTo>
                <a:cubicBezTo>
                  <a:pt x="10506" y="82286"/>
                  <a:pt x="10992" y="80755"/>
                  <a:pt x="11297" y="79167"/>
                </a:cubicBezTo>
                <a:cubicBezTo>
                  <a:pt x="11563" y="77785"/>
                  <a:pt x="11686" y="76404"/>
                  <a:pt x="11654" y="75010"/>
                </a:cubicBezTo>
                <a:cubicBezTo>
                  <a:pt x="11641" y="74666"/>
                  <a:pt x="11621" y="74316"/>
                  <a:pt x="11602" y="73959"/>
                </a:cubicBezTo>
                <a:cubicBezTo>
                  <a:pt x="11576" y="73985"/>
                  <a:pt x="11563" y="74005"/>
                  <a:pt x="11563" y="74018"/>
                </a:cubicBezTo>
                <a:lnTo>
                  <a:pt x="11511" y="74284"/>
                </a:lnTo>
                <a:cubicBezTo>
                  <a:pt x="11303" y="75996"/>
                  <a:pt x="10927" y="77675"/>
                  <a:pt x="10363" y="79303"/>
                </a:cubicBezTo>
                <a:cubicBezTo>
                  <a:pt x="9786" y="80976"/>
                  <a:pt x="9008" y="82545"/>
                  <a:pt x="7970" y="83978"/>
                </a:cubicBezTo>
                <a:cubicBezTo>
                  <a:pt x="7127" y="85139"/>
                  <a:pt x="6148" y="86164"/>
                  <a:pt x="4981" y="86994"/>
                </a:cubicBezTo>
                <a:cubicBezTo>
                  <a:pt x="4021" y="87675"/>
                  <a:pt x="2996" y="88187"/>
                  <a:pt x="1862" y="88472"/>
                </a:cubicBezTo>
                <a:cubicBezTo>
                  <a:pt x="1382" y="88596"/>
                  <a:pt x="902" y="88667"/>
                  <a:pt x="409" y="88680"/>
                </a:cubicBezTo>
                <a:cubicBezTo>
                  <a:pt x="377" y="88680"/>
                  <a:pt x="338" y="88693"/>
                  <a:pt x="305" y="88680"/>
                </a:cubicBezTo>
                <a:cubicBezTo>
                  <a:pt x="253" y="88680"/>
                  <a:pt x="214" y="88667"/>
                  <a:pt x="195" y="88609"/>
                </a:cubicBezTo>
                <a:cubicBezTo>
                  <a:pt x="189" y="88563"/>
                  <a:pt x="240" y="88518"/>
                  <a:pt x="305" y="88511"/>
                </a:cubicBezTo>
                <a:cubicBezTo>
                  <a:pt x="338" y="88505"/>
                  <a:pt x="377" y="88505"/>
                  <a:pt x="409" y="88505"/>
                </a:cubicBezTo>
                <a:cubicBezTo>
                  <a:pt x="1518" y="88453"/>
                  <a:pt x="2562" y="88148"/>
                  <a:pt x="3554" y="87655"/>
                </a:cubicBezTo>
                <a:cubicBezTo>
                  <a:pt x="4760" y="87052"/>
                  <a:pt x="5798" y="86229"/>
                  <a:pt x="6706" y="85236"/>
                </a:cubicBezTo>
                <a:cubicBezTo>
                  <a:pt x="7730" y="84134"/>
                  <a:pt x="8547" y="82889"/>
                  <a:pt x="9209" y="81540"/>
                </a:cubicBezTo>
                <a:cubicBezTo>
                  <a:pt x="10136" y="79679"/>
                  <a:pt x="10778" y="77721"/>
                  <a:pt x="11154" y="75678"/>
                </a:cubicBezTo>
                <a:cubicBezTo>
                  <a:pt x="11329" y="74783"/>
                  <a:pt x="11427" y="73875"/>
                  <a:pt x="11472" y="72954"/>
                </a:cubicBezTo>
                <a:cubicBezTo>
                  <a:pt x="11479" y="72850"/>
                  <a:pt x="11466" y="72740"/>
                  <a:pt x="11446" y="72630"/>
                </a:cubicBezTo>
                <a:cubicBezTo>
                  <a:pt x="11414" y="72422"/>
                  <a:pt x="11401" y="72202"/>
                  <a:pt x="11316" y="71949"/>
                </a:cubicBezTo>
                <a:cubicBezTo>
                  <a:pt x="11271" y="72079"/>
                  <a:pt x="11252" y="72176"/>
                  <a:pt x="11232" y="72273"/>
                </a:cubicBezTo>
                <a:cubicBezTo>
                  <a:pt x="10830" y="74271"/>
                  <a:pt x="10246" y="76210"/>
                  <a:pt x="9429" y="78071"/>
                </a:cubicBezTo>
                <a:cubicBezTo>
                  <a:pt x="8768" y="79582"/>
                  <a:pt x="7957" y="80995"/>
                  <a:pt x="6933" y="82286"/>
                </a:cubicBezTo>
                <a:cubicBezTo>
                  <a:pt x="6193" y="83220"/>
                  <a:pt x="5363" y="84063"/>
                  <a:pt x="4404" y="84783"/>
                </a:cubicBezTo>
                <a:cubicBezTo>
                  <a:pt x="3470" y="85483"/>
                  <a:pt x="2465" y="86021"/>
                  <a:pt x="1349" y="86332"/>
                </a:cubicBezTo>
                <a:cubicBezTo>
                  <a:pt x="1064" y="86410"/>
                  <a:pt x="766" y="86462"/>
                  <a:pt x="474" y="86527"/>
                </a:cubicBezTo>
                <a:cubicBezTo>
                  <a:pt x="435" y="86533"/>
                  <a:pt x="383" y="86533"/>
                  <a:pt x="338" y="86540"/>
                </a:cubicBezTo>
                <a:cubicBezTo>
                  <a:pt x="260" y="86540"/>
                  <a:pt x="208" y="86520"/>
                  <a:pt x="214" y="86469"/>
                </a:cubicBezTo>
                <a:cubicBezTo>
                  <a:pt x="227" y="86404"/>
                  <a:pt x="273" y="86378"/>
                  <a:pt x="325" y="86371"/>
                </a:cubicBezTo>
                <a:cubicBezTo>
                  <a:pt x="714" y="86313"/>
                  <a:pt x="1090" y="86235"/>
                  <a:pt x="1460" y="86118"/>
                </a:cubicBezTo>
                <a:cubicBezTo>
                  <a:pt x="2445" y="85820"/>
                  <a:pt x="3334" y="85340"/>
                  <a:pt x="4164" y="84750"/>
                </a:cubicBezTo>
                <a:cubicBezTo>
                  <a:pt x="5214" y="83998"/>
                  <a:pt x="6109" y="83071"/>
                  <a:pt x="6894" y="82052"/>
                </a:cubicBezTo>
                <a:cubicBezTo>
                  <a:pt x="7743" y="80944"/>
                  <a:pt x="8444" y="79731"/>
                  <a:pt x="9034" y="78466"/>
                </a:cubicBezTo>
                <a:cubicBezTo>
                  <a:pt x="9935" y="76553"/>
                  <a:pt x="10616" y="74562"/>
                  <a:pt x="11038" y="72481"/>
                </a:cubicBezTo>
                <a:cubicBezTo>
                  <a:pt x="11102" y="72170"/>
                  <a:pt x="11148" y="71852"/>
                  <a:pt x="11206" y="71547"/>
                </a:cubicBezTo>
                <a:cubicBezTo>
                  <a:pt x="11213" y="71482"/>
                  <a:pt x="11219" y="71417"/>
                  <a:pt x="11206" y="71359"/>
                </a:cubicBezTo>
                <a:cubicBezTo>
                  <a:pt x="11135" y="71054"/>
                  <a:pt x="11057" y="70743"/>
                  <a:pt x="10979" y="70438"/>
                </a:cubicBezTo>
                <a:cubicBezTo>
                  <a:pt x="10973" y="70412"/>
                  <a:pt x="10947" y="70393"/>
                  <a:pt x="10921" y="70354"/>
                </a:cubicBezTo>
                <a:cubicBezTo>
                  <a:pt x="10888" y="70451"/>
                  <a:pt x="10862" y="70535"/>
                  <a:pt x="10843" y="70613"/>
                </a:cubicBezTo>
                <a:cubicBezTo>
                  <a:pt x="10305" y="72429"/>
                  <a:pt x="9663" y="74206"/>
                  <a:pt x="8839" y="75924"/>
                </a:cubicBezTo>
                <a:cubicBezTo>
                  <a:pt x="8126" y="77409"/>
                  <a:pt x="7296" y="78816"/>
                  <a:pt x="6284" y="80113"/>
                </a:cubicBezTo>
                <a:cubicBezTo>
                  <a:pt x="5506" y="81112"/>
                  <a:pt x="4637" y="82020"/>
                  <a:pt x="3632" y="82792"/>
                </a:cubicBezTo>
                <a:cubicBezTo>
                  <a:pt x="2737" y="83479"/>
                  <a:pt x="1751" y="84011"/>
                  <a:pt x="668" y="84335"/>
                </a:cubicBezTo>
                <a:cubicBezTo>
                  <a:pt x="552" y="84367"/>
                  <a:pt x="441" y="84393"/>
                  <a:pt x="325" y="84419"/>
                </a:cubicBezTo>
                <a:cubicBezTo>
                  <a:pt x="305" y="84426"/>
                  <a:pt x="253" y="84387"/>
                  <a:pt x="247" y="84361"/>
                </a:cubicBezTo>
                <a:cubicBezTo>
                  <a:pt x="240" y="84335"/>
                  <a:pt x="253" y="84290"/>
                  <a:pt x="279" y="84270"/>
                </a:cubicBezTo>
                <a:cubicBezTo>
                  <a:pt x="325" y="84251"/>
                  <a:pt x="377" y="84231"/>
                  <a:pt x="435" y="84225"/>
                </a:cubicBezTo>
                <a:cubicBezTo>
                  <a:pt x="1349" y="83978"/>
                  <a:pt x="2192" y="83557"/>
                  <a:pt x="2977" y="83038"/>
                </a:cubicBezTo>
                <a:cubicBezTo>
                  <a:pt x="3956" y="82390"/>
                  <a:pt x="4812" y="81598"/>
                  <a:pt x="5577" y="80704"/>
                </a:cubicBezTo>
                <a:cubicBezTo>
                  <a:pt x="6401" y="79757"/>
                  <a:pt x="7101" y="78726"/>
                  <a:pt x="7717" y="77636"/>
                </a:cubicBezTo>
                <a:cubicBezTo>
                  <a:pt x="9014" y="75321"/>
                  <a:pt x="10039" y="72909"/>
                  <a:pt x="10752" y="70354"/>
                </a:cubicBezTo>
                <a:cubicBezTo>
                  <a:pt x="10765" y="70289"/>
                  <a:pt x="10778" y="70231"/>
                  <a:pt x="10798" y="70166"/>
                </a:cubicBezTo>
                <a:cubicBezTo>
                  <a:pt x="10850" y="70036"/>
                  <a:pt x="10850" y="69906"/>
                  <a:pt x="10798" y="69770"/>
                </a:cubicBezTo>
                <a:cubicBezTo>
                  <a:pt x="10713" y="69485"/>
                  <a:pt x="10636" y="69193"/>
                  <a:pt x="10558" y="68914"/>
                </a:cubicBezTo>
                <a:cubicBezTo>
                  <a:pt x="10538" y="68856"/>
                  <a:pt x="10519" y="68791"/>
                  <a:pt x="10493" y="68733"/>
                </a:cubicBezTo>
                <a:cubicBezTo>
                  <a:pt x="10396" y="68772"/>
                  <a:pt x="10396" y="68862"/>
                  <a:pt x="10363" y="68934"/>
                </a:cubicBezTo>
                <a:cubicBezTo>
                  <a:pt x="10084" y="69615"/>
                  <a:pt x="9818" y="70295"/>
                  <a:pt x="9527" y="70970"/>
                </a:cubicBezTo>
                <a:cubicBezTo>
                  <a:pt x="8813" y="72656"/>
                  <a:pt x="8003" y="74297"/>
                  <a:pt x="7049" y="75859"/>
                </a:cubicBezTo>
                <a:cubicBezTo>
                  <a:pt x="6381" y="76955"/>
                  <a:pt x="5655" y="77999"/>
                  <a:pt x="4812" y="78966"/>
                </a:cubicBezTo>
                <a:cubicBezTo>
                  <a:pt x="4086" y="79789"/>
                  <a:pt x="3301" y="80554"/>
                  <a:pt x="2400" y="81183"/>
                </a:cubicBezTo>
                <a:cubicBezTo>
                  <a:pt x="1836" y="81592"/>
                  <a:pt x="1226" y="81929"/>
                  <a:pt x="578" y="82208"/>
                </a:cubicBezTo>
                <a:cubicBezTo>
                  <a:pt x="513" y="82228"/>
                  <a:pt x="448" y="82260"/>
                  <a:pt x="377" y="82286"/>
                </a:cubicBezTo>
                <a:cubicBezTo>
                  <a:pt x="325" y="82305"/>
                  <a:pt x="286" y="82292"/>
                  <a:pt x="253" y="82253"/>
                </a:cubicBezTo>
                <a:cubicBezTo>
                  <a:pt x="227" y="82221"/>
                  <a:pt x="260" y="82156"/>
                  <a:pt x="318" y="82124"/>
                </a:cubicBezTo>
                <a:cubicBezTo>
                  <a:pt x="344" y="82111"/>
                  <a:pt x="370" y="82098"/>
                  <a:pt x="390" y="82091"/>
                </a:cubicBezTo>
                <a:cubicBezTo>
                  <a:pt x="1654" y="81579"/>
                  <a:pt x="2724" y="80788"/>
                  <a:pt x="3710" y="79861"/>
                </a:cubicBezTo>
                <a:cubicBezTo>
                  <a:pt x="4637" y="78979"/>
                  <a:pt x="5435" y="77980"/>
                  <a:pt x="6148" y="76923"/>
                </a:cubicBezTo>
                <a:cubicBezTo>
                  <a:pt x="6861" y="75866"/>
                  <a:pt x="7477" y="74763"/>
                  <a:pt x="8055" y="73629"/>
                </a:cubicBezTo>
                <a:cubicBezTo>
                  <a:pt x="8885" y="72007"/>
                  <a:pt x="9650" y="70354"/>
                  <a:pt x="10292" y="68655"/>
                </a:cubicBezTo>
                <a:cubicBezTo>
                  <a:pt x="10305" y="68603"/>
                  <a:pt x="10324" y="68545"/>
                  <a:pt x="10344" y="68499"/>
                </a:cubicBezTo>
                <a:cubicBezTo>
                  <a:pt x="10376" y="68428"/>
                  <a:pt x="10376" y="68363"/>
                  <a:pt x="10357" y="68285"/>
                </a:cubicBezTo>
                <a:cubicBezTo>
                  <a:pt x="10233" y="67883"/>
                  <a:pt x="10110" y="67475"/>
                  <a:pt x="9981" y="67066"/>
                </a:cubicBezTo>
                <a:cubicBezTo>
                  <a:pt x="9974" y="67047"/>
                  <a:pt x="9955" y="67040"/>
                  <a:pt x="9935" y="67014"/>
                </a:cubicBezTo>
                <a:cubicBezTo>
                  <a:pt x="9870" y="67053"/>
                  <a:pt x="9851" y="67118"/>
                  <a:pt x="9818" y="67183"/>
                </a:cubicBezTo>
                <a:cubicBezTo>
                  <a:pt x="9520" y="67799"/>
                  <a:pt x="9222" y="68428"/>
                  <a:pt x="8911" y="69044"/>
                </a:cubicBezTo>
                <a:cubicBezTo>
                  <a:pt x="8009" y="70860"/>
                  <a:pt x="7049" y="72649"/>
                  <a:pt x="5953" y="74361"/>
                </a:cubicBezTo>
                <a:cubicBezTo>
                  <a:pt x="5299" y="75380"/>
                  <a:pt x="4592" y="76372"/>
                  <a:pt x="3794" y="77286"/>
                </a:cubicBezTo>
                <a:cubicBezTo>
                  <a:pt x="3126" y="78058"/>
                  <a:pt x="2393" y="78778"/>
                  <a:pt x="1557" y="79387"/>
                </a:cubicBezTo>
                <a:cubicBezTo>
                  <a:pt x="1220" y="79634"/>
                  <a:pt x="856" y="79854"/>
                  <a:pt x="500" y="80088"/>
                </a:cubicBezTo>
                <a:cubicBezTo>
                  <a:pt x="448" y="80120"/>
                  <a:pt x="383" y="80146"/>
                  <a:pt x="325" y="80165"/>
                </a:cubicBezTo>
                <a:cubicBezTo>
                  <a:pt x="312" y="80172"/>
                  <a:pt x="279" y="80146"/>
                  <a:pt x="260" y="80120"/>
                </a:cubicBezTo>
                <a:cubicBezTo>
                  <a:pt x="253" y="80107"/>
                  <a:pt x="253" y="80055"/>
                  <a:pt x="260" y="80049"/>
                </a:cubicBezTo>
                <a:cubicBezTo>
                  <a:pt x="318" y="80003"/>
                  <a:pt x="377" y="79958"/>
                  <a:pt x="435" y="79925"/>
                </a:cubicBezTo>
                <a:cubicBezTo>
                  <a:pt x="986" y="79614"/>
                  <a:pt x="1492" y="79238"/>
                  <a:pt x="1978" y="78823"/>
                </a:cubicBezTo>
                <a:cubicBezTo>
                  <a:pt x="2821" y="78110"/>
                  <a:pt x="3580" y="77299"/>
                  <a:pt x="4267" y="76437"/>
                </a:cubicBezTo>
                <a:cubicBezTo>
                  <a:pt x="5117" y="75373"/>
                  <a:pt x="5856" y="74232"/>
                  <a:pt x="6531" y="73052"/>
                </a:cubicBezTo>
                <a:cubicBezTo>
                  <a:pt x="7678" y="71054"/>
                  <a:pt x="8748" y="69011"/>
                  <a:pt x="9754" y="66923"/>
                </a:cubicBezTo>
                <a:cubicBezTo>
                  <a:pt x="9825" y="66781"/>
                  <a:pt x="9844" y="66645"/>
                  <a:pt x="9792" y="66489"/>
                </a:cubicBezTo>
                <a:cubicBezTo>
                  <a:pt x="9682" y="66113"/>
                  <a:pt x="9585" y="65743"/>
                  <a:pt x="9481" y="65361"/>
                </a:cubicBezTo>
                <a:cubicBezTo>
                  <a:pt x="9462" y="65296"/>
                  <a:pt x="9436" y="65224"/>
                  <a:pt x="9416" y="65159"/>
                </a:cubicBezTo>
                <a:cubicBezTo>
                  <a:pt x="9319" y="65172"/>
                  <a:pt x="9300" y="65257"/>
                  <a:pt x="9267" y="65315"/>
                </a:cubicBezTo>
                <a:cubicBezTo>
                  <a:pt x="8742" y="66223"/>
                  <a:pt x="8217" y="67131"/>
                  <a:pt x="7698" y="68045"/>
                </a:cubicBezTo>
                <a:cubicBezTo>
                  <a:pt x="7017" y="69238"/>
                  <a:pt x="6343" y="70445"/>
                  <a:pt x="5642" y="71625"/>
                </a:cubicBezTo>
                <a:cubicBezTo>
                  <a:pt x="4974" y="72773"/>
                  <a:pt x="4242" y="73875"/>
                  <a:pt x="3437" y="74919"/>
                </a:cubicBezTo>
                <a:cubicBezTo>
                  <a:pt x="2640" y="75963"/>
                  <a:pt x="1751" y="76929"/>
                  <a:pt x="727" y="77766"/>
                </a:cubicBezTo>
                <a:cubicBezTo>
                  <a:pt x="604" y="77870"/>
                  <a:pt x="480" y="77980"/>
                  <a:pt x="344" y="78045"/>
                </a:cubicBezTo>
                <a:cubicBezTo>
                  <a:pt x="273" y="78012"/>
                  <a:pt x="240" y="77973"/>
                  <a:pt x="279" y="77915"/>
                </a:cubicBezTo>
                <a:cubicBezTo>
                  <a:pt x="305" y="77883"/>
                  <a:pt x="344" y="77850"/>
                  <a:pt x="377" y="77831"/>
                </a:cubicBezTo>
                <a:cubicBezTo>
                  <a:pt x="1589" y="76878"/>
                  <a:pt x="2594" y="75730"/>
                  <a:pt x="3528" y="74504"/>
                </a:cubicBezTo>
                <a:cubicBezTo>
                  <a:pt x="4404" y="73343"/>
                  <a:pt x="5175" y="72124"/>
                  <a:pt x="5902" y="70866"/>
                </a:cubicBezTo>
                <a:cubicBezTo>
                  <a:pt x="6693" y="69511"/>
                  <a:pt x="7458" y="68143"/>
                  <a:pt x="8236" y="66787"/>
                </a:cubicBezTo>
                <a:cubicBezTo>
                  <a:pt x="8554" y="66229"/>
                  <a:pt x="8885" y="65678"/>
                  <a:pt x="9209" y="65121"/>
                </a:cubicBezTo>
                <a:cubicBezTo>
                  <a:pt x="9384" y="64829"/>
                  <a:pt x="9364" y="64913"/>
                  <a:pt x="9274" y="64582"/>
                </a:cubicBezTo>
                <a:cubicBezTo>
                  <a:pt x="9170" y="64161"/>
                  <a:pt x="9066" y="63739"/>
                  <a:pt x="8949" y="63318"/>
                </a:cubicBezTo>
                <a:cubicBezTo>
                  <a:pt x="8943" y="63279"/>
                  <a:pt x="8930" y="63240"/>
                  <a:pt x="8911" y="63182"/>
                </a:cubicBezTo>
                <a:cubicBezTo>
                  <a:pt x="8813" y="63214"/>
                  <a:pt x="8781" y="63292"/>
                  <a:pt x="8742" y="63357"/>
                </a:cubicBezTo>
                <a:cubicBezTo>
                  <a:pt x="8249" y="64122"/>
                  <a:pt x="7737" y="64868"/>
                  <a:pt x="7263" y="65639"/>
                </a:cubicBezTo>
                <a:cubicBezTo>
                  <a:pt x="6576" y="66761"/>
                  <a:pt x="5928" y="67916"/>
                  <a:pt x="5253" y="69057"/>
                </a:cubicBezTo>
                <a:cubicBezTo>
                  <a:pt x="4540" y="70276"/>
                  <a:pt x="3820" y="71489"/>
                  <a:pt x="3029" y="72656"/>
                </a:cubicBezTo>
                <a:cubicBezTo>
                  <a:pt x="2303" y="73719"/>
                  <a:pt x="1518" y="74738"/>
                  <a:pt x="636" y="75678"/>
                </a:cubicBezTo>
                <a:cubicBezTo>
                  <a:pt x="571" y="75756"/>
                  <a:pt x="500" y="75827"/>
                  <a:pt x="422" y="75892"/>
                </a:cubicBezTo>
                <a:cubicBezTo>
                  <a:pt x="409" y="75905"/>
                  <a:pt x="351" y="75918"/>
                  <a:pt x="325" y="75898"/>
                </a:cubicBezTo>
                <a:cubicBezTo>
                  <a:pt x="286" y="75872"/>
                  <a:pt x="286" y="75827"/>
                  <a:pt x="312" y="75775"/>
                </a:cubicBezTo>
                <a:cubicBezTo>
                  <a:pt x="325" y="75756"/>
                  <a:pt x="344" y="75736"/>
                  <a:pt x="357" y="75710"/>
                </a:cubicBezTo>
                <a:cubicBezTo>
                  <a:pt x="1875" y="74134"/>
                  <a:pt x="3081" y="72325"/>
                  <a:pt x="4209" y="70471"/>
                </a:cubicBezTo>
                <a:cubicBezTo>
                  <a:pt x="4858" y="69401"/>
                  <a:pt x="5480" y="68311"/>
                  <a:pt x="6109" y="67235"/>
                </a:cubicBezTo>
                <a:cubicBezTo>
                  <a:pt x="6920" y="65840"/>
                  <a:pt x="7776" y="64479"/>
                  <a:pt x="8690" y="63149"/>
                </a:cubicBezTo>
                <a:cubicBezTo>
                  <a:pt x="8722" y="63097"/>
                  <a:pt x="8748" y="63058"/>
                  <a:pt x="8781" y="63020"/>
                </a:cubicBezTo>
                <a:cubicBezTo>
                  <a:pt x="8839" y="62948"/>
                  <a:pt x="8846" y="62870"/>
                  <a:pt x="8833" y="62793"/>
                </a:cubicBezTo>
                <a:cubicBezTo>
                  <a:pt x="8703" y="62248"/>
                  <a:pt x="8580" y="61697"/>
                  <a:pt x="8450" y="61152"/>
                </a:cubicBezTo>
                <a:cubicBezTo>
                  <a:pt x="8359" y="61132"/>
                  <a:pt x="8333" y="61204"/>
                  <a:pt x="8301" y="61249"/>
                </a:cubicBezTo>
                <a:cubicBezTo>
                  <a:pt x="7750" y="61956"/>
                  <a:pt x="7225" y="62689"/>
                  <a:pt x="6732" y="63435"/>
                </a:cubicBezTo>
                <a:cubicBezTo>
                  <a:pt x="5915" y="64647"/>
                  <a:pt x="5175" y="65918"/>
                  <a:pt x="4456" y="67196"/>
                </a:cubicBezTo>
                <a:cubicBezTo>
                  <a:pt x="3729" y="68473"/>
                  <a:pt x="3009" y="69744"/>
                  <a:pt x="2270" y="71009"/>
                </a:cubicBezTo>
                <a:cubicBezTo>
                  <a:pt x="1764" y="71884"/>
                  <a:pt x="1200" y="72740"/>
                  <a:pt x="617" y="73564"/>
                </a:cubicBezTo>
                <a:cubicBezTo>
                  <a:pt x="578" y="73616"/>
                  <a:pt x="545" y="73668"/>
                  <a:pt x="506" y="73719"/>
                </a:cubicBezTo>
                <a:cubicBezTo>
                  <a:pt x="441" y="73791"/>
                  <a:pt x="390" y="73817"/>
                  <a:pt x="351" y="73765"/>
                </a:cubicBezTo>
                <a:cubicBezTo>
                  <a:pt x="305" y="73719"/>
                  <a:pt x="338" y="73668"/>
                  <a:pt x="357" y="73622"/>
                </a:cubicBezTo>
                <a:cubicBezTo>
                  <a:pt x="377" y="73596"/>
                  <a:pt x="390" y="73570"/>
                  <a:pt x="409" y="73557"/>
                </a:cubicBezTo>
                <a:cubicBezTo>
                  <a:pt x="1330" y="72267"/>
                  <a:pt x="2153" y="70905"/>
                  <a:pt x="2938" y="69537"/>
                </a:cubicBezTo>
                <a:cubicBezTo>
                  <a:pt x="3684" y="68220"/>
                  <a:pt x="4430" y="66904"/>
                  <a:pt x="5175" y="65587"/>
                </a:cubicBezTo>
                <a:cubicBezTo>
                  <a:pt x="6096" y="63973"/>
                  <a:pt x="7127" y="62429"/>
                  <a:pt x="8294" y="60983"/>
                </a:cubicBezTo>
                <a:cubicBezTo>
                  <a:pt x="8327" y="60944"/>
                  <a:pt x="8359" y="60892"/>
                  <a:pt x="8385" y="60860"/>
                </a:cubicBezTo>
                <a:cubicBezTo>
                  <a:pt x="8353" y="60555"/>
                  <a:pt x="8068" y="59174"/>
                  <a:pt x="8003" y="58992"/>
                </a:cubicBezTo>
                <a:cubicBezTo>
                  <a:pt x="7905" y="59012"/>
                  <a:pt x="7867" y="59103"/>
                  <a:pt x="7808" y="59168"/>
                </a:cubicBezTo>
                <a:cubicBezTo>
                  <a:pt x="7036" y="60030"/>
                  <a:pt x="6343" y="60938"/>
                  <a:pt x="5701" y="61891"/>
                </a:cubicBezTo>
                <a:cubicBezTo>
                  <a:pt x="4909" y="63065"/>
                  <a:pt x="4216" y="64297"/>
                  <a:pt x="3580" y="65555"/>
                </a:cubicBezTo>
                <a:cubicBezTo>
                  <a:pt x="2938" y="66813"/>
                  <a:pt x="2322" y="68084"/>
                  <a:pt x="1680" y="69349"/>
                </a:cubicBezTo>
                <a:cubicBezTo>
                  <a:pt x="1323" y="70056"/>
                  <a:pt x="960" y="70749"/>
                  <a:pt x="604" y="71450"/>
                </a:cubicBezTo>
                <a:cubicBezTo>
                  <a:pt x="571" y="71515"/>
                  <a:pt x="539" y="71579"/>
                  <a:pt x="487" y="71638"/>
                </a:cubicBezTo>
                <a:cubicBezTo>
                  <a:pt x="474" y="71657"/>
                  <a:pt x="422" y="71670"/>
                  <a:pt x="403" y="71657"/>
                </a:cubicBezTo>
                <a:cubicBezTo>
                  <a:pt x="377" y="71651"/>
                  <a:pt x="351" y="71592"/>
                  <a:pt x="357" y="71579"/>
                </a:cubicBezTo>
                <a:cubicBezTo>
                  <a:pt x="383" y="71515"/>
                  <a:pt x="415" y="71450"/>
                  <a:pt x="448" y="71385"/>
                </a:cubicBezTo>
                <a:cubicBezTo>
                  <a:pt x="701" y="70899"/>
                  <a:pt x="954" y="70419"/>
                  <a:pt x="1194" y="69932"/>
                </a:cubicBezTo>
                <a:cubicBezTo>
                  <a:pt x="1829" y="68668"/>
                  <a:pt x="2452" y="67403"/>
                  <a:pt x="3081" y="66139"/>
                </a:cubicBezTo>
                <a:cubicBezTo>
                  <a:pt x="3755" y="64796"/>
                  <a:pt x="4468" y="63473"/>
                  <a:pt x="5279" y="62202"/>
                </a:cubicBezTo>
                <a:cubicBezTo>
                  <a:pt x="6018" y="61035"/>
                  <a:pt x="6861" y="59946"/>
                  <a:pt x="7795" y="58934"/>
                </a:cubicBezTo>
                <a:cubicBezTo>
                  <a:pt x="7808" y="58915"/>
                  <a:pt x="7828" y="58895"/>
                  <a:pt x="7847" y="58876"/>
                </a:cubicBezTo>
                <a:cubicBezTo>
                  <a:pt x="7970" y="58778"/>
                  <a:pt x="7990" y="58668"/>
                  <a:pt x="7957" y="58513"/>
                </a:cubicBezTo>
                <a:cubicBezTo>
                  <a:pt x="7860" y="58026"/>
                  <a:pt x="7795" y="57533"/>
                  <a:pt x="7704" y="57034"/>
                </a:cubicBezTo>
                <a:cubicBezTo>
                  <a:pt x="7685" y="56950"/>
                  <a:pt x="7672" y="56859"/>
                  <a:pt x="7646" y="56775"/>
                </a:cubicBezTo>
                <a:cubicBezTo>
                  <a:pt x="7542" y="56775"/>
                  <a:pt x="7503" y="56859"/>
                  <a:pt x="7445" y="56917"/>
                </a:cubicBezTo>
                <a:cubicBezTo>
                  <a:pt x="6771" y="57566"/>
                  <a:pt x="6155" y="58260"/>
                  <a:pt x="5590" y="59005"/>
                </a:cubicBezTo>
                <a:cubicBezTo>
                  <a:pt x="4780" y="60069"/>
                  <a:pt x="4099" y="61210"/>
                  <a:pt x="3496" y="62403"/>
                </a:cubicBezTo>
                <a:cubicBezTo>
                  <a:pt x="2841" y="63707"/>
                  <a:pt x="2270" y="65043"/>
                  <a:pt x="1745" y="66405"/>
                </a:cubicBezTo>
                <a:cubicBezTo>
                  <a:pt x="1382" y="67358"/>
                  <a:pt x="1019" y="68298"/>
                  <a:pt x="649" y="69245"/>
                </a:cubicBezTo>
                <a:cubicBezTo>
                  <a:pt x="617" y="69336"/>
                  <a:pt x="578" y="69433"/>
                  <a:pt x="532" y="69517"/>
                </a:cubicBezTo>
                <a:cubicBezTo>
                  <a:pt x="519" y="69543"/>
                  <a:pt x="467" y="69550"/>
                  <a:pt x="435" y="69543"/>
                </a:cubicBezTo>
                <a:cubicBezTo>
                  <a:pt x="409" y="69537"/>
                  <a:pt x="383" y="69485"/>
                  <a:pt x="390" y="69465"/>
                </a:cubicBezTo>
                <a:cubicBezTo>
                  <a:pt x="390" y="69420"/>
                  <a:pt x="415" y="69375"/>
                  <a:pt x="435" y="69336"/>
                </a:cubicBezTo>
                <a:cubicBezTo>
                  <a:pt x="1032" y="67812"/>
                  <a:pt x="1615" y="66275"/>
                  <a:pt x="2231" y="64764"/>
                </a:cubicBezTo>
                <a:cubicBezTo>
                  <a:pt x="2756" y="63448"/>
                  <a:pt x="3373" y="62183"/>
                  <a:pt x="4086" y="60951"/>
                </a:cubicBezTo>
                <a:cubicBezTo>
                  <a:pt x="5013" y="59349"/>
                  <a:pt x="6129" y="57897"/>
                  <a:pt x="7490" y="56638"/>
                </a:cubicBezTo>
                <a:cubicBezTo>
                  <a:pt x="7536" y="56600"/>
                  <a:pt x="7575" y="56567"/>
                  <a:pt x="7620" y="56535"/>
                </a:cubicBezTo>
                <a:cubicBezTo>
                  <a:pt x="7588" y="56282"/>
                  <a:pt x="7555" y="56042"/>
                  <a:pt x="7536" y="55795"/>
                </a:cubicBezTo>
                <a:cubicBezTo>
                  <a:pt x="7471" y="55134"/>
                  <a:pt x="7393" y="54466"/>
                  <a:pt x="7348" y="53792"/>
                </a:cubicBezTo>
                <a:cubicBezTo>
                  <a:pt x="7283" y="52871"/>
                  <a:pt x="7283" y="51943"/>
                  <a:pt x="7341" y="51023"/>
                </a:cubicBezTo>
                <a:cubicBezTo>
                  <a:pt x="7451" y="49181"/>
                  <a:pt x="7815" y="47398"/>
                  <a:pt x="8593" y="45712"/>
                </a:cubicBezTo>
                <a:cubicBezTo>
                  <a:pt x="9384" y="44019"/>
                  <a:pt x="10493" y="42592"/>
                  <a:pt x="11997" y="41483"/>
                </a:cubicBezTo>
                <a:cubicBezTo>
                  <a:pt x="12775" y="40906"/>
                  <a:pt x="13619" y="40459"/>
                  <a:pt x="14507" y="40076"/>
                </a:cubicBezTo>
                <a:cubicBezTo>
                  <a:pt x="14617" y="40031"/>
                  <a:pt x="14740" y="39973"/>
                  <a:pt x="14844" y="39908"/>
                </a:cubicBezTo>
                <a:cubicBezTo>
                  <a:pt x="15382" y="39577"/>
                  <a:pt x="15940" y="39279"/>
                  <a:pt x="16517" y="39000"/>
                </a:cubicBezTo>
                <a:cubicBezTo>
                  <a:pt x="16621" y="38954"/>
                  <a:pt x="16725" y="38896"/>
                  <a:pt x="16822" y="38831"/>
                </a:cubicBezTo>
                <a:cubicBezTo>
                  <a:pt x="17399" y="38449"/>
                  <a:pt x="17989" y="38098"/>
                  <a:pt x="18599" y="37787"/>
                </a:cubicBezTo>
                <a:cubicBezTo>
                  <a:pt x="18703" y="37729"/>
                  <a:pt x="18806" y="37670"/>
                  <a:pt x="18897" y="37599"/>
                </a:cubicBezTo>
                <a:cubicBezTo>
                  <a:pt x="19481" y="37171"/>
                  <a:pt x="20090" y="36769"/>
                  <a:pt x="20706" y="36399"/>
                </a:cubicBezTo>
                <a:cubicBezTo>
                  <a:pt x="20804" y="36341"/>
                  <a:pt x="20901" y="36270"/>
                  <a:pt x="20992" y="36198"/>
                </a:cubicBezTo>
                <a:cubicBezTo>
                  <a:pt x="21556" y="35718"/>
                  <a:pt x="22146" y="35271"/>
                  <a:pt x="22749" y="34837"/>
                </a:cubicBezTo>
                <a:cubicBezTo>
                  <a:pt x="22853" y="34752"/>
                  <a:pt x="22957" y="34661"/>
                  <a:pt x="23054" y="34577"/>
                </a:cubicBezTo>
                <a:cubicBezTo>
                  <a:pt x="23605" y="34065"/>
                  <a:pt x="24150" y="33546"/>
                  <a:pt x="24695" y="33027"/>
                </a:cubicBezTo>
                <a:cubicBezTo>
                  <a:pt x="24798" y="32930"/>
                  <a:pt x="24896" y="32826"/>
                  <a:pt x="24993" y="32710"/>
                </a:cubicBezTo>
                <a:cubicBezTo>
                  <a:pt x="25505" y="32100"/>
                  <a:pt x="26017" y="31484"/>
                  <a:pt x="26523" y="30868"/>
                </a:cubicBezTo>
                <a:cubicBezTo>
                  <a:pt x="26621" y="30751"/>
                  <a:pt x="26711" y="30628"/>
                  <a:pt x="26796" y="30498"/>
                </a:cubicBezTo>
                <a:cubicBezTo>
                  <a:pt x="27237" y="29785"/>
                  <a:pt x="27684" y="29072"/>
                  <a:pt x="28119" y="28352"/>
                </a:cubicBezTo>
                <a:cubicBezTo>
                  <a:pt x="28196" y="28229"/>
                  <a:pt x="28268" y="28099"/>
                  <a:pt x="28326" y="27969"/>
                </a:cubicBezTo>
                <a:cubicBezTo>
                  <a:pt x="28676" y="27191"/>
                  <a:pt x="29020" y="26413"/>
                  <a:pt x="29364" y="25635"/>
                </a:cubicBezTo>
                <a:cubicBezTo>
                  <a:pt x="29428" y="25498"/>
                  <a:pt x="29474" y="25349"/>
                  <a:pt x="29526" y="25207"/>
                </a:cubicBezTo>
                <a:cubicBezTo>
                  <a:pt x="29766" y="24428"/>
                  <a:pt x="29999" y="23650"/>
                  <a:pt x="30246" y="22872"/>
                </a:cubicBezTo>
                <a:cubicBezTo>
                  <a:pt x="30375" y="22470"/>
                  <a:pt x="30440" y="22061"/>
                  <a:pt x="30518" y="21653"/>
                </a:cubicBezTo>
                <a:cubicBezTo>
                  <a:pt x="30855" y="19928"/>
                  <a:pt x="31186" y="18210"/>
                  <a:pt x="31614" y="16498"/>
                </a:cubicBezTo>
                <a:cubicBezTo>
                  <a:pt x="31977" y="15012"/>
                  <a:pt x="32411" y="13547"/>
                  <a:pt x="32982" y="12120"/>
                </a:cubicBezTo>
                <a:cubicBezTo>
                  <a:pt x="33974" y="9663"/>
                  <a:pt x="35427" y="7503"/>
                  <a:pt x="37262" y="5597"/>
                </a:cubicBezTo>
                <a:cubicBezTo>
                  <a:pt x="38319" y="4507"/>
                  <a:pt x="39460" y="3521"/>
                  <a:pt x="40654" y="2588"/>
                </a:cubicBezTo>
                <a:cubicBezTo>
                  <a:pt x="41704" y="1764"/>
                  <a:pt x="42794" y="973"/>
                  <a:pt x="43890" y="195"/>
                </a:cubicBezTo>
                <a:cubicBezTo>
                  <a:pt x="43967" y="143"/>
                  <a:pt x="44065" y="110"/>
                  <a:pt x="44104" y="0"/>
                </a:cubicBezTo>
                <a:lnTo>
                  <a:pt x="44214" y="0"/>
                </a:lnTo>
                <a:lnTo>
                  <a:pt x="44214" y="162"/>
                </a:lnTo>
                <a:cubicBezTo>
                  <a:pt x="44116" y="240"/>
                  <a:pt x="44006" y="318"/>
                  <a:pt x="43909" y="389"/>
                </a:cubicBezTo>
                <a:cubicBezTo>
                  <a:pt x="42625" y="1310"/>
                  <a:pt x="41341" y="2237"/>
                  <a:pt x="40109" y="3236"/>
                </a:cubicBezTo>
                <a:cubicBezTo>
                  <a:pt x="39169" y="4008"/>
                  <a:pt x="38267" y="4818"/>
                  <a:pt x="37418" y="5674"/>
                </a:cubicBezTo>
                <a:cubicBezTo>
                  <a:pt x="35537" y="7574"/>
                  <a:pt x="34117" y="9773"/>
                  <a:pt x="33131" y="12243"/>
                </a:cubicBezTo>
                <a:cubicBezTo>
                  <a:pt x="32619" y="13521"/>
                  <a:pt x="32223" y="14837"/>
                  <a:pt x="31880" y="16167"/>
                </a:cubicBezTo>
                <a:cubicBezTo>
                  <a:pt x="31542" y="17522"/>
                  <a:pt x="31231" y="18871"/>
                  <a:pt x="30959" y="20246"/>
                </a:cubicBezTo>
                <a:cubicBezTo>
                  <a:pt x="30952" y="20278"/>
                  <a:pt x="30933" y="20311"/>
                  <a:pt x="30926" y="20349"/>
                </a:cubicBezTo>
                <a:cubicBezTo>
                  <a:pt x="30926" y="20395"/>
                  <a:pt x="30926" y="20453"/>
                  <a:pt x="30920" y="20538"/>
                </a:cubicBezTo>
                <a:cubicBezTo>
                  <a:pt x="30965" y="20447"/>
                  <a:pt x="30959" y="20395"/>
                  <a:pt x="30920" y="20349"/>
                </a:cubicBezTo>
                <a:cubicBezTo>
                  <a:pt x="30939" y="20343"/>
                  <a:pt x="30991" y="20349"/>
                  <a:pt x="30991" y="20330"/>
                </a:cubicBezTo>
                <a:cubicBezTo>
                  <a:pt x="31024" y="20259"/>
                  <a:pt x="31050" y="20181"/>
                  <a:pt x="31069" y="20103"/>
                </a:cubicBezTo>
                <a:cubicBezTo>
                  <a:pt x="31471" y="18774"/>
                  <a:pt x="31860" y="17444"/>
                  <a:pt x="32262" y="16128"/>
                </a:cubicBezTo>
                <a:cubicBezTo>
                  <a:pt x="32612" y="14974"/>
                  <a:pt x="33027" y="13839"/>
                  <a:pt x="33468" y="12723"/>
                </a:cubicBezTo>
                <a:cubicBezTo>
                  <a:pt x="34279" y="10713"/>
                  <a:pt x="35394" y="8871"/>
                  <a:pt x="36743" y="7179"/>
                </a:cubicBezTo>
                <a:cubicBezTo>
                  <a:pt x="37956" y="5674"/>
                  <a:pt x="39305" y="4326"/>
                  <a:pt x="40764" y="3067"/>
                </a:cubicBezTo>
                <a:cubicBezTo>
                  <a:pt x="41594" y="2354"/>
                  <a:pt x="42450" y="1673"/>
                  <a:pt x="43338" y="1018"/>
                </a:cubicBezTo>
                <a:cubicBezTo>
                  <a:pt x="43403" y="966"/>
                  <a:pt x="43468" y="927"/>
                  <a:pt x="43533" y="876"/>
                </a:cubicBezTo>
                <a:cubicBezTo>
                  <a:pt x="43611" y="966"/>
                  <a:pt x="43617" y="999"/>
                  <a:pt x="43578" y="1038"/>
                </a:cubicBezTo>
                <a:cubicBezTo>
                  <a:pt x="43513" y="1096"/>
                  <a:pt x="43449" y="1148"/>
                  <a:pt x="43384" y="1193"/>
                </a:cubicBezTo>
                <a:cubicBezTo>
                  <a:pt x="42158" y="2108"/>
                  <a:pt x="40971" y="3074"/>
                  <a:pt x="39843" y="4112"/>
                </a:cubicBezTo>
                <a:cubicBezTo>
                  <a:pt x="38767" y="5110"/>
                  <a:pt x="37748" y="6174"/>
                  <a:pt x="36834" y="7315"/>
                </a:cubicBezTo>
                <a:cubicBezTo>
                  <a:pt x="35608" y="8852"/>
                  <a:pt x="34636" y="10538"/>
                  <a:pt x="33845" y="12341"/>
                </a:cubicBezTo>
                <a:cubicBezTo>
                  <a:pt x="33293" y="13605"/>
                  <a:pt x="32833" y="14896"/>
                  <a:pt x="32424" y="16212"/>
                </a:cubicBezTo>
                <a:cubicBezTo>
                  <a:pt x="31893" y="17963"/>
                  <a:pt x="31374" y="19714"/>
                  <a:pt x="30842" y="21465"/>
                </a:cubicBezTo>
                <a:cubicBezTo>
                  <a:pt x="30738" y="21809"/>
                  <a:pt x="30641" y="22139"/>
                  <a:pt x="30544" y="22483"/>
                </a:cubicBezTo>
                <a:cubicBezTo>
                  <a:pt x="30505" y="22626"/>
                  <a:pt x="30479" y="22781"/>
                  <a:pt x="30453" y="22937"/>
                </a:cubicBezTo>
                <a:cubicBezTo>
                  <a:pt x="30447" y="22950"/>
                  <a:pt x="30447" y="22969"/>
                  <a:pt x="30440" y="22976"/>
                </a:cubicBezTo>
                <a:cubicBezTo>
                  <a:pt x="30440" y="22976"/>
                  <a:pt x="30447" y="22982"/>
                  <a:pt x="30453" y="22982"/>
                </a:cubicBezTo>
                <a:cubicBezTo>
                  <a:pt x="30453" y="22969"/>
                  <a:pt x="30453" y="22943"/>
                  <a:pt x="30447" y="22924"/>
                </a:cubicBezTo>
                <a:cubicBezTo>
                  <a:pt x="30472" y="22917"/>
                  <a:pt x="30505" y="22917"/>
                  <a:pt x="30511" y="22904"/>
                </a:cubicBezTo>
                <a:cubicBezTo>
                  <a:pt x="30550" y="22814"/>
                  <a:pt x="30596" y="22723"/>
                  <a:pt x="30628" y="22626"/>
                </a:cubicBezTo>
                <a:cubicBezTo>
                  <a:pt x="31251" y="21063"/>
                  <a:pt x="31782" y="19468"/>
                  <a:pt x="32314" y="17866"/>
                </a:cubicBezTo>
                <a:cubicBezTo>
                  <a:pt x="32801" y="16407"/>
                  <a:pt x="33287" y="14948"/>
                  <a:pt x="33845" y="13515"/>
                </a:cubicBezTo>
                <a:cubicBezTo>
                  <a:pt x="34941" y="10694"/>
                  <a:pt x="36503" y="8158"/>
                  <a:pt x="38488" y="5869"/>
                </a:cubicBezTo>
                <a:cubicBezTo>
                  <a:pt x="39759" y="4410"/>
                  <a:pt x="41166" y="3100"/>
                  <a:pt x="42690" y="1900"/>
                </a:cubicBezTo>
                <a:cubicBezTo>
                  <a:pt x="42742" y="1848"/>
                  <a:pt x="42800" y="1809"/>
                  <a:pt x="42865" y="1771"/>
                </a:cubicBezTo>
                <a:cubicBezTo>
                  <a:pt x="42923" y="1738"/>
                  <a:pt x="42969" y="1771"/>
                  <a:pt x="42995" y="1829"/>
                </a:cubicBezTo>
                <a:cubicBezTo>
                  <a:pt x="42969" y="1926"/>
                  <a:pt x="42884" y="1965"/>
                  <a:pt x="42820" y="2010"/>
                </a:cubicBezTo>
                <a:cubicBezTo>
                  <a:pt x="42502" y="2270"/>
                  <a:pt x="42178" y="2523"/>
                  <a:pt x="41866" y="2782"/>
                </a:cubicBezTo>
                <a:cubicBezTo>
                  <a:pt x="40051" y="4300"/>
                  <a:pt x="38429" y="5999"/>
                  <a:pt x="37048" y="7925"/>
                </a:cubicBezTo>
                <a:cubicBezTo>
                  <a:pt x="35965" y="9423"/>
                  <a:pt x="35103" y="11037"/>
                  <a:pt x="34376" y="12736"/>
                </a:cubicBezTo>
                <a:cubicBezTo>
                  <a:pt x="33851" y="13975"/>
                  <a:pt x="33404" y="15252"/>
                  <a:pt x="32969" y="16530"/>
                </a:cubicBezTo>
                <a:cubicBezTo>
                  <a:pt x="32353" y="18346"/>
                  <a:pt x="31744" y="20168"/>
                  <a:pt x="31063" y="21964"/>
                </a:cubicBezTo>
                <a:cubicBezTo>
                  <a:pt x="30836" y="22554"/>
                  <a:pt x="30609" y="23144"/>
                  <a:pt x="30369" y="23728"/>
                </a:cubicBezTo>
                <a:cubicBezTo>
                  <a:pt x="30220" y="24072"/>
                  <a:pt x="30161" y="24415"/>
                  <a:pt x="30116" y="24785"/>
                </a:cubicBezTo>
                <a:cubicBezTo>
                  <a:pt x="30213" y="24772"/>
                  <a:pt x="30213" y="24701"/>
                  <a:pt x="30239" y="24655"/>
                </a:cubicBezTo>
                <a:cubicBezTo>
                  <a:pt x="30699" y="23760"/>
                  <a:pt x="31121" y="22846"/>
                  <a:pt x="31510" y="21919"/>
                </a:cubicBezTo>
                <a:cubicBezTo>
                  <a:pt x="32204" y="20246"/>
                  <a:pt x="32807" y="18527"/>
                  <a:pt x="33352" y="16783"/>
                </a:cubicBezTo>
                <a:cubicBezTo>
                  <a:pt x="33715" y="15609"/>
                  <a:pt x="34097" y="14429"/>
                  <a:pt x="34538" y="13288"/>
                </a:cubicBezTo>
                <a:cubicBezTo>
                  <a:pt x="35245" y="11491"/>
                  <a:pt x="36108" y="9760"/>
                  <a:pt x="37178" y="8152"/>
                </a:cubicBezTo>
                <a:cubicBezTo>
                  <a:pt x="38540" y="6096"/>
                  <a:pt x="40193" y="4306"/>
                  <a:pt x="42093" y="2743"/>
                </a:cubicBezTo>
                <a:cubicBezTo>
                  <a:pt x="42152" y="2691"/>
                  <a:pt x="42210" y="2652"/>
                  <a:pt x="42275" y="2620"/>
                </a:cubicBezTo>
                <a:cubicBezTo>
                  <a:pt x="42288" y="2614"/>
                  <a:pt x="42340" y="2639"/>
                  <a:pt x="42366" y="2652"/>
                </a:cubicBezTo>
                <a:cubicBezTo>
                  <a:pt x="42372" y="2659"/>
                  <a:pt x="42372" y="2711"/>
                  <a:pt x="42353" y="2724"/>
                </a:cubicBezTo>
                <a:cubicBezTo>
                  <a:pt x="42314" y="2776"/>
                  <a:pt x="42268" y="2815"/>
                  <a:pt x="42216" y="2853"/>
                </a:cubicBezTo>
                <a:cubicBezTo>
                  <a:pt x="41912" y="3126"/>
                  <a:pt x="41600" y="3385"/>
                  <a:pt x="41296" y="3651"/>
                </a:cubicBezTo>
                <a:cubicBezTo>
                  <a:pt x="41231" y="3709"/>
                  <a:pt x="41172" y="3781"/>
                  <a:pt x="41108" y="3846"/>
                </a:cubicBezTo>
                <a:cubicBezTo>
                  <a:pt x="41082" y="3859"/>
                  <a:pt x="41056" y="3859"/>
                  <a:pt x="41036" y="3885"/>
                </a:cubicBezTo>
                <a:cubicBezTo>
                  <a:pt x="40550" y="4332"/>
                  <a:pt x="40076" y="4792"/>
                  <a:pt x="39642" y="5285"/>
                </a:cubicBezTo>
                <a:cubicBezTo>
                  <a:pt x="39623" y="5305"/>
                  <a:pt x="39623" y="5331"/>
                  <a:pt x="39610" y="5383"/>
                </a:cubicBezTo>
                <a:cubicBezTo>
                  <a:pt x="39674" y="5331"/>
                  <a:pt x="39707" y="5298"/>
                  <a:pt x="39726" y="5266"/>
                </a:cubicBezTo>
                <a:cubicBezTo>
                  <a:pt x="40141" y="4818"/>
                  <a:pt x="40569" y="4397"/>
                  <a:pt x="41017" y="3982"/>
                </a:cubicBezTo>
                <a:cubicBezTo>
                  <a:pt x="41056" y="3949"/>
                  <a:pt x="41082" y="3904"/>
                  <a:pt x="41121" y="3859"/>
                </a:cubicBezTo>
                <a:cubicBezTo>
                  <a:pt x="41250" y="3761"/>
                  <a:pt x="41373" y="3658"/>
                  <a:pt x="41503" y="3560"/>
                </a:cubicBezTo>
                <a:cubicBezTo>
                  <a:pt x="41542" y="3528"/>
                  <a:pt x="41587" y="3489"/>
                  <a:pt x="41633" y="3470"/>
                </a:cubicBezTo>
                <a:cubicBezTo>
                  <a:pt x="41659" y="3463"/>
                  <a:pt x="41704" y="3470"/>
                  <a:pt x="41730" y="3495"/>
                </a:cubicBezTo>
                <a:cubicBezTo>
                  <a:pt x="41750" y="3515"/>
                  <a:pt x="41750" y="3567"/>
                  <a:pt x="41724" y="3586"/>
                </a:cubicBezTo>
                <a:cubicBezTo>
                  <a:pt x="41672" y="3645"/>
                  <a:pt x="41620" y="3684"/>
                  <a:pt x="41568" y="3729"/>
                </a:cubicBezTo>
                <a:lnTo>
                  <a:pt x="40861" y="4364"/>
                </a:lnTo>
                <a:cubicBezTo>
                  <a:pt x="40842" y="4390"/>
                  <a:pt x="40816" y="4410"/>
                  <a:pt x="40809" y="4462"/>
                </a:cubicBezTo>
                <a:cubicBezTo>
                  <a:pt x="40874" y="4410"/>
                  <a:pt x="40939" y="4358"/>
                  <a:pt x="41010" y="4313"/>
                </a:cubicBezTo>
                <a:cubicBezTo>
                  <a:pt x="41036" y="4300"/>
                  <a:pt x="41082" y="4313"/>
                  <a:pt x="41101" y="4332"/>
                </a:cubicBezTo>
                <a:cubicBezTo>
                  <a:pt x="41114" y="4358"/>
                  <a:pt x="41121" y="4403"/>
                  <a:pt x="41108" y="4429"/>
                </a:cubicBezTo>
                <a:cubicBezTo>
                  <a:pt x="41069" y="4488"/>
                  <a:pt x="41010" y="4533"/>
                  <a:pt x="40952" y="4585"/>
                </a:cubicBezTo>
                <a:cubicBezTo>
                  <a:pt x="40764" y="4754"/>
                  <a:pt x="40582" y="4922"/>
                  <a:pt x="40388" y="5110"/>
                </a:cubicBezTo>
                <a:cubicBezTo>
                  <a:pt x="40420" y="5136"/>
                  <a:pt x="40433" y="5149"/>
                  <a:pt x="40453" y="5156"/>
                </a:cubicBezTo>
                <a:cubicBezTo>
                  <a:pt x="40504" y="5188"/>
                  <a:pt x="40524" y="5240"/>
                  <a:pt x="40485" y="5285"/>
                </a:cubicBezTo>
                <a:cubicBezTo>
                  <a:pt x="40433" y="5344"/>
                  <a:pt x="40375" y="5396"/>
                  <a:pt x="40329" y="5441"/>
                </a:cubicBezTo>
                <a:cubicBezTo>
                  <a:pt x="40148" y="5610"/>
                  <a:pt x="39979" y="5785"/>
                  <a:pt x="39804" y="5947"/>
                </a:cubicBezTo>
                <a:cubicBezTo>
                  <a:pt x="39837" y="5999"/>
                  <a:pt x="39869" y="6050"/>
                  <a:pt x="39901" y="6109"/>
                </a:cubicBezTo>
                <a:cubicBezTo>
                  <a:pt x="39674" y="6342"/>
                  <a:pt x="39434" y="6569"/>
                  <a:pt x="39208" y="6803"/>
                </a:cubicBezTo>
                <a:cubicBezTo>
                  <a:pt x="39227" y="6861"/>
                  <a:pt x="39240" y="6906"/>
                  <a:pt x="39266" y="6971"/>
                </a:cubicBezTo>
                <a:cubicBezTo>
                  <a:pt x="39058" y="7198"/>
                  <a:pt x="38838" y="7425"/>
                  <a:pt x="38611" y="7652"/>
                </a:cubicBezTo>
                <a:cubicBezTo>
                  <a:pt x="38617" y="7704"/>
                  <a:pt x="38637" y="7762"/>
                  <a:pt x="38650" y="7814"/>
                </a:cubicBezTo>
                <a:cubicBezTo>
                  <a:pt x="38624" y="7847"/>
                  <a:pt x="38591" y="7892"/>
                  <a:pt x="38553" y="7931"/>
                </a:cubicBezTo>
                <a:cubicBezTo>
                  <a:pt x="38410" y="8087"/>
                  <a:pt x="38267" y="8229"/>
                  <a:pt x="38125" y="8385"/>
                </a:cubicBezTo>
                <a:cubicBezTo>
                  <a:pt x="38060" y="8456"/>
                  <a:pt x="37975" y="8515"/>
                  <a:pt x="38021" y="8644"/>
                </a:cubicBezTo>
                <a:cubicBezTo>
                  <a:pt x="38027" y="8683"/>
                  <a:pt x="37962" y="8748"/>
                  <a:pt x="37924" y="8800"/>
                </a:cubicBezTo>
                <a:cubicBezTo>
                  <a:pt x="37684" y="9066"/>
                  <a:pt x="37450" y="9325"/>
                  <a:pt x="37223" y="9591"/>
                </a:cubicBezTo>
                <a:cubicBezTo>
                  <a:pt x="37087" y="9747"/>
                  <a:pt x="36983" y="9922"/>
                  <a:pt x="36886" y="10110"/>
                </a:cubicBezTo>
                <a:cubicBezTo>
                  <a:pt x="36283" y="11329"/>
                  <a:pt x="35848" y="12600"/>
                  <a:pt x="35505" y="13904"/>
                </a:cubicBezTo>
                <a:cubicBezTo>
                  <a:pt x="35265" y="14870"/>
                  <a:pt x="35070" y="15849"/>
                  <a:pt x="34921" y="16828"/>
                </a:cubicBezTo>
                <a:cubicBezTo>
                  <a:pt x="34843" y="17347"/>
                  <a:pt x="34798" y="17879"/>
                  <a:pt x="34746" y="18398"/>
                </a:cubicBezTo>
                <a:cubicBezTo>
                  <a:pt x="34688" y="18949"/>
                  <a:pt x="34649" y="19500"/>
                  <a:pt x="34597" y="20051"/>
                </a:cubicBezTo>
                <a:cubicBezTo>
                  <a:pt x="34590" y="20123"/>
                  <a:pt x="34584" y="20194"/>
                  <a:pt x="34584" y="20265"/>
                </a:cubicBezTo>
                <a:cubicBezTo>
                  <a:pt x="34558" y="20933"/>
                  <a:pt x="34551" y="21588"/>
                  <a:pt x="34519" y="22256"/>
                </a:cubicBezTo>
                <a:cubicBezTo>
                  <a:pt x="34493" y="22807"/>
                  <a:pt x="34500" y="23358"/>
                  <a:pt x="34500" y="23910"/>
                </a:cubicBezTo>
                <a:cubicBezTo>
                  <a:pt x="34500" y="24636"/>
                  <a:pt x="34493" y="25375"/>
                  <a:pt x="34461" y="26102"/>
                </a:cubicBezTo>
                <a:cubicBezTo>
                  <a:pt x="34409" y="27204"/>
                  <a:pt x="34273" y="28306"/>
                  <a:pt x="33955" y="29370"/>
                </a:cubicBezTo>
                <a:cubicBezTo>
                  <a:pt x="33501" y="30881"/>
                  <a:pt x="32742" y="32217"/>
                  <a:pt x="31731" y="33410"/>
                </a:cubicBezTo>
                <a:cubicBezTo>
                  <a:pt x="30771" y="34525"/>
                  <a:pt x="29642" y="35440"/>
                  <a:pt x="28371" y="36179"/>
                </a:cubicBezTo>
                <a:cubicBezTo>
                  <a:pt x="28274" y="36237"/>
                  <a:pt x="28183" y="36296"/>
                  <a:pt x="28086" y="36348"/>
                </a:cubicBezTo>
                <a:cubicBezTo>
                  <a:pt x="27989" y="36737"/>
                  <a:pt x="27892" y="37119"/>
                  <a:pt x="27788" y="37508"/>
                </a:cubicBezTo>
                <a:cubicBezTo>
                  <a:pt x="27386" y="39032"/>
                  <a:pt x="26880" y="40524"/>
                  <a:pt x="26205" y="41957"/>
                </a:cubicBezTo>
                <a:cubicBezTo>
                  <a:pt x="25252" y="44019"/>
                  <a:pt x="23955" y="45841"/>
                  <a:pt x="22276" y="47372"/>
                </a:cubicBezTo>
                <a:cubicBezTo>
                  <a:pt x="21763" y="47845"/>
                  <a:pt x="21212" y="48280"/>
                  <a:pt x="20655" y="48695"/>
                </a:cubicBezTo>
                <a:cubicBezTo>
                  <a:pt x="20551" y="48779"/>
                  <a:pt x="20434" y="48857"/>
                  <a:pt x="20350" y="48954"/>
                </a:cubicBezTo>
                <a:cubicBezTo>
                  <a:pt x="19818" y="49492"/>
                  <a:pt x="19267" y="49998"/>
                  <a:pt x="18696" y="50484"/>
                </a:cubicBezTo>
                <a:cubicBezTo>
                  <a:pt x="18566" y="50601"/>
                  <a:pt x="18443" y="50724"/>
                  <a:pt x="18326" y="50854"/>
                </a:cubicBezTo>
                <a:cubicBezTo>
                  <a:pt x="17821" y="51412"/>
                  <a:pt x="17308" y="51976"/>
                  <a:pt x="16796" y="52547"/>
                </a:cubicBezTo>
                <a:cubicBezTo>
                  <a:pt x="16686" y="52676"/>
                  <a:pt x="16576" y="52806"/>
                  <a:pt x="16472" y="52949"/>
                </a:cubicBezTo>
                <a:cubicBezTo>
                  <a:pt x="15947" y="53688"/>
                  <a:pt x="15421" y="54427"/>
                  <a:pt x="14903" y="55166"/>
                </a:cubicBezTo>
                <a:cubicBezTo>
                  <a:pt x="14818" y="55283"/>
                  <a:pt x="14740" y="55406"/>
                  <a:pt x="14676" y="55530"/>
                </a:cubicBezTo>
                <a:lnTo>
                  <a:pt x="13456" y="57864"/>
                </a:lnTo>
                <a:cubicBezTo>
                  <a:pt x="13398" y="57974"/>
                  <a:pt x="13353" y="58091"/>
                  <a:pt x="13314" y="58214"/>
                </a:cubicBezTo>
                <a:cubicBezTo>
                  <a:pt x="13009" y="59096"/>
                  <a:pt x="12704" y="59978"/>
                  <a:pt x="12412" y="60860"/>
                </a:cubicBezTo>
                <a:cubicBezTo>
                  <a:pt x="12354" y="61035"/>
                  <a:pt x="12322" y="61210"/>
                  <a:pt x="12296" y="61392"/>
                </a:cubicBezTo>
                <a:cubicBezTo>
                  <a:pt x="12153" y="62254"/>
                  <a:pt x="12004" y="63123"/>
                  <a:pt x="11822" y="63986"/>
                </a:cubicBezTo>
                <a:cubicBezTo>
                  <a:pt x="11790" y="64154"/>
                  <a:pt x="11764" y="64323"/>
                  <a:pt x="11757" y="64492"/>
                </a:cubicBezTo>
                <a:cubicBezTo>
                  <a:pt x="11725" y="65335"/>
                  <a:pt x="11660" y="66171"/>
                  <a:pt x="11543" y="67008"/>
                </a:cubicBezTo>
                <a:cubicBezTo>
                  <a:pt x="11530" y="67118"/>
                  <a:pt x="11530" y="67241"/>
                  <a:pt x="11537" y="67358"/>
                </a:cubicBezTo>
                <a:cubicBezTo>
                  <a:pt x="11569" y="67993"/>
                  <a:pt x="11563" y="68642"/>
                  <a:pt x="11530" y="69284"/>
                </a:cubicBezTo>
                <a:cubicBezTo>
                  <a:pt x="11530" y="69316"/>
                  <a:pt x="11530" y="69355"/>
                  <a:pt x="11517" y="69388"/>
                </a:cubicBezTo>
                <a:cubicBezTo>
                  <a:pt x="11446" y="69867"/>
                  <a:pt x="11511" y="70347"/>
                  <a:pt x="11543" y="70827"/>
                </a:cubicBezTo>
                <a:cubicBezTo>
                  <a:pt x="11582" y="71385"/>
                  <a:pt x="11576" y="71943"/>
                  <a:pt x="11569" y="72513"/>
                </a:cubicBezTo>
                <a:cubicBezTo>
                  <a:pt x="11569" y="72688"/>
                  <a:pt x="11569" y="72876"/>
                  <a:pt x="11595" y="73052"/>
                </a:cubicBezTo>
                <a:cubicBezTo>
                  <a:pt x="11693" y="73817"/>
                  <a:pt x="11738" y="74588"/>
                  <a:pt x="11731" y="75354"/>
                </a:cubicBezTo>
                <a:cubicBezTo>
                  <a:pt x="11725" y="76067"/>
                  <a:pt x="11667" y="76780"/>
                  <a:pt x="11595" y="77494"/>
                </a:cubicBezTo>
                <a:cubicBezTo>
                  <a:pt x="11479" y="78544"/>
                  <a:pt x="11303" y="79569"/>
                  <a:pt x="11031" y="80593"/>
                </a:cubicBezTo>
                <a:cubicBezTo>
                  <a:pt x="10610" y="82228"/>
                  <a:pt x="10006" y="83797"/>
                  <a:pt x="9118" y="85243"/>
                </a:cubicBezTo>
                <a:cubicBezTo>
                  <a:pt x="8243" y="86689"/>
                  <a:pt x="7160" y="87934"/>
                  <a:pt x="5798" y="88939"/>
                </a:cubicBezTo>
                <a:cubicBezTo>
                  <a:pt x="4793" y="89685"/>
                  <a:pt x="3690" y="90249"/>
                  <a:pt x="2471" y="90548"/>
                </a:cubicBezTo>
                <a:cubicBezTo>
                  <a:pt x="2082" y="90645"/>
                  <a:pt x="1693" y="90716"/>
                  <a:pt x="1297" y="90749"/>
                </a:cubicBezTo>
                <a:cubicBezTo>
                  <a:pt x="1226" y="90755"/>
                  <a:pt x="1161" y="90781"/>
                  <a:pt x="1090" y="90800"/>
                </a:cubicBezTo>
                <a:lnTo>
                  <a:pt x="104" y="90800"/>
                </a:lnTo>
                <a:cubicBezTo>
                  <a:pt x="91" y="90742"/>
                  <a:pt x="39" y="90749"/>
                  <a:pt x="0" y="90742"/>
                </a:cubicBezTo>
                <a:cubicBezTo>
                  <a:pt x="98" y="90742"/>
                  <a:pt x="98" y="90703"/>
                  <a:pt x="98" y="90671"/>
                </a:cubicBezTo>
                <a:close/>
                <a:moveTo>
                  <a:pt x="38890" y="6245"/>
                </a:moveTo>
                <a:cubicBezTo>
                  <a:pt x="39052" y="6128"/>
                  <a:pt x="39071" y="6096"/>
                  <a:pt x="39123" y="5947"/>
                </a:cubicBezTo>
                <a:cubicBezTo>
                  <a:pt x="39039" y="6044"/>
                  <a:pt x="38922" y="6115"/>
                  <a:pt x="38890" y="6245"/>
                </a:cubicBezTo>
                <a:cubicBezTo>
                  <a:pt x="38780" y="6310"/>
                  <a:pt x="38702" y="6388"/>
                  <a:pt x="38676" y="6517"/>
                </a:cubicBezTo>
                <a:cubicBezTo>
                  <a:pt x="38488" y="6634"/>
                  <a:pt x="38384" y="6809"/>
                  <a:pt x="38280" y="6997"/>
                </a:cubicBezTo>
                <a:cubicBezTo>
                  <a:pt x="38222" y="7062"/>
                  <a:pt x="38157" y="7127"/>
                  <a:pt x="38099" y="7198"/>
                </a:cubicBezTo>
                <a:cubicBezTo>
                  <a:pt x="37184" y="8430"/>
                  <a:pt x="36387" y="9734"/>
                  <a:pt x="35725" y="11122"/>
                </a:cubicBezTo>
                <a:cubicBezTo>
                  <a:pt x="35090" y="12445"/>
                  <a:pt x="34577" y="13819"/>
                  <a:pt x="34104" y="15207"/>
                </a:cubicBezTo>
                <a:cubicBezTo>
                  <a:pt x="33715" y="16361"/>
                  <a:pt x="33352" y="17509"/>
                  <a:pt x="32963" y="18663"/>
                </a:cubicBezTo>
                <a:cubicBezTo>
                  <a:pt x="32165" y="20979"/>
                  <a:pt x="31251" y="23242"/>
                  <a:pt x="30096" y="25408"/>
                </a:cubicBezTo>
                <a:cubicBezTo>
                  <a:pt x="30064" y="25472"/>
                  <a:pt x="30032" y="25537"/>
                  <a:pt x="30019" y="25609"/>
                </a:cubicBezTo>
                <a:cubicBezTo>
                  <a:pt x="29960" y="25888"/>
                  <a:pt x="29921" y="26160"/>
                  <a:pt x="29863" y="26491"/>
                </a:cubicBezTo>
                <a:cubicBezTo>
                  <a:pt x="29934" y="26419"/>
                  <a:pt x="29980" y="26387"/>
                  <a:pt x="29999" y="26341"/>
                </a:cubicBezTo>
                <a:cubicBezTo>
                  <a:pt x="30181" y="26056"/>
                  <a:pt x="30356" y="25771"/>
                  <a:pt x="30531" y="25485"/>
                </a:cubicBezTo>
                <a:cubicBezTo>
                  <a:pt x="31536" y="23780"/>
                  <a:pt x="32321" y="21971"/>
                  <a:pt x="32963" y="20103"/>
                </a:cubicBezTo>
                <a:cubicBezTo>
                  <a:pt x="33332" y="19033"/>
                  <a:pt x="33624" y="17944"/>
                  <a:pt x="33935" y="16854"/>
                </a:cubicBezTo>
                <a:cubicBezTo>
                  <a:pt x="34350" y="15389"/>
                  <a:pt x="34791" y="13936"/>
                  <a:pt x="35349" y="12516"/>
                </a:cubicBezTo>
                <a:cubicBezTo>
                  <a:pt x="36095" y="10622"/>
                  <a:pt x="37016" y="8820"/>
                  <a:pt x="38222" y="7166"/>
                </a:cubicBezTo>
                <a:cubicBezTo>
                  <a:pt x="38254" y="7127"/>
                  <a:pt x="38274" y="7069"/>
                  <a:pt x="38293" y="7030"/>
                </a:cubicBezTo>
                <a:cubicBezTo>
                  <a:pt x="38410" y="6887"/>
                  <a:pt x="38527" y="6744"/>
                  <a:pt x="38643" y="6602"/>
                </a:cubicBezTo>
                <a:cubicBezTo>
                  <a:pt x="38656" y="6582"/>
                  <a:pt x="38650" y="6550"/>
                  <a:pt x="38656" y="6530"/>
                </a:cubicBezTo>
                <a:cubicBezTo>
                  <a:pt x="38792" y="6466"/>
                  <a:pt x="38864" y="6375"/>
                  <a:pt x="38890" y="6245"/>
                </a:cubicBezTo>
                <a:close/>
                <a:moveTo>
                  <a:pt x="13910" y="56807"/>
                </a:moveTo>
                <a:cubicBezTo>
                  <a:pt x="13975" y="56690"/>
                  <a:pt x="14040" y="56574"/>
                  <a:pt x="14098" y="56450"/>
                </a:cubicBezTo>
                <a:cubicBezTo>
                  <a:pt x="14105" y="56444"/>
                  <a:pt x="14092" y="56418"/>
                  <a:pt x="14085" y="56392"/>
                </a:cubicBezTo>
                <a:cubicBezTo>
                  <a:pt x="13962" y="56509"/>
                  <a:pt x="13871" y="56632"/>
                  <a:pt x="13910" y="56807"/>
                </a:cubicBezTo>
                <a:cubicBezTo>
                  <a:pt x="13897" y="56814"/>
                  <a:pt x="13865" y="56801"/>
                  <a:pt x="13871" y="56852"/>
                </a:cubicBezTo>
                <a:cubicBezTo>
                  <a:pt x="13891" y="56833"/>
                  <a:pt x="13897" y="56814"/>
                  <a:pt x="13910" y="56807"/>
                </a:cubicBezTo>
                <a:close/>
                <a:moveTo>
                  <a:pt x="29947" y="25019"/>
                </a:moveTo>
                <a:cubicBezTo>
                  <a:pt x="29895" y="25012"/>
                  <a:pt x="29882" y="25032"/>
                  <a:pt x="29863" y="25064"/>
                </a:cubicBezTo>
                <a:cubicBezTo>
                  <a:pt x="29811" y="25207"/>
                  <a:pt x="29733" y="25343"/>
                  <a:pt x="29688" y="25485"/>
                </a:cubicBezTo>
                <a:cubicBezTo>
                  <a:pt x="29636" y="25628"/>
                  <a:pt x="29584" y="25764"/>
                  <a:pt x="29565" y="25959"/>
                </a:cubicBezTo>
                <a:cubicBezTo>
                  <a:pt x="29779" y="25641"/>
                  <a:pt x="29947" y="25369"/>
                  <a:pt x="29947" y="25019"/>
                </a:cubicBezTo>
                <a:cubicBezTo>
                  <a:pt x="29941" y="24999"/>
                  <a:pt x="29986" y="24986"/>
                  <a:pt x="29941" y="24967"/>
                </a:cubicBezTo>
                <a:cubicBezTo>
                  <a:pt x="29941" y="24986"/>
                  <a:pt x="29941" y="24999"/>
                  <a:pt x="29947" y="25019"/>
                </a:cubicBezTo>
                <a:close/>
                <a:moveTo>
                  <a:pt x="29046" y="27658"/>
                </a:moveTo>
                <a:cubicBezTo>
                  <a:pt x="29065" y="27658"/>
                  <a:pt x="29085" y="27671"/>
                  <a:pt x="29098" y="27658"/>
                </a:cubicBezTo>
                <a:cubicBezTo>
                  <a:pt x="29396" y="27282"/>
                  <a:pt x="29720" y="26906"/>
                  <a:pt x="29720" y="26374"/>
                </a:cubicBezTo>
                <a:cubicBezTo>
                  <a:pt x="29720" y="26341"/>
                  <a:pt x="29733" y="26296"/>
                  <a:pt x="29733" y="26264"/>
                </a:cubicBezTo>
                <a:cubicBezTo>
                  <a:pt x="29733" y="26225"/>
                  <a:pt x="29779" y="26186"/>
                  <a:pt x="29714" y="26147"/>
                </a:cubicBezTo>
                <a:cubicBezTo>
                  <a:pt x="29681" y="26192"/>
                  <a:pt x="29649" y="26231"/>
                  <a:pt x="29623" y="26277"/>
                </a:cubicBezTo>
                <a:cubicBezTo>
                  <a:pt x="29526" y="26439"/>
                  <a:pt x="29435" y="26607"/>
                  <a:pt x="29338" y="26769"/>
                </a:cubicBezTo>
                <a:cubicBezTo>
                  <a:pt x="29182" y="27042"/>
                  <a:pt x="29111" y="27353"/>
                  <a:pt x="29046" y="27658"/>
                </a:cubicBezTo>
                <a:cubicBezTo>
                  <a:pt x="29039" y="27677"/>
                  <a:pt x="29007" y="27684"/>
                  <a:pt x="29046" y="27703"/>
                </a:cubicBezTo>
                <a:close/>
                <a:moveTo>
                  <a:pt x="12438" y="60011"/>
                </a:moveTo>
                <a:cubicBezTo>
                  <a:pt x="12412" y="60017"/>
                  <a:pt x="12380" y="60030"/>
                  <a:pt x="12373" y="60043"/>
                </a:cubicBezTo>
                <a:cubicBezTo>
                  <a:pt x="12244" y="60270"/>
                  <a:pt x="12114" y="60497"/>
                  <a:pt x="11991" y="60730"/>
                </a:cubicBezTo>
                <a:cubicBezTo>
                  <a:pt x="11958" y="60789"/>
                  <a:pt x="11952" y="60854"/>
                  <a:pt x="11945" y="60912"/>
                </a:cubicBezTo>
                <a:cubicBezTo>
                  <a:pt x="11932" y="61204"/>
                  <a:pt x="11926" y="61489"/>
                  <a:pt x="11919" y="61781"/>
                </a:cubicBezTo>
                <a:cubicBezTo>
                  <a:pt x="11919" y="61800"/>
                  <a:pt x="11932" y="61820"/>
                  <a:pt x="11945" y="61846"/>
                </a:cubicBezTo>
                <a:cubicBezTo>
                  <a:pt x="11965" y="61826"/>
                  <a:pt x="11984" y="61820"/>
                  <a:pt x="11991" y="61813"/>
                </a:cubicBezTo>
                <a:cubicBezTo>
                  <a:pt x="12159" y="61379"/>
                  <a:pt x="12335" y="60951"/>
                  <a:pt x="12373" y="60490"/>
                </a:cubicBezTo>
                <a:cubicBezTo>
                  <a:pt x="12399" y="60335"/>
                  <a:pt x="12412" y="60173"/>
                  <a:pt x="12438" y="60011"/>
                </a:cubicBezTo>
                <a:cubicBezTo>
                  <a:pt x="12438" y="59998"/>
                  <a:pt x="12438" y="59978"/>
                  <a:pt x="12445" y="59972"/>
                </a:cubicBezTo>
                <a:cubicBezTo>
                  <a:pt x="12445" y="59985"/>
                  <a:pt x="12438" y="60004"/>
                  <a:pt x="12438" y="60011"/>
                </a:cubicBezTo>
                <a:close/>
                <a:moveTo>
                  <a:pt x="34357" y="21776"/>
                </a:moveTo>
                <a:cubicBezTo>
                  <a:pt x="34299" y="21783"/>
                  <a:pt x="34286" y="21815"/>
                  <a:pt x="34273" y="21867"/>
                </a:cubicBezTo>
                <a:cubicBezTo>
                  <a:pt x="34221" y="22165"/>
                  <a:pt x="34169" y="22470"/>
                  <a:pt x="34110" y="22775"/>
                </a:cubicBezTo>
                <a:cubicBezTo>
                  <a:pt x="33832" y="24234"/>
                  <a:pt x="33352" y="25615"/>
                  <a:pt x="32677" y="26945"/>
                </a:cubicBezTo>
                <a:cubicBezTo>
                  <a:pt x="31795" y="28663"/>
                  <a:pt x="30641" y="30180"/>
                  <a:pt x="29208" y="31471"/>
                </a:cubicBezTo>
                <a:cubicBezTo>
                  <a:pt x="29111" y="31562"/>
                  <a:pt x="29046" y="31659"/>
                  <a:pt x="29020" y="31789"/>
                </a:cubicBezTo>
                <a:cubicBezTo>
                  <a:pt x="28975" y="32126"/>
                  <a:pt x="28910" y="32470"/>
                  <a:pt x="28858" y="32807"/>
                </a:cubicBezTo>
                <a:cubicBezTo>
                  <a:pt x="28858" y="32826"/>
                  <a:pt x="28871" y="32839"/>
                  <a:pt x="28884" y="32865"/>
                </a:cubicBezTo>
                <a:cubicBezTo>
                  <a:pt x="28942" y="32833"/>
                  <a:pt x="28987" y="32800"/>
                  <a:pt x="29039" y="32761"/>
                </a:cubicBezTo>
                <a:cubicBezTo>
                  <a:pt x="30771" y="31354"/>
                  <a:pt x="32126" y="29662"/>
                  <a:pt x="33040" y="27619"/>
                </a:cubicBezTo>
                <a:cubicBezTo>
                  <a:pt x="33702" y="26166"/>
                  <a:pt x="34033" y="24636"/>
                  <a:pt x="34214" y="23067"/>
                </a:cubicBezTo>
                <a:cubicBezTo>
                  <a:pt x="34266" y="22632"/>
                  <a:pt x="34305" y="22198"/>
                  <a:pt x="34357" y="21776"/>
                </a:cubicBezTo>
                <a:cubicBezTo>
                  <a:pt x="34357" y="21705"/>
                  <a:pt x="34383" y="21646"/>
                  <a:pt x="34324" y="21582"/>
                </a:cubicBezTo>
                <a:cubicBezTo>
                  <a:pt x="34337" y="21646"/>
                  <a:pt x="34350" y="21711"/>
                  <a:pt x="34357" y="21776"/>
                </a:cubicBezTo>
                <a:close/>
                <a:moveTo>
                  <a:pt x="9202" y="55218"/>
                </a:moveTo>
                <a:lnTo>
                  <a:pt x="9202" y="55121"/>
                </a:lnTo>
                <a:cubicBezTo>
                  <a:pt x="9170" y="54369"/>
                  <a:pt x="9131" y="53623"/>
                  <a:pt x="9112" y="52871"/>
                </a:cubicBezTo>
                <a:cubicBezTo>
                  <a:pt x="9092" y="51632"/>
                  <a:pt x="9144" y="50387"/>
                  <a:pt x="9326" y="49155"/>
                </a:cubicBezTo>
                <a:cubicBezTo>
                  <a:pt x="9481" y="48098"/>
                  <a:pt x="9721" y="47060"/>
                  <a:pt x="10071" y="46042"/>
                </a:cubicBezTo>
                <a:cubicBezTo>
                  <a:pt x="10785" y="43993"/>
                  <a:pt x="11894" y="42210"/>
                  <a:pt x="13580" y="40816"/>
                </a:cubicBezTo>
                <a:cubicBezTo>
                  <a:pt x="13612" y="40790"/>
                  <a:pt x="13638" y="40757"/>
                  <a:pt x="13703" y="40686"/>
                </a:cubicBezTo>
                <a:cubicBezTo>
                  <a:pt x="13612" y="40712"/>
                  <a:pt x="13580" y="40718"/>
                  <a:pt x="13547" y="40738"/>
                </a:cubicBezTo>
                <a:cubicBezTo>
                  <a:pt x="13398" y="40809"/>
                  <a:pt x="13262" y="40887"/>
                  <a:pt x="13119" y="40971"/>
                </a:cubicBezTo>
                <a:cubicBezTo>
                  <a:pt x="11336" y="41989"/>
                  <a:pt x="9955" y="43396"/>
                  <a:pt x="9014" y="45225"/>
                </a:cubicBezTo>
                <a:cubicBezTo>
                  <a:pt x="8586" y="46068"/>
                  <a:pt x="8262" y="46944"/>
                  <a:pt x="8029" y="47858"/>
                </a:cubicBezTo>
                <a:cubicBezTo>
                  <a:pt x="7672" y="49252"/>
                  <a:pt x="7516" y="50672"/>
                  <a:pt x="7516" y="52106"/>
                </a:cubicBezTo>
                <a:cubicBezTo>
                  <a:pt x="7516" y="53480"/>
                  <a:pt x="7640" y="54842"/>
                  <a:pt x="7815" y="56191"/>
                </a:cubicBezTo>
                <a:cubicBezTo>
                  <a:pt x="7815" y="56223"/>
                  <a:pt x="7841" y="56249"/>
                  <a:pt x="7854" y="56288"/>
                </a:cubicBezTo>
                <a:cubicBezTo>
                  <a:pt x="8320" y="55932"/>
                  <a:pt x="8755" y="55588"/>
                  <a:pt x="9202" y="55218"/>
                </a:cubicBezTo>
                <a:close/>
                <a:moveTo>
                  <a:pt x="15356" y="39979"/>
                </a:moveTo>
                <a:cubicBezTo>
                  <a:pt x="15136" y="40011"/>
                  <a:pt x="14928" y="40096"/>
                  <a:pt x="14773" y="40199"/>
                </a:cubicBezTo>
                <a:cubicBezTo>
                  <a:pt x="14617" y="40303"/>
                  <a:pt x="14455" y="40413"/>
                  <a:pt x="14299" y="40524"/>
                </a:cubicBezTo>
                <a:cubicBezTo>
                  <a:pt x="12724" y="41665"/>
                  <a:pt x="11524" y="43124"/>
                  <a:pt x="10713" y="44907"/>
                </a:cubicBezTo>
                <a:cubicBezTo>
                  <a:pt x="10363" y="45679"/>
                  <a:pt x="10084" y="46477"/>
                  <a:pt x="9877" y="47287"/>
                </a:cubicBezTo>
                <a:cubicBezTo>
                  <a:pt x="9488" y="48785"/>
                  <a:pt x="9332" y="50309"/>
                  <a:pt x="9280" y="51846"/>
                </a:cubicBezTo>
                <a:cubicBezTo>
                  <a:pt x="9261" y="52819"/>
                  <a:pt x="9306" y="53785"/>
                  <a:pt x="9352" y="54751"/>
                </a:cubicBezTo>
                <a:cubicBezTo>
                  <a:pt x="9358" y="54849"/>
                  <a:pt x="9352" y="54952"/>
                  <a:pt x="9403" y="55050"/>
                </a:cubicBezTo>
                <a:cubicBezTo>
                  <a:pt x="9572" y="54985"/>
                  <a:pt x="9702" y="54855"/>
                  <a:pt x="9857" y="54758"/>
                </a:cubicBezTo>
                <a:cubicBezTo>
                  <a:pt x="10013" y="54661"/>
                  <a:pt x="10156" y="54563"/>
                  <a:pt x="10311" y="54460"/>
                </a:cubicBezTo>
                <a:cubicBezTo>
                  <a:pt x="10460" y="54356"/>
                  <a:pt x="10629" y="54278"/>
                  <a:pt x="10759" y="54148"/>
                </a:cubicBezTo>
                <a:lnTo>
                  <a:pt x="10759" y="53986"/>
                </a:lnTo>
                <a:cubicBezTo>
                  <a:pt x="10791" y="53156"/>
                  <a:pt x="10817" y="52326"/>
                  <a:pt x="10850" y="51490"/>
                </a:cubicBezTo>
                <a:cubicBezTo>
                  <a:pt x="10895" y="50342"/>
                  <a:pt x="11025" y="49200"/>
                  <a:pt x="11239" y="48072"/>
                </a:cubicBezTo>
                <a:cubicBezTo>
                  <a:pt x="11466" y="46853"/>
                  <a:pt x="11790" y="45673"/>
                  <a:pt x="12257" y="44531"/>
                </a:cubicBezTo>
                <a:cubicBezTo>
                  <a:pt x="12944" y="42852"/>
                  <a:pt x="13904" y="41354"/>
                  <a:pt x="15233" y="40102"/>
                </a:cubicBezTo>
                <a:cubicBezTo>
                  <a:pt x="15272" y="40076"/>
                  <a:pt x="15305" y="40031"/>
                  <a:pt x="15356" y="39979"/>
                </a:cubicBezTo>
                <a:close/>
                <a:moveTo>
                  <a:pt x="10940" y="54045"/>
                </a:moveTo>
                <a:cubicBezTo>
                  <a:pt x="11012" y="54012"/>
                  <a:pt x="11044" y="54006"/>
                  <a:pt x="11076" y="53986"/>
                </a:cubicBezTo>
                <a:cubicBezTo>
                  <a:pt x="11440" y="53779"/>
                  <a:pt x="11816" y="53558"/>
                  <a:pt x="12179" y="53351"/>
                </a:cubicBezTo>
                <a:cubicBezTo>
                  <a:pt x="12276" y="53292"/>
                  <a:pt x="12315" y="53227"/>
                  <a:pt x="12322" y="53111"/>
                </a:cubicBezTo>
                <a:cubicBezTo>
                  <a:pt x="12373" y="52579"/>
                  <a:pt x="12432" y="52054"/>
                  <a:pt x="12477" y="51515"/>
                </a:cubicBezTo>
                <a:cubicBezTo>
                  <a:pt x="12574" y="50523"/>
                  <a:pt x="12698" y="49538"/>
                  <a:pt x="12860" y="48558"/>
                </a:cubicBezTo>
                <a:cubicBezTo>
                  <a:pt x="13067" y="47326"/>
                  <a:pt x="13346" y="46107"/>
                  <a:pt x="13735" y="44920"/>
                </a:cubicBezTo>
                <a:cubicBezTo>
                  <a:pt x="14384" y="42962"/>
                  <a:pt x="15298" y="41159"/>
                  <a:pt x="16679" y="39616"/>
                </a:cubicBezTo>
                <a:cubicBezTo>
                  <a:pt x="16699" y="39590"/>
                  <a:pt x="16712" y="39557"/>
                  <a:pt x="16731" y="39512"/>
                </a:cubicBezTo>
                <a:cubicBezTo>
                  <a:pt x="16666" y="39519"/>
                  <a:pt x="16634" y="39519"/>
                  <a:pt x="16602" y="39525"/>
                </a:cubicBezTo>
                <a:cubicBezTo>
                  <a:pt x="16439" y="39577"/>
                  <a:pt x="16277" y="39635"/>
                  <a:pt x="16109" y="39681"/>
                </a:cubicBezTo>
                <a:cubicBezTo>
                  <a:pt x="15998" y="39713"/>
                  <a:pt x="15901" y="39778"/>
                  <a:pt x="15810" y="39849"/>
                </a:cubicBezTo>
                <a:cubicBezTo>
                  <a:pt x="14585" y="40900"/>
                  <a:pt x="13586" y="42138"/>
                  <a:pt x="12866" y="43578"/>
                </a:cubicBezTo>
                <a:cubicBezTo>
                  <a:pt x="12516" y="44278"/>
                  <a:pt x="12224" y="44998"/>
                  <a:pt x="11991" y="45744"/>
                </a:cubicBezTo>
                <a:cubicBezTo>
                  <a:pt x="11401" y="47579"/>
                  <a:pt x="11135" y="49466"/>
                  <a:pt x="11018" y="51379"/>
                </a:cubicBezTo>
                <a:cubicBezTo>
                  <a:pt x="10973" y="52183"/>
                  <a:pt x="10953" y="52994"/>
                  <a:pt x="10927" y="53792"/>
                </a:cubicBezTo>
                <a:cubicBezTo>
                  <a:pt x="10927" y="53869"/>
                  <a:pt x="10940" y="53934"/>
                  <a:pt x="10940" y="54045"/>
                </a:cubicBezTo>
                <a:close/>
                <a:moveTo>
                  <a:pt x="12510" y="53137"/>
                </a:moveTo>
                <a:cubicBezTo>
                  <a:pt x="12549" y="53130"/>
                  <a:pt x="12581" y="53124"/>
                  <a:pt x="12600" y="53111"/>
                </a:cubicBezTo>
                <a:cubicBezTo>
                  <a:pt x="12964" y="52916"/>
                  <a:pt x="13327" y="52715"/>
                  <a:pt x="13703" y="52527"/>
                </a:cubicBezTo>
                <a:cubicBezTo>
                  <a:pt x="13787" y="52482"/>
                  <a:pt x="13833" y="52417"/>
                  <a:pt x="13845" y="52320"/>
                </a:cubicBezTo>
                <a:cubicBezTo>
                  <a:pt x="14027" y="51308"/>
                  <a:pt x="14202" y="50283"/>
                  <a:pt x="14384" y="49272"/>
                </a:cubicBezTo>
                <a:cubicBezTo>
                  <a:pt x="14591" y="48098"/>
                  <a:pt x="14838" y="46931"/>
                  <a:pt x="15155" y="45770"/>
                </a:cubicBezTo>
                <a:cubicBezTo>
                  <a:pt x="15499" y="44479"/>
                  <a:pt x="15921" y="43221"/>
                  <a:pt x="16485" y="42009"/>
                </a:cubicBezTo>
                <a:cubicBezTo>
                  <a:pt x="16913" y="41075"/>
                  <a:pt x="17412" y="40193"/>
                  <a:pt x="18015" y="39356"/>
                </a:cubicBezTo>
                <a:cubicBezTo>
                  <a:pt x="18054" y="39292"/>
                  <a:pt x="18125" y="39246"/>
                  <a:pt x="18119" y="39155"/>
                </a:cubicBezTo>
                <a:cubicBezTo>
                  <a:pt x="17963" y="39162"/>
                  <a:pt x="17321" y="39305"/>
                  <a:pt x="17224" y="39356"/>
                </a:cubicBezTo>
                <a:cubicBezTo>
                  <a:pt x="17185" y="39376"/>
                  <a:pt x="17146" y="39408"/>
                  <a:pt x="17120" y="39441"/>
                </a:cubicBezTo>
                <a:cubicBezTo>
                  <a:pt x="17075" y="39486"/>
                  <a:pt x="17023" y="39545"/>
                  <a:pt x="16978" y="39590"/>
                </a:cubicBezTo>
                <a:cubicBezTo>
                  <a:pt x="15765" y="40900"/>
                  <a:pt x="14877" y="42398"/>
                  <a:pt x="14235" y="44051"/>
                </a:cubicBezTo>
                <a:cubicBezTo>
                  <a:pt x="13541" y="45867"/>
                  <a:pt x="13139" y="47761"/>
                  <a:pt x="12873" y="49680"/>
                </a:cubicBezTo>
                <a:cubicBezTo>
                  <a:pt x="12801" y="50219"/>
                  <a:pt x="12737" y="50763"/>
                  <a:pt x="12678" y="51295"/>
                </a:cubicBezTo>
                <a:cubicBezTo>
                  <a:pt x="12613" y="51879"/>
                  <a:pt x="12568" y="52462"/>
                  <a:pt x="12503" y="53059"/>
                </a:cubicBezTo>
                <a:cubicBezTo>
                  <a:pt x="12497" y="53078"/>
                  <a:pt x="12503" y="53098"/>
                  <a:pt x="12510" y="53137"/>
                </a:cubicBezTo>
                <a:close/>
                <a:moveTo>
                  <a:pt x="19617" y="38805"/>
                </a:moveTo>
                <a:cubicBezTo>
                  <a:pt x="19286" y="38870"/>
                  <a:pt x="19020" y="38928"/>
                  <a:pt x="18741" y="38987"/>
                </a:cubicBezTo>
                <a:cubicBezTo>
                  <a:pt x="18489" y="39039"/>
                  <a:pt x="18489" y="39039"/>
                  <a:pt x="18326" y="39253"/>
                </a:cubicBezTo>
                <a:cubicBezTo>
                  <a:pt x="18307" y="39285"/>
                  <a:pt x="18288" y="39311"/>
                  <a:pt x="18262" y="39343"/>
                </a:cubicBezTo>
                <a:cubicBezTo>
                  <a:pt x="17386" y="40517"/>
                  <a:pt x="16705" y="41795"/>
                  <a:pt x="16180" y="43170"/>
                </a:cubicBezTo>
                <a:cubicBezTo>
                  <a:pt x="15616" y="44642"/>
                  <a:pt x="15201" y="46159"/>
                  <a:pt x="14883" y="47709"/>
                </a:cubicBezTo>
                <a:cubicBezTo>
                  <a:pt x="14689" y="48636"/>
                  <a:pt x="14520" y="49570"/>
                  <a:pt x="14351" y="50504"/>
                </a:cubicBezTo>
                <a:cubicBezTo>
                  <a:pt x="14241" y="51062"/>
                  <a:pt x="14144" y="51632"/>
                  <a:pt x="14047" y="52190"/>
                </a:cubicBezTo>
                <a:cubicBezTo>
                  <a:pt x="14040" y="52229"/>
                  <a:pt x="14014" y="52281"/>
                  <a:pt x="14092" y="52320"/>
                </a:cubicBezTo>
                <a:cubicBezTo>
                  <a:pt x="14455" y="52132"/>
                  <a:pt x="14838" y="51937"/>
                  <a:pt x="15207" y="51742"/>
                </a:cubicBezTo>
                <a:cubicBezTo>
                  <a:pt x="15266" y="51710"/>
                  <a:pt x="15298" y="51665"/>
                  <a:pt x="15324" y="51600"/>
                </a:cubicBezTo>
                <a:cubicBezTo>
                  <a:pt x="15356" y="51477"/>
                  <a:pt x="15395" y="51353"/>
                  <a:pt x="15428" y="51230"/>
                </a:cubicBezTo>
                <a:cubicBezTo>
                  <a:pt x="15778" y="49868"/>
                  <a:pt x="16115" y="48519"/>
                  <a:pt x="16465" y="47158"/>
                </a:cubicBezTo>
                <a:cubicBezTo>
                  <a:pt x="16796" y="45841"/>
                  <a:pt x="17166" y="44531"/>
                  <a:pt x="17600" y="43247"/>
                </a:cubicBezTo>
                <a:cubicBezTo>
                  <a:pt x="18112" y="41775"/>
                  <a:pt x="18729" y="40349"/>
                  <a:pt x="19533" y="39000"/>
                </a:cubicBezTo>
                <a:cubicBezTo>
                  <a:pt x="19546" y="38954"/>
                  <a:pt x="19572" y="38903"/>
                  <a:pt x="19617" y="38805"/>
                </a:cubicBezTo>
                <a:close/>
                <a:moveTo>
                  <a:pt x="19896" y="38766"/>
                </a:moveTo>
                <a:lnTo>
                  <a:pt x="19857" y="38805"/>
                </a:lnTo>
                <a:cubicBezTo>
                  <a:pt x="19805" y="38870"/>
                  <a:pt x="19766" y="38941"/>
                  <a:pt x="19727" y="39006"/>
                </a:cubicBezTo>
                <a:cubicBezTo>
                  <a:pt x="19118" y="39998"/>
                  <a:pt x="18612" y="41043"/>
                  <a:pt x="18184" y="42119"/>
                </a:cubicBezTo>
                <a:cubicBezTo>
                  <a:pt x="17633" y="43520"/>
                  <a:pt x="17211" y="44966"/>
                  <a:pt x="16828" y="46418"/>
                </a:cubicBezTo>
                <a:cubicBezTo>
                  <a:pt x="16394" y="48085"/>
                  <a:pt x="16011" y="49771"/>
                  <a:pt x="15532" y="51438"/>
                </a:cubicBezTo>
                <a:cubicBezTo>
                  <a:pt x="15525" y="51464"/>
                  <a:pt x="15532" y="51496"/>
                  <a:pt x="15532" y="51548"/>
                </a:cubicBezTo>
                <a:cubicBezTo>
                  <a:pt x="15596" y="51515"/>
                  <a:pt x="15655" y="51496"/>
                  <a:pt x="15707" y="51477"/>
                </a:cubicBezTo>
                <a:cubicBezTo>
                  <a:pt x="15966" y="51347"/>
                  <a:pt x="16212" y="51198"/>
                  <a:pt x="16472" y="51081"/>
                </a:cubicBezTo>
                <a:cubicBezTo>
                  <a:pt x="16602" y="51016"/>
                  <a:pt x="16679" y="50919"/>
                  <a:pt x="16731" y="50789"/>
                </a:cubicBezTo>
                <a:cubicBezTo>
                  <a:pt x="17146" y="49739"/>
                  <a:pt x="17529" y="48688"/>
                  <a:pt x="17866" y="47618"/>
                </a:cubicBezTo>
                <a:cubicBezTo>
                  <a:pt x="18249" y="46418"/>
                  <a:pt x="18612" y="45206"/>
                  <a:pt x="18988" y="44006"/>
                </a:cubicBezTo>
                <a:cubicBezTo>
                  <a:pt x="19565" y="42184"/>
                  <a:pt x="20201" y="40388"/>
                  <a:pt x="21057" y="38676"/>
                </a:cubicBezTo>
                <a:cubicBezTo>
                  <a:pt x="21070" y="38637"/>
                  <a:pt x="21089" y="38598"/>
                  <a:pt x="21095" y="38546"/>
                </a:cubicBezTo>
                <a:cubicBezTo>
                  <a:pt x="20901" y="38546"/>
                  <a:pt x="20220" y="38669"/>
                  <a:pt x="19896" y="38766"/>
                </a:cubicBezTo>
                <a:close/>
                <a:moveTo>
                  <a:pt x="16971" y="50796"/>
                </a:moveTo>
                <a:cubicBezTo>
                  <a:pt x="17062" y="50757"/>
                  <a:pt x="17114" y="50737"/>
                  <a:pt x="17159" y="50711"/>
                </a:cubicBezTo>
                <a:cubicBezTo>
                  <a:pt x="17373" y="50601"/>
                  <a:pt x="17581" y="50471"/>
                  <a:pt x="17801" y="50368"/>
                </a:cubicBezTo>
                <a:cubicBezTo>
                  <a:pt x="17937" y="50290"/>
                  <a:pt x="18028" y="50193"/>
                  <a:pt x="18093" y="50063"/>
                </a:cubicBezTo>
                <a:cubicBezTo>
                  <a:pt x="18502" y="49298"/>
                  <a:pt x="18878" y="48519"/>
                  <a:pt x="19228" y="47722"/>
                </a:cubicBezTo>
                <a:cubicBezTo>
                  <a:pt x="19727" y="46593"/>
                  <a:pt x="20129" y="45426"/>
                  <a:pt x="20525" y="44272"/>
                </a:cubicBezTo>
                <a:cubicBezTo>
                  <a:pt x="21206" y="42281"/>
                  <a:pt x="21854" y="40290"/>
                  <a:pt x="22665" y="38345"/>
                </a:cubicBezTo>
                <a:cubicBezTo>
                  <a:pt x="22678" y="38312"/>
                  <a:pt x="22684" y="38280"/>
                  <a:pt x="22691" y="38228"/>
                </a:cubicBezTo>
                <a:cubicBezTo>
                  <a:pt x="22626" y="38241"/>
                  <a:pt x="22587" y="38241"/>
                  <a:pt x="22535" y="38248"/>
                </a:cubicBezTo>
                <a:cubicBezTo>
                  <a:pt x="22230" y="38312"/>
                  <a:pt x="21919" y="38384"/>
                  <a:pt x="21601" y="38436"/>
                </a:cubicBezTo>
                <a:cubicBezTo>
                  <a:pt x="21433" y="38455"/>
                  <a:pt x="21309" y="38520"/>
                  <a:pt x="21264" y="38695"/>
                </a:cubicBezTo>
                <a:cubicBezTo>
                  <a:pt x="21258" y="38714"/>
                  <a:pt x="21238" y="38740"/>
                  <a:pt x="21232" y="38766"/>
                </a:cubicBezTo>
                <a:cubicBezTo>
                  <a:pt x="20609" y="39998"/>
                  <a:pt x="20090" y="41269"/>
                  <a:pt x="19662" y="42573"/>
                </a:cubicBezTo>
                <a:cubicBezTo>
                  <a:pt x="19228" y="43889"/>
                  <a:pt x="18826" y="45219"/>
                  <a:pt x="18411" y="46542"/>
                </a:cubicBezTo>
                <a:cubicBezTo>
                  <a:pt x="17989" y="47910"/>
                  <a:pt x="17561" y="49272"/>
                  <a:pt x="17036" y="50601"/>
                </a:cubicBezTo>
                <a:cubicBezTo>
                  <a:pt x="17017" y="50634"/>
                  <a:pt x="17004" y="50679"/>
                  <a:pt x="16971" y="50796"/>
                </a:cubicBezTo>
                <a:close/>
                <a:moveTo>
                  <a:pt x="18359" y="50017"/>
                </a:moveTo>
                <a:cubicBezTo>
                  <a:pt x="18443" y="49985"/>
                  <a:pt x="18482" y="49966"/>
                  <a:pt x="18515" y="49946"/>
                </a:cubicBezTo>
                <a:cubicBezTo>
                  <a:pt x="18703" y="49829"/>
                  <a:pt x="18891" y="49719"/>
                  <a:pt x="19072" y="49609"/>
                </a:cubicBezTo>
                <a:cubicBezTo>
                  <a:pt x="19202" y="49538"/>
                  <a:pt x="19299" y="49434"/>
                  <a:pt x="19383" y="49317"/>
                </a:cubicBezTo>
                <a:cubicBezTo>
                  <a:pt x="19915" y="48565"/>
                  <a:pt x="20415" y="47787"/>
                  <a:pt x="20843" y="46970"/>
                </a:cubicBezTo>
                <a:cubicBezTo>
                  <a:pt x="21361" y="45997"/>
                  <a:pt x="21796" y="44985"/>
                  <a:pt x="22204" y="43954"/>
                </a:cubicBezTo>
                <a:cubicBezTo>
                  <a:pt x="22983" y="41983"/>
                  <a:pt x="23625" y="39966"/>
                  <a:pt x="24325" y="37969"/>
                </a:cubicBezTo>
                <a:cubicBezTo>
                  <a:pt x="24344" y="37930"/>
                  <a:pt x="24377" y="37891"/>
                  <a:pt x="24312" y="37833"/>
                </a:cubicBezTo>
                <a:cubicBezTo>
                  <a:pt x="23864" y="37956"/>
                  <a:pt x="23398" y="38047"/>
                  <a:pt x="22944" y="38163"/>
                </a:cubicBezTo>
                <a:cubicBezTo>
                  <a:pt x="22905" y="38261"/>
                  <a:pt x="22859" y="38345"/>
                  <a:pt x="22827" y="38423"/>
                </a:cubicBezTo>
                <a:cubicBezTo>
                  <a:pt x="22548" y="39136"/>
                  <a:pt x="22250" y="39849"/>
                  <a:pt x="21997" y="40576"/>
                </a:cubicBezTo>
                <a:cubicBezTo>
                  <a:pt x="21530" y="41886"/>
                  <a:pt x="21089" y="43208"/>
                  <a:pt x="20629" y="44518"/>
                </a:cubicBezTo>
                <a:cubicBezTo>
                  <a:pt x="20006" y="46347"/>
                  <a:pt x="19325" y="48143"/>
                  <a:pt x="18417" y="49855"/>
                </a:cubicBezTo>
                <a:cubicBezTo>
                  <a:pt x="18404" y="49894"/>
                  <a:pt x="18385" y="49933"/>
                  <a:pt x="18359" y="50017"/>
                </a:cubicBezTo>
                <a:close/>
                <a:moveTo>
                  <a:pt x="19740" y="49142"/>
                </a:moveTo>
                <a:cubicBezTo>
                  <a:pt x="20058" y="48993"/>
                  <a:pt x="20382" y="48759"/>
                  <a:pt x="20577" y="48552"/>
                </a:cubicBezTo>
                <a:cubicBezTo>
                  <a:pt x="21841" y="47197"/>
                  <a:pt x="22853" y="45673"/>
                  <a:pt x="23663" y="44013"/>
                </a:cubicBezTo>
                <a:cubicBezTo>
                  <a:pt x="24695" y="41886"/>
                  <a:pt x="25434" y="39648"/>
                  <a:pt x="26089" y="37385"/>
                </a:cubicBezTo>
                <a:cubicBezTo>
                  <a:pt x="26095" y="37366"/>
                  <a:pt x="26089" y="37340"/>
                  <a:pt x="26082" y="37301"/>
                </a:cubicBezTo>
                <a:cubicBezTo>
                  <a:pt x="26037" y="37307"/>
                  <a:pt x="25998" y="37314"/>
                  <a:pt x="25966" y="37320"/>
                </a:cubicBezTo>
                <a:cubicBezTo>
                  <a:pt x="25563" y="37450"/>
                  <a:pt x="25155" y="37580"/>
                  <a:pt x="24753" y="37703"/>
                </a:cubicBezTo>
                <a:cubicBezTo>
                  <a:pt x="24630" y="37735"/>
                  <a:pt x="24565" y="37800"/>
                  <a:pt x="24532" y="37917"/>
                </a:cubicBezTo>
                <a:cubicBezTo>
                  <a:pt x="24526" y="37956"/>
                  <a:pt x="24500" y="37995"/>
                  <a:pt x="24481" y="38047"/>
                </a:cubicBezTo>
                <a:cubicBezTo>
                  <a:pt x="24156" y="38987"/>
                  <a:pt x="23826" y="39927"/>
                  <a:pt x="23501" y="40867"/>
                </a:cubicBezTo>
                <a:cubicBezTo>
                  <a:pt x="23041" y="42203"/>
                  <a:pt x="22580" y="43533"/>
                  <a:pt x="22023" y="44836"/>
                </a:cubicBezTo>
                <a:cubicBezTo>
                  <a:pt x="21420" y="46289"/>
                  <a:pt x="20713" y="47683"/>
                  <a:pt x="19818" y="48980"/>
                </a:cubicBezTo>
                <a:cubicBezTo>
                  <a:pt x="19818" y="49012"/>
                  <a:pt x="19799" y="49051"/>
                  <a:pt x="19740" y="49142"/>
                </a:cubicBezTo>
                <a:close/>
                <a:moveTo>
                  <a:pt x="26342" y="37210"/>
                </a:moveTo>
                <a:cubicBezTo>
                  <a:pt x="26309" y="37320"/>
                  <a:pt x="26264" y="37443"/>
                  <a:pt x="26225" y="37567"/>
                </a:cubicBezTo>
                <a:cubicBezTo>
                  <a:pt x="25797" y="38987"/>
                  <a:pt x="25343" y="40401"/>
                  <a:pt x="24805" y="41788"/>
                </a:cubicBezTo>
                <a:cubicBezTo>
                  <a:pt x="24377" y="42897"/>
                  <a:pt x="23897" y="43980"/>
                  <a:pt x="23333" y="45024"/>
                </a:cubicBezTo>
                <a:cubicBezTo>
                  <a:pt x="22807" y="45990"/>
                  <a:pt x="22204" y="46905"/>
                  <a:pt x="21511" y="47754"/>
                </a:cubicBezTo>
                <a:cubicBezTo>
                  <a:pt x="21465" y="47806"/>
                  <a:pt x="21413" y="47852"/>
                  <a:pt x="21394" y="47923"/>
                </a:cubicBezTo>
                <a:cubicBezTo>
                  <a:pt x="21420" y="47936"/>
                  <a:pt x="21426" y="47942"/>
                  <a:pt x="21433" y="47936"/>
                </a:cubicBezTo>
                <a:cubicBezTo>
                  <a:pt x="21485" y="47903"/>
                  <a:pt x="21543" y="47871"/>
                  <a:pt x="21588" y="47826"/>
                </a:cubicBezTo>
                <a:cubicBezTo>
                  <a:pt x="22140" y="47385"/>
                  <a:pt x="22652" y="46905"/>
                  <a:pt x="23138" y="46386"/>
                </a:cubicBezTo>
                <a:cubicBezTo>
                  <a:pt x="24254" y="45193"/>
                  <a:pt x="25148" y="43850"/>
                  <a:pt x="25875" y="42391"/>
                </a:cubicBezTo>
                <a:cubicBezTo>
                  <a:pt x="26796" y="40556"/>
                  <a:pt x="27418" y="38617"/>
                  <a:pt x="27898" y="36633"/>
                </a:cubicBezTo>
                <a:cubicBezTo>
                  <a:pt x="27905" y="36600"/>
                  <a:pt x="27898" y="36568"/>
                  <a:pt x="27885" y="36523"/>
                </a:cubicBezTo>
                <a:cubicBezTo>
                  <a:pt x="27386" y="36756"/>
                  <a:pt x="26880" y="36977"/>
                  <a:pt x="26342" y="37210"/>
                </a:cubicBezTo>
                <a:close/>
                <a:moveTo>
                  <a:pt x="28261" y="36075"/>
                </a:moveTo>
                <a:cubicBezTo>
                  <a:pt x="28825" y="35861"/>
                  <a:pt x="30278" y="34778"/>
                  <a:pt x="31063" y="33968"/>
                </a:cubicBezTo>
                <a:cubicBezTo>
                  <a:pt x="32256" y="32748"/>
                  <a:pt x="33151" y="31348"/>
                  <a:pt x="33715" y="29752"/>
                </a:cubicBezTo>
                <a:cubicBezTo>
                  <a:pt x="34169" y="28481"/>
                  <a:pt x="34350" y="27159"/>
                  <a:pt x="34357" y="25810"/>
                </a:cubicBezTo>
                <a:cubicBezTo>
                  <a:pt x="34318" y="25939"/>
                  <a:pt x="34292" y="26069"/>
                  <a:pt x="34266" y="26199"/>
                </a:cubicBezTo>
                <a:cubicBezTo>
                  <a:pt x="34169" y="26795"/>
                  <a:pt x="34039" y="27379"/>
                  <a:pt x="33851" y="27943"/>
                </a:cubicBezTo>
                <a:cubicBezTo>
                  <a:pt x="33222" y="29889"/>
                  <a:pt x="32152" y="31549"/>
                  <a:pt x="30699" y="32988"/>
                </a:cubicBezTo>
                <a:cubicBezTo>
                  <a:pt x="30077" y="33611"/>
                  <a:pt x="29396" y="34162"/>
                  <a:pt x="28657" y="34648"/>
                </a:cubicBezTo>
                <a:cubicBezTo>
                  <a:pt x="28534" y="34726"/>
                  <a:pt x="28469" y="34824"/>
                  <a:pt x="28443" y="34973"/>
                </a:cubicBezTo>
                <a:cubicBezTo>
                  <a:pt x="28391" y="35271"/>
                  <a:pt x="28313" y="35569"/>
                  <a:pt x="28261" y="35874"/>
                </a:cubicBezTo>
                <a:cubicBezTo>
                  <a:pt x="28255" y="35939"/>
                  <a:pt x="28222" y="36010"/>
                  <a:pt x="28261" y="36075"/>
                </a:cubicBezTo>
                <a:close/>
                <a:moveTo>
                  <a:pt x="28559" y="34499"/>
                </a:moveTo>
                <a:cubicBezTo>
                  <a:pt x="28683" y="34428"/>
                  <a:pt x="28754" y="34389"/>
                  <a:pt x="28819" y="34337"/>
                </a:cubicBezTo>
                <a:cubicBezTo>
                  <a:pt x="29208" y="34039"/>
                  <a:pt x="29604" y="33754"/>
                  <a:pt x="29973" y="33442"/>
                </a:cubicBezTo>
                <a:cubicBezTo>
                  <a:pt x="32230" y="31477"/>
                  <a:pt x="33585" y="29007"/>
                  <a:pt x="34110" y="26063"/>
                </a:cubicBezTo>
                <a:cubicBezTo>
                  <a:pt x="34221" y="25498"/>
                  <a:pt x="34266" y="24908"/>
                  <a:pt x="34318" y="24338"/>
                </a:cubicBezTo>
                <a:cubicBezTo>
                  <a:pt x="34324" y="24188"/>
                  <a:pt x="34318" y="24052"/>
                  <a:pt x="34318" y="23910"/>
                </a:cubicBezTo>
                <a:cubicBezTo>
                  <a:pt x="34266" y="24046"/>
                  <a:pt x="34240" y="24182"/>
                  <a:pt x="34221" y="24331"/>
                </a:cubicBezTo>
                <a:cubicBezTo>
                  <a:pt x="34097" y="25044"/>
                  <a:pt x="33935" y="25745"/>
                  <a:pt x="33702" y="26439"/>
                </a:cubicBezTo>
                <a:cubicBezTo>
                  <a:pt x="32930" y="28708"/>
                  <a:pt x="31646" y="30634"/>
                  <a:pt x="29889" y="32256"/>
                </a:cubicBezTo>
                <a:cubicBezTo>
                  <a:pt x="29584" y="32547"/>
                  <a:pt x="29240" y="32807"/>
                  <a:pt x="28916" y="33086"/>
                </a:cubicBezTo>
                <a:cubicBezTo>
                  <a:pt x="28838" y="33150"/>
                  <a:pt x="28786" y="33222"/>
                  <a:pt x="28773" y="33326"/>
                </a:cubicBezTo>
                <a:cubicBezTo>
                  <a:pt x="28728" y="33585"/>
                  <a:pt x="28676" y="33844"/>
                  <a:pt x="28624" y="34097"/>
                </a:cubicBezTo>
                <a:cubicBezTo>
                  <a:pt x="28611" y="34208"/>
                  <a:pt x="28585" y="34324"/>
                  <a:pt x="28559" y="34499"/>
                </a:cubicBezTo>
                <a:close/>
                <a:moveTo>
                  <a:pt x="29117" y="31250"/>
                </a:moveTo>
                <a:cubicBezTo>
                  <a:pt x="29214" y="31270"/>
                  <a:pt x="29260" y="31192"/>
                  <a:pt x="29305" y="31147"/>
                </a:cubicBezTo>
                <a:cubicBezTo>
                  <a:pt x="31497" y="29072"/>
                  <a:pt x="32989" y="26581"/>
                  <a:pt x="33721" y="23650"/>
                </a:cubicBezTo>
                <a:cubicBezTo>
                  <a:pt x="33935" y="22814"/>
                  <a:pt x="34078" y="21971"/>
                  <a:pt x="34208" y="21121"/>
                </a:cubicBezTo>
                <a:cubicBezTo>
                  <a:pt x="34253" y="20829"/>
                  <a:pt x="34292" y="20525"/>
                  <a:pt x="34331" y="20233"/>
                </a:cubicBezTo>
                <a:cubicBezTo>
                  <a:pt x="34350" y="20116"/>
                  <a:pt x="34357" y="19993"/>
                  <a:pt x="34324" y="19870"/>
                </a:cubicBezTo>
                <a:cubicBezTo>
                  <a:pt x="34299" y="19889"/>
                  <a:pt x="34292" y="19889"/>
                  <a:pt x="34292" y="19896"/>
                </a:cubicBezTo>
                <a:cubicBezTo>
                  <a:pt x="34266" y="19999"/>
                  <a:pt x="34240" y="20103"/>
                  <a:pt x="34227" y="20213"/>
                </a:cubicBezTo>
                <a:cubicBezTo>
                  <a:pt x="34059" y="21102"/>
                  <a:pt x="33851" y="21977"/>
                  <a:pt x="33579" y="22846"/>
                </a:cubicBezTo>
                <a:cubicBezTo>
                  <a:pt x="32749" y="25447"/>
                  <a:pt x="31439" y="27768"/>
                  <a:pt x="29591" y="29778"/>
                </a:cubicBezTo>
                <a:cubicBezTo>
                  <a:pt x="29402" y="29979"/>
                  <a:pt x="29273" y="30180"/>
                  <a:pt x="29247" y="30459"/>
                </a:cubicBezTo>
                <a:cubicBezTo>
                  <a:pt x="29214" y="30719"/>
                  <a:pt x="29163" y="30985"/>
                  <a:pt x="29117" y="31250"/>
                </a:cubicBezTo>
                <a:close/>
                <a:moveTo>
                  <a:pt x="29370" y="29714"/>
                </a:moveTo>
                <a:cubicBezTo>
                  <a:pt x="29519" y="29603"/>
                  <a:pt x="29584" y="29519"/>
                  <a:pt x="29655" y="29435"/>
                </a:cubicBezTo>
                <a:cubicBezTo>
                  <a:pt x="31530" y="27327"/>
                  <a:pt x="32826" y="24902"/>
                  <a:pt x="33572" y="22191"/>
                </a:cubicBezTo>
                <a:cubicBezTo>
                  <a:pt x="33864" y="21108"/>
                  <a:pt x="34072" y="20019"/>
                  <a:pt x="34273" y="18923"/>
                </a:cubicBezTo>
                <a:cubicBezTo>
                  <a:pt x="34337" y="18599"/>
                  <a:pt x="34389" y="18281"/>
                  <a:pt x="34383" y="17950"/>
                </a:cubicBezTo>
                <a:cubicBezTo>
                  <a:pt x="34383" y="17898"/>
                  <a:pt x="34402" y="17853"/>
                  <a:pt x="34337" y="17801"/>
                </a:cubicBezTo>
                <a:cubicBezTo>
                  <a:pt x="34331" y="17853"/>
                  <a:pt x="34324" y="17885"/>
                  <a:pt x="34318" y="17918"/>
                </a:cubicBezTo>
                <a:cubicBezTo>
                  <a:pt x="34286" y="18047"/>
                  <a:pt x="34253" y="18184"/>
                  <a:pt x="34221" y="18313"/>
                </a:cubicBezTo>
                <a:cubicBezTo>
                  <a:pt x="33961" y="19442"/>
                  <a:pt x="33676" y="20570"/>
                  <a:pt x="33293" y="21659"/>
                </a:cubicBezTo>
                <a:cubicBezTo>
                  <a:pt x="32502" y="23955"/>
                  <a:pt x="31406" y="26089"/>
                  <a:pt x="29941" y="28027"/>
                </a:cubicBezTo>
                <a:cubicBezTo>
                  <a:pt x="29798" y="28203"/>
                  <a:pt x="29668" y="28391"/>
                  <a:pt x="29539" y="28566"/>
                </a:cubicBezTo>
                <a:cubicBezTo>
                  <a:pt x="29506" y="28793"/>
                  <a:pt x="29467" y="29013"/>
                  <a:pt x="29435" y="29240"/>
                </a:cubicBezTo>
                <a:cubicBezTo>
                  <a:pt x="29409" y="29376"/>
                  <a:pt x="29396" y="29519"/>
                  <a:pt x="29370" y="29714"/>
                </a:cubicBezTo>
                <a:close/>
                <a:moveTo>
                  <a:pt x="34655" y="15337"/>
                </a:moveTo>
                <a:cubicBezTo>
                  <a:pt x="34642" y="15337"/>
                  <a:pt x="34623" y="15337"/>
                  <a:pt x="34603" y="15330"/>
                </a:cubicBezTo>
                <a:cubicBezTo>
                  <a:pt x="34564" y="15453"/>
                  <a:pt x="34525" y="15564"/>
                  <a:pt x="34493" y="15687"/>
                </a:cubicBezTo>
                <a:cubicBezTo>
                  <a:pt x="34221" y="16621"/>
                  <a:pt x="33948" y="17542"/>
                  <a:pt x="33676" y="18475"/>
                </a:cubicBezTo>
                <a:cubicBezTo>
                  <a:pt x="33190" y="20123"/>
                  <a:pt x="32606" y="21724"/>
                  <a:pt x="31880" y="23274"/>
                </a:cubicBezTo>
                <a:cubicBezTo>
                  <a:pt x="31309" y="24513"/>
                  <a:pt x="30648" y="25712"/>
                  <a:pt x="29895" y="26860"/>
                </a:cubicBezTo>
                <a:cubicBezTo>
                  <a:pt x="29818" y="26977"/>
                  <a:pt x="29759" y="27107"/>
                  <a:pt x="29740" y="27256"/>
                </a:cubicBezTo>
                <a:cubicBezTo>
                  <a:pt x="29714" y="27509"/>
                  <a:pt x="29662" y="27755"/>
                  <a:pt x="29623" y="28008"/>
                </a:cubicBezTo>
                <a:cubicBezTo>
                  <a:pt x="29610" y="28040"/>
                  <a:pt x="29591" y="28079"/>
                  <a:pt x="29655" y="28099"/>
                </a:cubicBezTo>
                <a:cubicBezTo>
                  <a:pt x="29740" y="28015"/>
                  <a:pt x="29805" y="27911"/>
                  <a:pt x="29889" y="27807"/>
                </a:cubicBezTo>
                <a:cubicBezTo>
                  <a:pt x="31523" y="25615"/>
                  <a:pt x="32690" y="23190"/>
                  <a:pt x="33449" y="20570"/>
                </a:cubicBezTo>
                <a:cubicBezTo>
                  <a:pt x="33741" y="19565"/>
                  <a:pt x="33974" y="18540"/>
                  <a:pt x="34208" y="17509"/>
                </a:cubicBezTo>
                <a:cubicBezTo>
                  <a:pt x="34331" y="16977"/>
                  <a:pt x="34500" y="16446"/>
                  <a:pt x="34564" y="15894"/>
                </a:cubicBezTo>
                <a:cubicBezTo>
                  <a:pt x="34597" y="15713"/>
                  <a:pt x="34629" y="15525"/>
                  <a:pt x="34655" y="15337"/>
                </a:cubicBezTo>
                <a:close/>
                <a:moveTo>
                  <a:pt x="9209" y="55465"/>
                </a:moveTo>
                <a:cubicBezTo>
                  <a:pt x="9131" y="55523"/>
                  <a:pt x="9066" y="55555"/>
                  <a:pt x="9008" y="55594"/>
                </a:cubicBezTo>
                <a:cubicBezTo>
                  <a:pt x="8496" y="55977"/>
                  <a:pt x="8048" y="56353"/>
                  <a:pt x="7867" y="56580"/>
                </a:cubicBezTo>
                <a:cubicBezTo>
                  <a:pt x="7964" y="57183"/>
                  <a:pt x="8061" y="57799"/>
                  <a:pt x="8165" y="58415"/>
                </a:cubicBezTo>
                <a:cubicBezTo>
                  <a:pt x="8165" y="58435"/>
                  <a:pt x="8191" y="58461"/>
                  <a:pt x="8210" y="58493"/>
                </a:cubicBezTo>
                <a:cubicBezTo>
                  <a:pt x="8431" y="58325"/>
                  <a:pt x="8612" y="58123"/>
                  <a:pt x="8794" y="57929"/>
                </a:cubicBezTo>
                <a:cubicBezTo>
                  <a:pt x="8988" y="57741"/>
                  <a:pt x="9202" y="57572"/>
                  <a:pt x="9371" y="57358"/>
                </a:cubicBezTo>
                <a:cubicBezTo>
                  <a:pt x="9306" y="56736"/>
                  <a:pt x="9287" y="56113"/>
                  <a:pt x="9209" y="55465"/>
                </a:cubicBezTo>
                <a:close/>
                <a:moveTo>
                  <a:pt x="10746" y="56210"/>
                </a:moveTo>
                <a:cubicBezTo>
                  <a:pt x="10746" y="56159"/>
                  <a:pt x="10752" y="56113"/>
                  <a:pt x="10752" y="56068"/>
                </a:cubicBezTo>
                <a:lnTo>
                  <a:pt x="10752" y="54498"/>
                </a:lnTo>
                <a:cubicBezTo>
                  <a:pt x="10752" y="54492"/>
                  <a:pt x="10752" y="54479"/>
                  <a:pt x="10746" y="54473"/>
                </a:cubicBezTo>
                <a:cubicBezTo>
                  <a:pt x="10733" y="54466"/>
                  <a:pt x="10726" y="54466"/>
                  <a:pt x="10726" y="54460"/>
                </a:cubicBezTo>
                <a:cubicBezTo>
                  <a:pt x="10486" y="54557"/>
                  <a:pt x="9650" y="55115"/>
                  <a:pt x="9403" y="55341"/>
                </a:cubicBezTo>
                <a:lnTo>
                  <a:pt x="9403" y="55549"/>
                </a:lnTo>
                <a:cubicBezTo>
                  <a:pt x="9423" y="55841"/>
                  <a:pt x="9449" y="56126"/>
                  <a:pt x="9468" y="56418"/>
                </a:cubicBezTo>
                <a:cubicBezTo>
                  <a:pt x="9488" y="56632"/>
                  <a:pt x="9501" y="56833"/>
                  <a:pt x="9527" y="57041"/>
                </a:cubicBezTo>
                <a:cubicBezTo>
                  <a:pt x="9533" y="57092"/>
                  <a:pt x="9559" y="57138"/>
                  <a:pt x="9578" y="57203"/>
                </a:cubicBezTo>
                <a:cubicBezTo>
                  <a:pt x="9974" y="56859"/>
                  <a:pt x="10357" y="56535"/>
                  <a:pt x="10746" y="56210"/>
                </a:cubicBezTo>
                <a:close/>
                <a:moveTo>
                  <a:pt x="8249" y="58740"/>
                </a:moveTo>
                <a:cubicBezTo>
                  <a:pt x="8256" y="59025"/>
                  <a:pt x="8502" y="60341"/>
                  <a:pt x="8612" y="60620"/>
                </a:cubicBezTo>
                <a:cubicBezTo>
                  <a:pt x="8722" y="60555"/>
                  <a:pt x="8781" y="60432"/>
                  <a:pt x="8872" y="60341"/>
                </a:cubicBezTo>
                <a:cubicBezTo>
                  <a:pt x="8956" y="60257"/>
                  <a:pt x="9034" y="60147"/>
                  <a:pt x="9112" y="60049"/>
                </a:cubicBezTo>
                <a:cubicBezTo>
                  <a:pt x="9196" y="59952"/>
                  <a:pt x="9274" y="59855"/>
                  <a:pt x="9364" y="59771"/>
                </a:cubicBezTo>
                <a:cubicBezTo>
                  <a:pt x="9442" y="59673"/>
                  <a:pt x="9527" y="59570"/>
                  <a:pt x="9598" y="59492"/>
                </a:cubicBezTo>
                <a:cubicBezTo>
                  <a:pt x="9566" y="58876"/>
                  <a:pt x="9429" y="57825"/>
                  <a:pt x="9364" y="57663"/>
                </a:cubicBezTo>
                <a:cubicBezTo>
                  <a:pt x="9144" y="57806"/>
                  <a:pt x="8658" y="58286"/>
                  <a:pt x="8249" y="58740"/>
                </a:cubicBezTo>
                <a:close/>
                <a:moveTo>
                  <a:pt x="9773" y="59258"/>
                </a:moveTo>
                <a:cubicBezTo>
                  <a:pt x="9805" y="59239"/>
                  <a:pt x="9825" y="59232"/>
                  <a:pt x="9844" y="59219"/>
                </a:cubicBezTo>
                <a:cubicBezTo>
                  <a:pt x="10130" y="58915"/>
                  <a:pt x="10409" y="58610"/>
                  <a:pt x="10700" y="58312"/>
                </a:cubicBezTo>
                <a:cubicBezTo>
                  <a:pt x="10785" y="58227"/>
                  <a:pt x="10791" y="58136"/>
                  <a:pt x="10791" y="58033"/>
                </a:cubicBezTo>
                <a:cubicBezTo>
                  <a:pt x="10778" y="57553"/>
                  <a:pt x="10765" y="57079"/>
                  <a:pt x="10752" y="56600"/>
                </a:cubicBezTo>
                <a:cubicBezTo>
                  <a:pt x="10752" y="56554"/>
                  <a:pt x="10759" y="56509"/>
                  <a:pt x="10681" y="56483"/>
                </a:cubicBezTo>
                <a:cubicBezTo>
                  <a:pt x="10305" y="56794"/>
                  <a:pt x="9922" y="57105"/>
                  <a:pt x="9553" y="57449"/>
                </a:cubicBezTo>
                <a:cubicBezTo>
                  <a:pt x="9598" y="58013"/>
                  <a:pt x="9676" y="58584"/>
                  <a:pt x="9728" y="59148"/>
                </a:cubicBezTo>
                <a:cubicBezTo>
                  <a:pt x="9741" y="59187"/>
                  <a:pt x="9754" y="59219"/>
                  <a:pt x="9773" y="59258"/>
                </a:cubicBezTo>
                <a:close/>
                <a:moveTo>
                  <a:pt x="12270" y="53545"/>
                </a:moveTo>
                <a:cubicBezTo>
                  <a:pt x="12218" y="53552"/>
                  <a:pt x="12185" y="53552"/>
                  <a:pt x="12153" y="53565"/>
                </a:cubicBezTo>
                <a:cubicBezTo>
                  <a:pt x="11796" y="53733"/>
                  <a:pt x="11083" y="54181"/>
                  <a:pt x="10921" y="54336"/>
                </a:cubicBezTo>
                <a:lnTo>
                  <a:pt x="10921" y="54991"/>
                </a:lnTo>
                <a:cubicBezTo>
                  <a:pt x="10921" y="55316"/>
                  <a:pt x="10921" y="55640"/>
                  <a:pt x="10927" y="55964"/>
                </a:cubicBezTo>
                <a:cubicBezTo>
                  <a:pt x="10927" y="55971"/>
                  <a:pt x="10927" y="55983"/>
                  <a:pt x="10940" y="55990"/>
                </a:cubicBezTo>
                <a:cubicBezTo>
                  <a:pt x="10947" y="55996"/>
                  <a:pt x="10953" y="55996"/>
                  <a:pt x="10960" y="56003"/>
                </a:cubicBezTo>
                <a:cubicBezTo>
                  <a:pt x="10979" y="56003"/>
                  <a:pt x="11005" y="56003"/>
                  <a:pt x="11012" y="55996"/>
                </a:cubicBezTo>
                <a:cubicBezTo>
                  <a:pt x="11362" y="55737"/>
                  <a:pt x="11699" y="55478"/>
                  <a:pt x="12049" y="55218"/>
                </a:cubicBezTo>
                <a:cubicBezTo>
                  <a:pt x="12121" y="55166"/>
                  <a:pt x="12146" y="55102"/>
                  <a:pt x="12153" y="55011"/>
                </a:cubicBezTo>
                <a:cubicBezTo>
                  <a:pt x="12185" y="54583"/>
                  <a:pt x="12224" y="54142"/>
                  <a:pt x="12270" y="53714"/>
                </a:cubicBezTo>
                <a:close/>
                <a:moveTo>
                  <a:pt x="9034" y="62669"/>
                </a:moveTo>
                <a:cubicBezTo>
                  <a:pt x="9092" y="62637"/>
                  <a:pt x="9105" y="62630"/>
                  <a:pt x="9112" y="62611"/>
                </a:cubicBezTo>
                <a:cubicBezTo>
                  <a:pt x="9352" y="62280"/>
                  <a:pt x="9585" y="61950"/>
                  <a:pt x="9825" y="61625"/>
                </a:cubicBezTo>
                <a:cubicBezTo>
                  <a:pt x="9890" y="61541"/>
                  <a:pt x="9877" y="61457"/>
                  <a:pt x="9870" y="61366"/>
                </a:cubicBezTo>
                <a:cubicBezTo>
                  <a:pt x="9792" y="60860"/>
                  <a:pt x="9728" y="60361"/>
                  <a:pt x="9656" y="59861"/>
                </a:cubicBezTo>
                <a:cubicBezTo>
                  <a:pt x="9650" y="59829"/>
                  <a:pt x="9630" y="59810"/>
                  <a:pt x="9617" y="59777"/>
                </a:cubicBezTo>
                <a:cubicBezTo>
                  <a:pt x="9358" y="60011"/>
                  <a:pt x="8768" y="60724"/>
                  <a:pt x="8651" y="60944"/>
                </a:cubicBezTo>
                <a:cubicBezTo>
                  <a:pt x="8774" y="61502"/>
                  <a:pt x="8898" y="62073"/>
                  <a:pt x="9034" y="62669"/>
                </a:cubicBezTo>
                <a:close/>
                <a:moveTo>
                  <a:pt x="12082" y="55406"/>
                </a:moveTo>
                <a:cubicBezTo>
                  <a:pt x="11868" y="55555"/>
                  <a:pt x="11673" y="55705"/>
                  <a:pt x="11492" y="55854"/>
                </a:cubicBezTo>
                <a:cubicBezTo>
                  <a:pt x="11297" y="55996"/>
                  <a:pt x="11102" y="56139"/>
                  <a:pt x="10914" y="56314"/>
                </a:cubicBezTo>
                <a:cubicBezTo>
                  <a:pt x="10927" y="56852"/>
                  <a:pt x="10947" y="57384"/>
                  <a:pt x="10960" y="57909"/>
                </a:cubicBezTo>
                <a:cubicBezTo>
                  <a:pt x="10960" y="57929"/>
                  <a:pt x="10986" y="57955"/>
                  <a:pt x="11012" y="57987"/>
                </a:cubicBezTo>
                <a:cubicBezTo>
                  <a:pt x="11303" y="57702"/>
                  <a:pt x="11576" y="57417"/>
                  <a:pt x="11868" y="57151"/>
                </a:cubicBezTo>
                <a:cubicBezTo>
                  <a:pt x="11958" y="57060"/>
                  <a:pt x="11997" y="56963"/>
                  <a:pt x="12004" y="56839"/>
                </a:cubicBezTo>
                <a:cubicBezTo>
                  <a:pt x="12030" y="56470"/>
                  <a:pt x="12062" y="56107"/>
                  <a:pt x="12095" y="55731"/>
                </a:cubicBezTo>
                <a:cubicBezTo>
                  <a:pt x="12095" y="55640"/>
                  <a:pt x="12121" y="55543"/>
                  <a:pt x="12082" y="55406"/>
                </a:cubicBezTo>
                <a:close/>
                <a:moveTo>
                  <a:pt x="28287" y="34953"/>
                </a:moveTo>
                <a:cubicBezTo>
                  <a:pt x="28235" y="34947"/>
                  <a:pt x="28222" y="34947"/>
                  <a:pt x="28222" y="34947"/>
                </a:cubicBezTo>
                <a:cubicBezTo>
                  <a:pt x="27775" y="35180"/>
                  <a:pt x="27327" y="35427"/>
                  <a:pt x="26880" y="35654"/>
                </a:cubicBezTo>
                <a:cubicBezTo>
                  <a:pt x="26802" y="35693"/>
                  <a:pt x="26763" y="35757"/>
                  <a:pt x="26737" y="35842"/>
                </a:cubicBezTo>
                <a:cubicBezTo>
                  <a:pt x="26640" y="36172"/>
                  <a:pt x="26549" y="36497"/>
                  <a:pt x="26452" y="36827"/>
                </a:cubicBezTo>
                <a:cubicBezTo>
                  <a:pt x="26445" y="36866"/>
                  <a:pt x="26445" y="36912"/>
                  <a:pt x="26445" y="36977"/>
                </a:cubicBezTo>
                <a:cubicBezTo>
                  <a:pt x="26517" y="36951"/>
                  <a:pt x="26575" y="36931"/>
                  <a:pt x="26614" y="36918"/>
                </a:cubicBezTo>
                <a:cubicBezTo>
                  <a:pt x="26867" y="36801"/>
                  <a:pt x="27107" y="36698"/>
                  <a:pt x="27353" y="36581"/>
                </a:cubicBezTo>
                <a:cubicBezTo>
                  <a:pt x="27528" y="36503"/>
                  <a:pt x="27710" y="36406"/>
                  <a:pt x="27885" y="36315"/>
                </a:cubicBezTo>
                <a:cubicBezTo>
                  <a:pt x="27950" y="36283"/>
                  <a:pt x="28002" y="36237"/>
                  <a:pt x="28028" y="36153"/>
                </a:cubicBezTo>
                <a:cubicBezTo>
                  <a:pt x="28106" y="35757"/>
                  <a:pt x="28196" y="35368"/>
                  <a:pt x="28287" y="34953"/>
                </a:cubicBezTo>
                <a:close/>
                <a:moveTo>
                  <a:pt x="10065" y="61275"/>
                </a:moveTo>
                <a:cubicBezTo>
                  <a:pt x="10097" y="61236"/>
                  <a:pt x="10136" y="61191"/>
                  <a:pt x="10169" y="61152"/>
                </a:cubicBezTo>
                <a:cubicBezTo>
                  <a:pt x="10370" y="60886"/>
                  <a:pt x="10564" y="60607"/>
                  <a:pt x="10765" y="60348"/>
                </a:cubicBezTo>
                <a:cubicBezTo>
                  <a:pt x="10850" y="60250"/>
                  <a:pt x="10875" y="60147"/>
                  <a:pt x="10862" y="60024"/>
                </a:cubicBezTo>
                <a:cubicBezTo>
                  <a:pt x="10843" y="59557"/>
                  <a:pt x="10824" y="59083"/>
                  <a:pt x="10798" y="58616"/>
                </a:cubicBezTo>
                <a:cubicBezTo>
                  <a:pt x="10798" y="58584"/>
                  <a:pt x="10778" y="58558"/>
                  <a:pt x="10759" y="58500"/>
                </a:cubicBezTo>
                <a:cubicBezTo>
                  <a:pt x="10409" y="58856"/>
                  <a:pt x="10097" y="59200"/>
                  <a:pt x="9780" y="59550"/>
                </a:cubicBezTo>
                <a:cubicBezTo>
                  <a:pt x="9857" y="60114"/>
                  <a:pt x="9942" y="60666"/>
                  <a:pt x="10019" y="61217"/>
                </a:cubicBezTo>
                <a:cubicBezTo>
                  <a:pt x="10019" y="61236"/>
                  <a:pt x="10045" y="61249"/>
                  <a:pt x="10065" y="61275"/>
                </a:cubicBezTo>
                <a:close/>
                <a:moveTo>
                  <a:pt x="13729" y="52741"/>
                </a:moveTo>
                <a:cubicBezTo>
                  <a:pt x="13716" y="52741"/>
                  <a:pt x="13709" y="52735"/>
                  <a:pt x="13703" y="52735"/>
                </a:cubicBezTo>
                <a:cubicBezTo>
                  <a:pt x="13320" y="52936"/>
                  <a:pt x="12938" y="53137"/>
                  <a:pt x="12549" y="53338"/>
                </a:cubicBezTo>
                <a:cubicBezTo>
                  <a:pt x="12484" y="53370"/>
                  <a:pt x="12464" y="53428"/>
                  <a:pt x="12451" y="53493"/>
                </a:cubicBezTo>
                <a:cubicBezTo>
                  <a:pt x="12445" y="53552"/>
                  <a:pt x="12445" y="53597"/>
                  <a:pt x="12438" y="53655"/>
                </a:cubicBezTo>
                <a:cubicBezTo>
                  <a:pt x="12406" y="54012"/>
                  <a:pt x="12373" y="54375"/>
                  <a:pt x="12341" y="54732"/>
                </a:cubicBezTo>
                <a:cubicBezTo>
                  <a:pt x="12335" y="54810"/>
                  <a:pt x="12341" y="54881"/>
                  <a:pt x="12341" y="54946"/>
                </a:cubicBezTo>
                <a:cubicBezTo>
                  <a:pt x="12354" y="54946"/>
                  <a:pt x="12380" y="54952"/>
                  <a:pt x="12399" y="54946"/>
                </a:cubicBezTo>
                <a:cubicBezTo>
                  <a:pt x="12769" y="54687"/>
                  <a:pt x="13132" y="54427"/>
                  <a:pt x="13489" y="54181"/>
                </a:cubicBezTo>
                <a:cubicBezTo>
                  <a:pt x="13683" y="53318"/>
                  <a:pt x="13748" y="52942"/>
                  <a:pt x="13729" y="52741"/>
                </a:cubicBezTo>
                <a:close/>
                <a:moveTo>
                  <a:pt x="9935" y="61833"/>
                </a:moveTo>
                <a:cubicBezTo>
                  <a:pt x="9883" y="61859"/>
                  <a:pt x="9857" y="61865"/>
                  <a:pt x="9851" y="61878"/>
                </a:cubicBezTo>
                <a:lnTo>
                  <a:pt x="9170" y="62825"/>
                </a:lnTo>
                <a:cubicBezTo>
                  <a:pt x="9105" y="62903"/>
                  <a:pt x="9112" y="62987"/>
                  <a:pt x="9138" y="63084"/>
                </a:cubicBezTo>
                <a:cubicBezTo>
                  <a:pt x="9261" y="63564"/>
                  <a:pt x="9384" y="64051"/>
                  <a:pt x="9514" y="64524"/>
                </a:cubicBezTo>
                <a:cubicBezTo>
                  <a:pt x="9520" y="64550"/>
                  <a:pt x="9533" y="64569"/>
                  <a:pt x="9553" y="64582"/>
                </a:cubicBezTo>
                <a:cubicBezTo>
                  <a:pt x="9578" y="64569"/>
                  <a:pt x="9598" y="64556"/>
                  <a:pt x="9604" y="64550"/>
                </a:cubicBezTo>
                <a:cubicBezTo>
                  <a:pt x="9792" y="64232"/>
                  <a:pt x="9981" y="63908"/>
                  <a:pt x="10175" y="63597"/>
                </a:cubicBezTo>
                <a:cubicBezTo>
                  <a:pt x="10220" y="63506"/>
                  <a:pt x="10214" y="63422"/>
                  <a:pt x="10201" y="63337"/>
                </a:cubicBezTo>
                <a:cubicBezTo>
                  <a:pt x="10149" y="63065"/>
                  <a:pt x="10104" y="62799"/>
                  <a:pt x="10065" y="62533"/>
                </a:cubicBezTo>
                <a:cubicBezTo>
                  <a:pt x="10006" y="62306"/>
                  <a:pt x="9974" y="62079"/>
                  <a:pt x="9935" y="61833"/>
                </a:cubicBezTo>
                <a:close/>
                <a:moveTo>
                  <a:pt x="26543" y="35855"/>
                </a:moveTo>
                <a:cubicBezTo>
                  <a:pt x="26484" y="35861"/>
                  <a:pt x="26458" y="35855"/>
                  <a:pt x="26445" y="35861"/>
                </a:cubicBezTo>
                <a:cubicBezTo>
                  <a:pt x="26030" y="36023"/>
                  <a:pt x="25628" y="36185"/>
                  <a:pt x="25213" y="36348"/>
                </a:cubicBezTo>
                <a:cubicBezTo>
                  <a:pt x="25123" y="36380"/>
                  <a:pt x="25084" y="36438"/>
                  <a:pt x="25051" y="36510"/>
                </a:cubicBezTo>
                <a:cubicBezTo>
                  <a:pt x="24934" y="36827"/>
                  <a:pt x="24824" y="37139"/>
                  <a:pt x="24708" y="37450"/>
                </a:cubicBezTo>
                <a:cubicBezTo>
                  <a:pt x="24701" y="37482"/>
                  <a:pt x="24675" y="37528"/>
                  <a:pt x="24720" y="37547"/>
                </a:cubicBezTo>
                <a:cubicBezTo>
                  <a:pt x="25045" y="37502"/>
                  <a:pt x="25920" y="37216"/>
                  <a:pt x="26186" y="37061"/>
                </a:cubicBezTo>
                <a:cubicBezTo>
                  <a:pt x="26309" y="36672"/>
                  <a:pt x="26419" y="36276"/>
                  <a:pt x="26543" y="35855"/>
                </a:cubicBezTo>
                <a:close/>
                <a:moveTo>
                  <a:pt x="28579" y="33390"/>
                </a:moveTo>
                <a:lnTo>
                  <a:pt x="28514" y="33390"/>
                </a:lnTo>
                <a:lnTo>
                  <a:pt x="27269" y="34169"/>
                </a:lnTo>
                <a:cubicBezTo>
                  <a:pt x="27204" y="34208"/>
                  <a:pt x="27172" y="34266"/>
                  <a:pt x="27159" y="34337"/>
                </a:cubicBezTo>
                <a:cubicBezTo>
                  <a:pt x="27068" y="34674"/>
                  <a:pt x="26971" y="35005"/>
                  <a:pt x="26880" y="35329"/>
                </a:cubicBezTo>
                <a:cubicBezTo>
                  <a:pt x="26873" y="35368"/>
                  <a:pt x="26841" y="35407"/>
                  <a:pt x="26912" y="35459"/>
                </a:cubicBezTo>
                <a:cubicBezTo>
                  <a:pt x="27399" y="35226"/>
                  <a:pt x="27879" y="34947"/>
                  <a:pt x="28339" y="34648"/>
                </a:cubicBezTo>
                <a:cubicBezTo>
                  <a:pt x="28430" y="34233"/>
                  <a:pt x="28501" y="33818"/>
                  <a:pt x="28579" y="33390"/>
                </a:cubicBezTo>
                <a:close/>
                <a:moveTo>
                  <a:pt x="10960" y="58325"/>
                </a:moveTo>
                <a:cubicBezTo>
                  <a:pt x="10986" y="58817"/>
                  <a:pt x="11012" y="59336"/>
                  <a:pt x="11038" y="59868"/>
                </a:cubicBezTo>
                <a:cubicBezTo>
                  <a:pt x="11038" y="59881"/>
                  <a:pt x="11051" y="59887"/>
                  <a:pt x="11070" y="59907"/>
                </a:cubicBezTo>
                <a:cubicBezTo>
                  <a:pt x="11083" y="59900"/>
                  <a:pt x="11109" y="59907"/>
                  <a:pt x="11115" y="59887"/>
                </a:cubicBezTo>
                <a:cubicBezTo>
                  <a:pt x="11349" y="59589"/>
                  <a:pt x="11576" y="59291"/>
                  <a:pt x="11816" y="58992"/>
                </a:cubicBezTo>
                <a:cubicBezTo>
                  <a:pt x="11861" y="58934"/>
                  <a:pt x="11881" y="58863"/>
                  <a:pt x="11881" y="58785"/>
                </a:cubicBezTo>
                <a:cubicBezTo>
                  <a:pt x="11900" y="58357"/>
                  <a:pt x="11926" y="57922"/>
                  <a:pt x="11952" y="57488"/>
                </a:cubicBezTo>
                <a:cubicBezTo>
                  <a:pt x="11952" y="57449"/>
                  <a:pt x="11965" y="57404"/>
                  <a:pt x="11900" y="57384"/>
                </a:cubicBezTo>
                <a:close/>
                <a:moveTo>
                  <a:pt x="12185" y="56775"/>
                </a:moveTo>
                <a:cubicBezTo>
                  <a:pt x="12224" y="56775"/>
                  <a:pt x="12237" y="56781"/>
                  <a:pt x="12244" y="56775"/>
                </a:cubicBezTo>
                <a:cubicBezTo>
                  <a:pt x="12536" y="56509"/>
                  <a:pt x="12827" y="56230"/>
                  <a:pt x="13119" y="55964"/>
                </a:cubicBezTo>
                <a:cubicBezTo>
                  <a:pt x="13158" y="55932"/>
                  <a:pt x="13184" y="55880"/>
                  <a:pt x="13191" y="55828"/>
                </a:cubicBezTo>
                <a:cubicBezTo>
                  <a:pt x="13275" y="55413"/>
                  <a:pt x="13346" y="54991"/>
                  <a:pt x="13424" y="54570"/>
                </a:cubicBezTo>
                <a:cubicBezTo>
                  <a:pt x="13437" y="54537"/>
                  <a:pt x="13443" y="54498"/>
                  <a:pt x="13372" y="54473"/>
                </a:cubicBezTo>
                <a:cubicBezTo>
                  <a:pt x="13067" y="54693"/>
                  <a:pt x="12756" y="54920"/>
                  <a:pt x="12438" y="55140"/>
                </a:cubicBezTo>
                <a:cubicBezTo>
                  <a:pt x="12335" y="55212"/>
                  <a:pt x="12289" y="55309"/>
                  <a:pt x="12283" y="55432"/>
                </a:cubicBezTo>
                <a:cubicBezTo>
                  <a:pt x="12270" y="55672"/>
                  <a:pt x="12244" y="55919"/>
                  <a:pt x="12224" y="56159"/>
                </a:cubicBezTo>
                <a:cubicBezTo>
                  <a:pt x="12211" y="56366"/>
                  <a:pt x="12205" y="56567"/>
                  <a:pt x="12185" y="56775"/>
                </a:cubicBezTo>
                <a:close/>
                <a:moveTo>
                  <a:pt x="25207" y="36179"/>
                </a:moveTo>
                <a:cubicBezTo>
                  <a:pt x="25272" y="36166"/>
                  <a:pt x="25311" y="36153"/>
                  <a:pt x="25350" y="36140"/>
                </a:cubicBezTo>
                <a:cubicBezTo>
                  <a:pt x="25713" y="35984"/>
                  <a:pt x="26082" y="35829"/>
                  <a:pt x="26452" y="35686"/>
                </a:cubicBezTo>
                <a:cubicBezTo>
                  <a:pt x="26575" y="35634"/>
                  <a:pt x="26633" y="35556"/>
                  <a:pt x="26666" y="35427"/>
                </a:cubicBezTo>
                <a:cubicBezTo>
                  <a:pt x="26744" y="35115"/>
                  <a:pt x="26835" y="34817"/>
                  <a:pt x="26912" y="34512"/>
                </a:cubicBezTo>
                <a:cubicBezTo>
                  <a:pt x="26925" y="34467"/>
                  <a:pt x="26925" y="34428"/>
                  <a:pt x="26925" y="34383"/>
                </a:cubicBezTo>
                <a:cubicBezTo>
                  <a:pt x="26880" y="34389"/>
                  <a:pt x="26867" y="34389"/>
                  <a:pt x="26847" y="34396"/>
                </a:cubicBezTo>
                <a:lnTo>
                  <a:pt x="25706" y="34953"/>
                </a:lnTo>
                <a:cubicBezTo>
                  <a:pt x="25628" y="34999"/>
                  <a:pt x="25583" y="35051"/>
                  <a:pt x="25551" y="35135"/>
                </a:cubicBezTo>
                <a:cubicBezTo>
                  <a:pt x="25440" y="35440"/>
                  <a:pt x="25324" y="35744"/>
                  <a:pt x="25213" y="36049"/>
                </a:cubicBezTo>
                <a:cubicBezTo>
                  <a:pt x="25207" y="36088"/>
                  <a:pt x="25207" y="36134"/>
                  <a:pt x="25207" y="36179"/>
                </a:cubicBezTo>
                <a:close/>
                <a:moveTo>
                  <a:pt x="10331" y="63188"/>
                </a:moveTo>
                <a:cubicBezTo>
                  <a:pt x="10376" y="63162"/>
                  <a:pt x="10402" y="63156"/>
                  <a:pt x="10409" y="63149"/>
                </a:cubicBezTo>
                <a:cubicBezTo>
                  <a:pt x="10597" y="62838"/>
                  <a:pt x="10778" y="62527"/>
                  <a:pt x="10960" y="62215"/>
                </a:cubicBezTo>
                <a:cubicBezTo>
                  <a:pt x="11005" y="62151"/>
                  <a:pt x="11012" y="62086"/>
                  <a:pt x="11005" y="62008"/>
                </a:cubicBezTo>
                <a:cubicBezTo>
                  <a:pt x="10973" y="61554"/>
                  <a:pt x="10940" y="61106"/>
                  <a:pt x="10914" y="60653"/>
                </a:cubicBezTo>
                <a:cubicBezTo>
                  <a:pt x="10914" y="60620"/>
                  <a:pt x="10921" y="60581"/>
                  <a:pt x="10856" y="60562"/>
                </a:cubicBezTo>
                <a:cubicBezTo>
                  <a:pt x="10830" y="60588"/>
                  <a:pt x="10798" y="60620"/>
                  <a:pt x="10778" y="60653"/>
                </a:cubicBezTo>
                <a:cubicBezTo>
                  <a:pt x="10584" y="60912"/>
                  <a:pt x="10389" y="61178"/>
                  <a:pt x="10195" y="61431"/>
                </a:cubicBezTo>
                <a:cubicBezTo>
                  <a:pt x="10110" y="61528"/>
                  <a:pt x="10084" y="61632"/>
                  <a:pt x="10110" y="61755"/>
                </a:cubicBezTo>
                <a:cubicBezTo>
                  <a:pt x="10175" y="62222"/>
                  <a:pt x="10246" y="62695"/>
                  <a:pt x="10331" y="63188"/>
                </a:cubicBezTo>
                <a:close/>
                <a:moveTo>
                  <a:pt x="28838" y="31841"/>
                </a:moveTo>
                <a:cubicBezTo>
                  <a:pt x="28780" y="31867"/>
                  <a:pt x="28748" y="31886"/>
                  <a:pt x="28722" y="31899"/>
                </a:cubicBezTo>
                <a:cubicBezTo>
                  <a:pt x="28384" y="32152"/>
                  <a:pt x="28041" y="32411"/>
                  <a:pt x="27703" y="32664"/>
                </a:cubicBezTo>
                <a:cubicBezTo>
                  <a:pt x="27613" y="32729"/>
                  <a:pt x="27574" y="32807"/>
                  <a:pt x="27548" y="32904"/>
                </a:cubicBezTo>
                <a:cubicBezTo>
                  <a:pt x="27464" y="33215"/>
                  <a:pt x="27386" y="33514"/>
                  <a:pt x="27295" y="33818"/>
                </a:cubicBezTo>
                <a:cubicBezTo>
                  <a:pt x="27288" y="33864"/>
                  <a:pt x="27288" y="33903"/>
                  <a:pt x="27282" y="33961"/>
                </a:cubicBezTo>
                <a:cubicBezTo>
                  <a:pt x="27334" y="33935"/>
                  <a:pt x="27366" y="33929"/>
                  <a:pt x="27399" y="33903"/>
                </a:cubicBezTo>
                <a:cubicBezTo>
                  <a:pt x="27775" y="33656"/>
                  <a:pt x="28138" y="33410"/>
                  <a:pt x="28501" y="33163"/>
                </a:cubicBezTo>
                <a:cubicBezTo>
                  <a:pt x="28598" y="33099"/>
                  <a:pt x="28650" y="33008"/>
                  <a:pt x="28663" y="32898"/>
                </a:cubicBezTo>
                <a:lnTo>
                  <a:pt x="28786" y="32119"/>
                </a:lnTo>
                <a:cubicBezTo>
                  <a:pt x="28806" y="32048"/>
                  <a:pt x="28819" y="31957"/>
                  <a:pt x="28838" y="31841"/>
                </a:cubicBezTo>
                <a:close/>
                <a:moveTo>
                  <a:pt x="13729" y="53954"/>
                </a:moveTo>
                <a:cubicBezTo>
                  <a:pt x="13774" y="53960"/>
                  <a:pt x="13781" y="53960"/>
                  <a:pt x="13794" y="53960"/>
                </a:cubicBezTo>
                <a:cubicBezTo>
                  <a:pt x="14118" y="53746"/>
                  <a:pt x="14429" y="53526"/>
                  <a:pt x="14747" y="53305"/>
                </a:cubicBezTo>
                <a:cubicBezTo>
                  <a:pt x="14799" y="53273"/>
                  <a:pt x="14838" y="53208"/>
                  <a:pt x="14851" y="53156"/>
                </a:cubicBezTo>
                <a:cubicBezTo>
                  <a:pt x="14967" y="52780"/>
                  <a:pt x="15071" y="52410"/>
                  <a:pt x="15188" y="52034"/>
                </a:cubicBezTo>
                <a:cubicBezTo>
                  <a:pt x="15194" y="52021"/>
                  <a:pt x="15168" y="51995"/>
                  <a:pt x="15162" y="51956"/>
                </a:cubicBezTo>
                <a:cubicBezTo>
                  <a:pt x="14753" y="52164"/>
                  <a:pt x="14364" y="52365"/>
                  <a:pt x="13975" y="52572"/>
                </a:cubicBezTo>
                <a:cubicBezTo>
                  <a:pt x="13891" y="53046"/>
                  <a:pt x="13794" y="53493"/>
                  <a:pt x="13729" y="53954"/>
                </a:cubicBezTo>
                <a:close/>
                <a:moveTo>
                  <a:pt x="24857" y="36503"/>
                </a:moveTo>
                <a:cubicBezTo>
                  <a:pt x="24792" y="36503"/>
                  <a:pt x="24772" y="36497"/>
                  <a:pt x="24759" y="36503"/>
                </a:cubicBezTo>
                <a:cubicBezTo>
                  <a:pt x="24377" y="36626"/>
                  <a:pt x="24007" y="36737"/>
                  <a:pt x="23625" y="36860"/>
                </a:cubicBezTo>
                <a:cubicBezTo>
                  <a:pt x="23527" y="36892"/>
                  <a:pt x="23475" y="36951"/>
                  <a:pt x="23436" y="37041"/>
                </a:cubicBezTo>
                <a:cubicBezTo>
                  <a:pt x="23326" y="37301"/>
                  <a:pt x="23210" y="37547"/>
                  <a:pt x="23099" y="37807"/>
                </a:cubicBezTo>
                <a:cubicBezTo>
                  <a:pt x="23080" y="37852"/>
                  <a:pt x="23080" y="37891"/>
                  <a:pt x="23067" y="37962"/>
                </a:cubicBezTo>
                <a:cubicBezTo>
                  <a:pt x="23540" y="37865"/>
                  <a:pt x="23988" y="37768"/>
                  <a:pt x="24448" y="37638"/>
                </a:cubicBezTo>
                <a:cubicBezTo>
                  <a:pt x="24578" y="37275"/>
                  <a:pt x="24708" y="36899"/>
                  <a:pt x="24857" y="36503"/>
                </a:cubicBezTo>
                <a:close/>
                <a:moveTo>
                  <a:pt x="10039" y="66418"/>
                </a:moveTo>
                <a:cubicBezTo>
                  <a:pt x="10084" y="66340"/>
                  <a:pt x="10110" y="66301"/>
                  <a:pt x="10136" y="66255"/>
                </a:cubicBezTo>
                <a:cubicBezTo>
                  <a:pt x="10246" y="66015"/>
                  <a:pt x="10344" y="65776"/>
                  <a:pt x="10467" y="65542"/>
                </a:cubicBezTo>
                <a:cubicBezTo>
                  <a:pt x="10538" y="65399"/>
                  <a:pt x="10545" y="65263"/>
                  <a:pt x="10512" y="65121"/>
                </a:cubicBezTo>
                <a:lnTo>
                  <a:pt x="10298" y="63973"/>
                </a:lnTo>
                <a:cubicBezTo>
                  <a:pt x="10292" y="63927"/>
                  <a:pt x="10266" y="63876"/>
                  <a:pt x="10246" y="63830"/>
                </a:cubicBezTo>
                <a:cubicBezTo>
                  <a:pt x="10220" y="63843"/>
                  <a:pt x="10201" y="63856"/>
                  <a:pt x="10195" y="63869"/>
                </a:cubicBezTo>
                <a:cubicBezTo>
                  <a:pt x="10013" y="64167"/>
                  <a:pt x="9838" y="64479"/>
                  <a:pt x="9650" y="64777"/>
                </a:cubicBezTo>
                <a:cubicBezTo>
                  <a:pt x="9591" y="64868"/>
                  <a:pt x="9611" y="64945"/>
                  <a:pt x="9630" y="65036"/>
                </a:cubicBezTo>
                <a:cubicBezTo>
                  <a:pt x="9754" y="65445"/>
                  <a:pt x="9870" y="65853"/>
                  <a:pt x="9981" y="66262"/>
                </a:cubicBezTo>
                <a:cubicBezTo>
                  <a:pt x="9987" y="66301"/>
                  <a:pt x="10013" y="66340"/>
                  <a:pt x="10039" y="66418"/>
                </a:cubicBezTo>
                <a:close/>
                <a:moveTo>
                  <a:pt x="25700" y="34785"/>
                </a:moveTo>
                <a:cubicBezTo>
                  <a:pt x="25771" y="34765"/>
                  <a:pt x="25803" y="34765"/>
                  <a:pt x="25823" y="34759"/>
                </a:cubicBezTo>
                <a:cubicBezTo>
                  <a:pt x="26186" y="34577"/>
                  <a:pt x="26543" y="34389"/>
                  <a:pt x="26906" y="34208"/>
                </a:cubicBezTo>
                <a:cubicBezTo>
                  <a:pt x="26997" y="34169"/>
                  <a:pt x="27036" y="34104"/>
                  <a:pt x="27061" y="34006"/>
                </a:cubicBezTo>
                <a:cubicBezTo>
                  <a:pt x="27139" y="33702"/>
                  <a:pt x="27230" y="33397"/>
                  <a:pt x="27308" y="33092"/>
                </a:cubicBezTo>
                <a:cubicBezTo>
                  <a:pt x="27321" y="33053"/>
                  <a:pt x="27308" y="33008"/>
                  <a:pt x="27308" y="32943"/>
                </a:cubicBezTo>
                <a:cubicBezTo>
                  <a:pt x="26932" y="33183"/>
                  <a:pt x="26569" y="33397"/>
                  <a:pt x="26205" y="33617"/>
                </a:cubicBezTo>
                <a:cubicBezTo>
                  <a:pt x="26167" y="33643"/>
                  <a:pt x="26128" y="33689"/>
                  <a:pt x="26102" y="33741"/>
                </a:cubicBezTo>
                <a:cubicBezTo>
                  <a:pt x="25972" y="34071"/>
                  <a:pt x="25842" y="34402"/>
                  <a:pt x="25700" y="34785"/>
                </a:cubicBezTo>
                <a:close/>
                <a:moveTo>
                  <a:pt x="23618" y="36652"/>
                </a:moveTo>
                <a:cubicBezTo>
                  <a:pt x="24091" y="36568"/>
                  <a:pt x="24526" y="36438"/>
                  <a:pt x="24922" y="36283"/>
                </a:cubicBezTo>
                <a:cubicBezTo>
                  <a:pt x="25155" y="35751"/>
                  <a:pt x="25285" y="35388"/>
                  <a:pt x="25311" y="35167"/>
                </a:cubicBezTo>
                <a:cubicBezTo>
                  <a:pt x="25252" y="35180"/>
                  <a:pt x="25207" y="35200"/>
                  <a:pt x="25155" y="35213"/>
                </a:cubicBezTo>
                <a:cubicBezTo>
                  <a:pt x="24915" y="35310"/>
                  <a:pt x="24669" y="35420"/>
                  <a:pt x="24435" y="35524"/>
                </a:cubicBezTo>
                <a:cubicBezTo>
                  <a:pt x="24020" y="35699"/>
                  <a:pt x="24137" y="35589"/>
                  <a:pt x="23929" y="35991"/>
                </a:cubicBezTo>
                <a:close/>
                <a:moveTo>
                  <a:pt x="29072" y="30362"/>
                </a:moveTo>
                <a:cubicBezTo>
                  <a:pt x="29007" y="30381"/>
                  <a:pt x="28987" y="30381"/>
                  <a:pt x="28975" y="30394"/>
                </a:cubicBezTo>
                <a:cubicBezTo>
                  <a:pt x="28676" y="30667"/>
                  <a:pt x="28371" y="30946"/>
                  <a:pt x="28067" y="31212"/>
                </a:cubicBezTo>
                <a:cubicBezTo>
                  <a:pt x="28002" y="31270"/>
                  <a:pt x="27969" y="31335"/>
                  <a:pt x="27943" y="31413"/>
                </a:cubicBezTo>
                <a:cubicBezTo>
                  <a:pt x="27866" y="31711"/>
                  <a:pt x="27781" y="32003"/>
                  <a:pt x="27703" y="32307"/>
                </a:cubicBezTo>
                <a:cubicBezTo>
                  <a:pt x="27691" y="32346"/>
                  <a:pt x="27703" y="32385"/>
                  <a:pt x="27703" y="32444"/>
                </a:cubicBezTo>
                <a:cubicBezTo>
                  <a:pt x="27742" y="32424"/>
                  <a:pt x="27775" y="32418"/>
                  <a:pt x="27788" y="32405"/>
                </a:cubicBezTo>
                <a:cubicBezTo>
                  <a:pt x="28125" y="32132"/>
                  <a:pt x="28456" y="31873"/>
                  <a:pt x="28786" y="31607"/>
                </a:cubicBezTo>
                <a:cubicBezTo>
                  <a:pt x="28851" y="31549"/>
                  <a:pt x="28890" y="31484"/>
                  <a:pt x="28903" y="31406"/>
                </a:cubicBezTo>
                <a:cubicBezTo>
                  <a:pt x="28936" y="31186"/>
                  <a:pt x="28968" y="30978"/>
                  <a:pt x="29007" y="30764"/>
                </a:cubicBezTo>
                <a:cubicBezTo>
                  <a:pt x="29033" y="30634"/>
                  <a:pt x="29046" y="30511"/>
                  <a:pt x="29072" y="30362"/>
                </a:cubicBezTo>
                <a:close/>
                <a:moveTo>
                  <a:pt x="13080" y="56275"/>
                </a:moveTo>
                <a:cubicBezTo>
                  <a:pt x="13028" y="56288"/>
                  <a:pt x="13009" y="56301"/>
                  <a:pt x="12996" y="56308"/>
                </a:cubicBezTo>
                <a:cubicBezTo>
                  <a:pt x="12743" y="56541"/>
                  <a:pt x="12503" y="56775"/>
                  <a:pt x="12250" y="57015"/>
                </a:cubicBezTo>
                <a:cubicBezTo>
                  <a:pt x="12185" y="57066"/>
                  <a:pt x="12153" y="57131"/>
                  <a:pt x="12146" y="57222"/>
                </a:cubicBezTo>
                <a:cubicBezTo>
                  <a:pt x="12121" y="57644"/>
                  <a:pt x="12088" y="58072"/>
                  <a:pt x="12056" y="58493"/>
                </a:cubicBezTo>
                <a:cubicBezTo>
                  <a:pt x="12056" y="58526"/>
                  <a:pt x="12043" y="58571"/>
                  <a:pt x="12121" y="58577"/>
                </a:cubicBezTo>
                <a:cubicBezTo>
                  <a:pt x="12347" y="58286"/>
                  <a:pt x="12581" y="57987"/>
                  <a:pt x="12808" y="57683"/>
                </a:cubicBezTo>
                <a:cubicBezTo>
                  <a:pt x="12840" y="57644"/>
                  <a:pt x="12860" y="57585"/>
                  <a:pt x="12866" y="57540"/>
                </a:cubicBezTo>
                <a:cubicBezTo>
                  <a:pt x="12938" y="57164"/>
                  <a:pt x="13002" y="56794"/>
                  <a:pt x="13080" y="56418"/>
                </a:cubicBezTo>
                <a:cubicBezTo>
                  <a:pt x="13087" y="56386"/>
                  <a:pt x="13080" y="56340"/>
                  <a:pt x="13080" y="56275"/>
                </a:cubicBezTo>
                <a:close/>
                <a:moveTo>
                  <a:pt x="21485" y="38273"/>
                </a:moveTo>
                <a:cubicBezTo>
                  <a:pt x="21951" y="38183"/>
                  <a:pt x="22366" y="38098"/>
                  <a:pt x="22794" y="38021"/>
                </a:cubicBezTo>
                <a:cubicBezTo>
                  <a:pt x="22944" y="37683"/>
                  <a:pt x="23086" y="37359"/>
                  <a:pt x="23235" y="37028"/>
                </a:cubicBezTo>
                <a:cubicBezTo>
                  <a:pt x="23203" y="37022"/>
                  <a:pt x="23184" y="37009"/>
                  <a:pt x="23171" y="37009"/>
                </a:cubicBezTo>
                <a:cubicBezTo>
                  <a:pt x="22801" y="37106"/>
                  <a:pt x="22438" y="37197"/>
                  <a:pt x="22075" y="37307"/>
                </a:cubicBezTo>
                <a:cubicBezTo>
                  <a:pt x="22023" y="37320"/>
                  <a:pt x="21977" y="37366"/>
                  <a:pt x="21951" y="37405"/>
                </a:cubicBezTo>
                <a:cubicBezTo>
                  <a:pt x="21802" y="37677"/>
                  <a:pt x="21647" y="37936"/>
                  <a:pt x="21485" y="38273"/>
                </a:cubicBezTo>
                <a:close/>
                <a:moveTo>
                  <a:pt x="11187" y="61794"/>
                </a:moveTo>
                <a:cubicBezTo>
                  <a:pt x="11219" y="61748"/>
                  <a:pt x="11239" y="61729"/>
                  <a:pt x="11245" y="61703"/>
                </a:cubicBezTo>
                <a:lnTo>
                  <a:pt x="11731" y="60854"/>
                </a:lnTo>
                <a:cubicBezTo>
                  <a:pt x="11764" y="60795"/>
                  <a:pt x="11783" y="60730"/>
                  <a:pt x="11790" y="60678"/>
                </a:cubicBezTo>
                <a:cubicBezTo>
                  <a:pt x="11816" y="60257"/>
                  <a:pt x="11829" y="59822"/>
                  <a:pt x="11842" y="59401"/>
                </a:cubicBezTo>
                <a:cubicBezTo>
                  <a:pt x="11842" y="59382"/>
                  <a:pt x="11829" y="59356"/>
                  <a:pt x="11822" y="59330"/>
                </a:cubicBezTo>
                <a:cubicBezTo>
                  <a:pt x="11790" y="59356"/>
                  <a:pt x="11764" y="59362"/>
                  <a:pt x="11744" y="59375"/>
                </a:cubicBezTo>
                <a:cubicBezTo>
                  <a:pt x="11543" y="59634"/>
                  <a:pt x="11349" y="59894"/>
                  <a:pt x="11148" y="60147"/>
                </a:cubicBezTo>
                <a:cubicBezTo>
                  <a:pt x="11089" y="60218"/>
                  <a:pt x="11064" y="60302"/>
                  <a:pt x="11064" y="60400"/>
                </a:cubicBezTo>
                <a:cubicBezTo>
                  <a:pt x="11089" y="60828"/>
                  <a:pt x="11122" y="61269"/>
                  <a:pt x="11148" y="61697"/>
                </a:cubicBezTo>
                <a:cubicBezTo>
                  <a:pt x="11141" y="61716"/>
                  <a:pt x="11154" y="61729"/>
                  <a:pt x="11187" y="61794"/>
                </a:cubicBezTo>
                <a:close/>
                <a:moveTo>
                  <a:pt x="13405" y="55653"/>
                </a:moveTo>
                <a:cubicBezTo>
                  <a:pt x="13469" y="55607"/>
                  <a:pt x="13508" y="55588"/>
                  <a:pt x="13541" y="55562"/>
                </a:cubicBezTo>
                <a:cubicBezTo>
                  <a:pt x="13774" y="55348"/>
                  <a:pt x="14001" y="55134"/>
                  <a:pt x="14228" y="54914"/>
                </a:cubicBezTo>
                <a:cubicBezTo>
                  <a:pt x="14299" y="54842"/>
                  <a:pt x="14351" y="54758"/>
                  <a:pt x="14384" y="54661"/>
                </a:cubicBezTo>
                <a:cubicBezTo>
                  <a:pt x="14487" y="54336"/>
                  <a:pt x="14585" y="54006"/>
                  <a:pt x="14689" y="53681"/>
                </a:cubicBezTo>
                <a:cubicBezTo>
                  <a:pt x="14701" y="53649"/>
                  <a:pt x="14701" y="53617"/>
                  <a:pt x="14708" y="53565"/>
                </a:cubicBezTo>
                <a:cubicBezTo>
                  <a:pt x="14669" y="53578"/>
                  <a:pt x="14643" y="53578"/>
                  <a:pt x="14617" y="53591"/>
                </a:cubicBezTo>
                <a:cubicBezTo>
                  <a:pt x="14325" y="53792"/>
                  <a:pt x="14040" y="53999"/>
                  <a:pt x="13748" y="54194"/>
                </a:cubicBezTo>
                <a:cubicBezTo>
                  <a:pt x="13670" y="54246"/>
                  <a:pt x="13638" y="54323"/>
                  <a:pt x="13619" y="54421"/>
                </a:cubicBezTo>
                <a:cubicBezTo>
                  <a:pt x="13573" y="54700"/>
                  <a:pt x="13515" y="54985"/>
                  <a:pt x="13456" y="55270"/>
                </a:cubicBezTo>
                <a:cubicBezTo>
                  <a:pt x="13443" y="55393"/>
                  <a:pt x="13424" y="55504"/>
                  <a:pt x="13405" y="55653"/>
                </a:cubicBezTo>
                <a:close/>
                <a:moveTo>
                  <a:pt x="10668" y="65004"/>
                </a:moveTo>
                <a:cubicBezTo>
                  <a:pt x="10720" y="64939"/>
                  <a:pt x="10746" y="64920"/>
                  <a:pt x="10752" y="64900"/>
                </a:cubicBezTo>
                <a:cubicBezTo>
                  <a:pt x="10875" y="64615"/>
                  <a:pt x="10992" y="64336"/>
                  <a:pt x="11115" y="64057"/>
                </a:cubicBezTo>
                <a:cubicBezTo>
                  <a:pt x="11148" y="63979"/>
                  <a:pt x="11154" y="63901"/>
                  <a:pt x="11148" y="63817"/>
                </a:cubicBezTo>
                <a:cubicBezTo>
                  <a:pt x="11115" y="63473"/>
                  <a:pt x="11089" y="63123"/>
                  <a:pt x="11057" y="62767"/>
                </a:cubicBezTo>
                <a:cubicBezTo>
                  <a:pt x="11051" y="62682"/>
                  <a:pt x="11038" y="62611"/>
                  <a:pt x="11018" y="62514"/>
                </a:cubicBezTo>
                <a:cubicBezTo>
                  <a:pt x="10979" y="62546"/>
                  <a:pt x="10953" y="62553"/>
                  <a:pt x="10947" y="62572"/>
                </a:cubicBezTo>
                <a:cubicBezTo>
                  <a:pt x="10785" y="62851"/>
                  <a:pt x="10623" y="63130"/>
                  <a:pt x="10454" y="63415"/>
                </a:cubicBezTo>
                <a:cubicBezTo>
                  <a:pt x="10409" y="63480"/>
                  <a:pt x="10402" y="63545"/>
                  <a:pt x="10409" y="63623"/>
                </a:cubicBezTo>
                <a:cubicBezTo>
                  <a:pt x="10434" y="63746"/>
                  <a:pt x="10454" y="63876"/>
                  <a:pt x="10473" y="63999"/>
                </a:cubicBezTo>
                <a:cubicBezTo>
                  <a:pt x="10538" y="64323"/>
                  <a:pt x="10597" y="64641"/>
                  <a:pt x="10668" y="65004"/>
                </a:cubicBezTo>
                <a:close/>
                <a:moveTo>
                  <a:pt x="15104" y="53072"/>
                </a:moveTo>
                <a:cubicBezTo>
                  <a:pt x="15434" y="52838"/>
                  <a:pt x="15726" y="52637"/>
                  <a:pt x="16018" y="52417"/>
                </a:cubicBezTo>
                <a:cubicBezTo>
                  <a:pt x="16076" y="52378"/>
                  <a:pt x="16109" y="52300"/>
                  <a:pt x="16135" y="52235"/>
                </a:cubicBezTo>
                <a:cubicBezTo>
                  <a:pt x="16258" y="51963"/>
                  <a:pt x="16368" y="51684"/>
                  <a:pt x="16485" y="51412"/>
                </a:cubicBezTo>
                <a:cubicBezTo>
                  <a:pt x="16498" y="51366"/>
                  <a:pt x="16498" y="51327"/>
                  <a:pt x="16504" y="51256"/>
                </a:cubicBezTo>
                <a:cubicBezTo>
                  <a:pt x="16135" y="51451"/>
                  <a:pt x="15791" y="51626"/>
                  <a:pt x="15460" y="51807"/>
                </a:cubicBezTo>
                <a:cubicBezTo>
                  <a:pt x="15330" y="52125"/>
                  <a:pt x="15129" y="52832"/>
                  <a:pt x="15104" y="53072"/>
                </a:cubicBezTo>
                <a:close/>
                <a:moveTo>
                  <a:pt x="10623" y="65678"/>
                </a:moveTo>
                <a:cubicBezTo>
                  <a:pt x="10571" y="65737"/>
                  <a:pt x="10551" y="65750"/>
                  <a:pt x="10538" y="65776"/>
                </a:cubicBezTo>
                <a:cubicBezTo>
                  <a:pt x="10422" y="66035"/>
                  <a:pt x="10298" y="66301"/>
                  <a:pt x="10169" y="66560"/>
                </a:cubicBezTo>
                <a:cubicBezTo>
                  <a:pt x="10117" y="66657"/>
                  <a:pt x="10110" y="66742"/>
                  <a:pt x="10143" y="66846"/>
                </a:cubicBezTo>
                <a:cubicBezTo>
                  <a:pt x="10259" y="67209"/>
                  <a:pt x="10363" y="67572"/>
                  <a:pt x="10467" y="67929"/>
                </a:cubicBezTo>
                <a:cubicBezTo>
                  <a:pt x="10473" y="67961"/>
                  <a:pt x="10493" y="67987"/>
                  <a:pt x="10506" y="68019"/>
                </a:cubicBezTo>
                <a:cubicBezTo>
                  <a:pt x="10538" y="68006"/>
                  <a:pt x="10564" y="67993"/>
                  <a:pt x="10564" y="67987"/>
                </a:cubicBezTo>
                <a:cubicBezTo>
                  <a:pt x="10668" y="67695"/>
                  <a:pt x="10765" y="67410"/>
                  <a:pt x="10862" y="67118"/>
                </a:cubicBezTo>
                <a:cubicBezTo>
                  <a:pt x="10882" y="67073"/>
                  <a:pt x="10888" y="67014"/>
                  <a:pt x="10882" y="66969"/>
                </a:cubicBezTo>
                <a:cubicBezTo>
                  <a:pt x="10811" y="66534"/>
                  <a:pt x="10720" y="66126"/>
                  <a:pt x="10623" y="65678"/>
                </a:cubicBezTo>
                <a:close/>
                <a:moveTo>
                  <a:pt x="26231" y="33397"/>
                </a:moveTo>
                <a:cubicBezTo>
                  <a:pt x="26316" y="33377"/>
                  <a:pt x="26342" y="33377"/>
                  <a:pt x="26361" y="33358"/>
                </a:cubicBezTo>
                <a:cubicBezTo>
                  <a:pt x="26679" y="33163"/>
                  <a:pt x="26990" y="32962"/>
                  <a:pt x="27295" y="32768"/>
                </a:cubicBezTo>
                <a:cubicBezTo>
                  <a:pt x="27386" y="32710"/>
                  <a:pt x="27431" y="32632"/>
                  <a:pt x="27457" y="32534"/>
                </a:cubicBezTo>
                <a:cubicBezTo>
                  <a:pt x="27528" y="32256"/>
                  <a:pt x="27613" y="31970"/>
                  <a:pt x="27684" y="31698"/>
                </a:cubicBezTo>
                <a:cubicBezTo>
                  <a:pt x="27691" y="31659"/>
                  <a:pt x="27691" y="31614"/>
                  <a:pt x="27691" y="31575"/>
                </a:cubicBezTo>
                <a:cubicBezTo>
                  <a:pt x="27671" y="31575"/>
                  <a:pt x="27652" y="31568"/>
                  <a:pt x="27652" y="31575"/>
                </a:cubicBezTo>
                <a:cubicBezTo>
                  <a:pt x="27353" y="31802"/>
                  <a:pt x="27055" y="32035"/>
                  <a:pt x="26750" y="32262"/>
                </a:cubicBezTo>
                <a:cubicBezTo>
                  <a:pt x="26705" y="32307"/>
                  <a:pt x="26666" y="32353"/>
                  <a:pt x="26640" y="32411"/>
                </a:cubicBezTo>
                <a:cubicBezTo>
                  <a:pt x="26510" y="32716"/>
                  <a:pt x="26387" y="33034"/>
                  <a:pt x="26231" y="33397"/>
                </a:cubicBezTo>
                <a:close/>
                <a:moveTo>
                  <a:pt x="25862" y="33851"/>
                </a:moveTo>
                <a:cubicBezTo>
                  <a:pt x="25797" y="33864"/>
                  <a:pt x="25777" y="33864"/>
                  <a:pt x="25765" y="33870"/>
                </a:cubicBezTo>
                <a:cubicBezTo>
                  <a:pt x="25453" y="34039"/>
                  <a:pt x="25148" y="34208"/>
                  <a:pt x="24831" y="34370"/>
                </a:cubicBezTo>
                <a:cubicBezTo>
                  <a:pt x="24759" y="34415"/>
                  <a:pt x="24701" y="34467"/>
                  <a:pt x="24669" y="34545"/>
                </a:cubicBezTo>
                <a:cubicBezTo>
                  <a:pt x="24545" y="34785"/>
                  <a:pt x="24416" y="35018"/>
                  <a:pt x="24299" y="35265"/>
                </a:cubicBezTo>
                <a:cubicBezTo>
                  <a:pt x="24280" y="35303"/>
                  <a:pt x="24254" y="35342"/>
                  <a:pt x="24318" y="35394"/>
                </a:cubicBezTo>
                <a:cubicBezTo>
                  <a:pt x="24675" y="35265"/>
                  <a:pt x="25025" y="35109"/>
                  <a:pt x="25382" y="34953"/>
                </a:cubicBezTo>
                <a:cubicBezTo>
                  <a:pt x="25447" y="34921"/>
                  <a:pt x="25473" y="34875"/>
                  <a:pt x="25499" y="34811"/>
                </a:cubicBezTo>
                <a:cubicBezTo>
                  <a:pt x="25583" y="34577"/>
                  <a:pt x="25680" y="34337"/>
                  <a:pt x="25771" y="34104"/>
                </a:cubicBezTo>
                <a:cubicBezTo>
                  <a:pt x="25797" y="34039"/>
                  <a:pt x="25823" y="33961"/>
                  <a:pt x="25862" y="33851"/>
                </a:cubicBezTo>
                <a:close/>
                <a:moveTo>
                  <a:pt x="22159" y="37061"/>
                </a:moveTo>
                <a:cubicBezTo>
                  <a:pt x="22373" y="37061"/>
                  <a:pt x="22918" y="36925"/>
                  <a:pt x="23365" y="36763"/>
                </a:cubicBezTo>
                <a:cubicBezTo>
                  <a:pt x="23501" y="36477"/>
                  <a:pt x="23638" y="36172"/>
                  <a:pt x="23787" y="35874"/>
                </a:cubicBezTo>
                <a:cubicBezTo>
                  <a:pt x="23793" y="35861"/>
                  <a:pt x="23774" y="35842"/>
                  <a:pt x="23767" y="35809"/>
                </a:cubicBezTo>
                <a:cubicBezTo>
                  <a:pt x="23728" y="35816"/>
                  <a:pt x="23689" y="35822"/>
                  <a:pt x="23650" y="35842"/>
                </a:cubicBezTo>
                <a:cubicBezTo>
                  <a:pt x="23469" y="35900"/>
                  <a:pt x="23294" y="35978"/>
                  <a:pt x="23119" y="36043"/>
                </a:cubicBezTo>
                <a:cubicBezTo>
                  <a:pt x="22976" y="36101"/>
                  <a:pt x="22814" y="36134"/>
                  <a:pt x="22697" y="36218"/>
                </a:cubicBezTo>
                <a:cubicBezTo>
                  <a:pt x="22580" y="36315"/>
                  <a:pt x="22516" y="36477"/>
                  <a:pt x="22425" y="36620"/>
                </a:cubicBezTo>
                <a:cubicBezTo>
                  <a:pt x="22328" y="36763"/>
                  <a:pt x="22237" y="36912"/>
                  <a:pt x="22159" y="37061"/>
                </a:cubicBezTo>
                <a:close/>
                <a:moveTo>
                  <a:pt x="28080" y="30959"/>
                </a:moveTo>
                <a:cubicBezTo>
                  <a:pt x="28157" y="30920"/>
                  <a:pt x="28177" y="30913"/>
                  <a:pt x="28196" y="30894"/>
                </a:cubicBezTo>
                <a:cubicBezTo>
                  <a:pt x="28482" y="30628"/>
                  <a:pt x="28754" y="30362"/>
                  <a:pt x="29039" y="30090"/>
                </a:cubicBezTo>
                <a:cubicBezTo>
                  <a:pt x="29111" y="30018"/>
                  <a:pt x="29150" y="29941"/>
                  <a:pt x="29169" y="29830"/>
                </a:cubicBezTo>
                <a:cubicBezTo>
                  <a:pt x="29201" y="29623"/>
                  <a:pt x="29240" y="29402"/>
                  <a:pt x="29266" y="29195"/>
                </a:cubicBezTo>
                <a:cubicBezTo>
                  <a:pt x="29279" y="29097"/>
                  <a:pt x="29279" y="29007"/>
                  <a:pt x="29299" y="28903"/>
                </a:cubicBezTo>
                <a:cubicBezTo>
                  <a:pt x="29253" y="28909"/>
                  <a:pt x="29240" y="28909"/>
                  <a:pt x="29234" y="28916"/>
                </a:cubicBezTo>
                <a:cubicBezTo>
                  <a:pt x="28975" y="29195"/>
                  <a:pt x="28722" y="29474"/>
                  <a:pt x="28469" y="29759"/>
                </a:cubicBezTo>
                <a:cubicBezTo>
                  <a:pt x="28430" y="29811"/>
                  <a:pt x="28397" y="29863"/>
                  <a:pt x="28378" y="29921"/>
                </a:cubicBezTo>
                <a:cubicBezTo>
                  <a:pt x="28274" y="30252"/>
                  <a:pt x="28190" y="30576"/>
                  <a:pt x="28080" y="30959"/>
                </a:cubicBezTo>
                <a:close/>
                <a:moveTo>
                  <a:pt x="21705" y="37463"/>
                </a:moveTo>
                <a:cubicBezTo>
                  <a:pt x="21653" y="37450"/>
                  <a:pt x="21627" y="37443"/>
                  <a:pt x="21614" y="37443"/>
                </a:cubicBezTo>
                <a:cubicBezTo>
                  <a:pt x="21297" y="37534"/>
                  <a:pt x="20992" y="37612"/>
                  <a:pt x="20674" y="37703"/>
                </a:cubicBezTo>
                <a:cubicBezTo>
                  <a:pt x="20603" y="37722"/>
                  <a:pt x="20544" y="37768"/>
                  <a:pt x="20499" y="37826"/>
                </a:cubicBezTo>
                <a:cubicBezTo>
                  <a:pt x="20369" y="38021"/>
                  <a:pt x="20233" y="38215"/>
                  <a:pt x="20103" y="38410"/>
                </a:cubicBezTo>
                <a:cubicBezTo>
                  <a:pt x="20077" y="38442"/>
                  <a:pt x="20051" y="38475"/>
                  <a:pt x="20097" y="38533"/>
                </a:cubicBezTo>
                <a:cubicBezTo>
                  <a:pt x="20466" y="38455"/>
                  <a:pt x="20849" y="38384"/>
                  <a:pt x="21232" y="38312"/>
                </a:cubicBezTo>
                <a:cubicBezTo>
                  <a:pt x="21394" y="38027"/>
                  <a:pt x="21543" y="37755"/>
                  <a:pt x="21705" y="37463"/>
                </a:cubicBezTo>
                <a:close/>
                <a:moveTo>
                  <a:pt x="12030" y="60322"/>
                </a:moveTo>
                <a:cubicBezTo>
                  <a:pt x="12192" y="60036"/>
                  <a:pt x="12335" y="59771"/>
                  <a:pt x="12477" y="59518"/>
                </a:cubicBezTo>
                <a:cubicBezTo>
                  <a:pt x="12542" y="59395"/>
                  <a:pt x="12594" y="59271"/>
                  <a:pt x="12607" y="59135"/>
                </a:cubicBezTo>
                <a:cubicBezTo>
                  <a:pt x="12626" y="58967"/>
                  <a:pt x="12665" y="58791"/>
                  <a:pt x="12691" y="58629"/>
                </a:cubicBezTo>
                <a:cubicBezTo>
                  <a:pt x="12711" y="58480"/>
                  <a:pt x="12737" y="58318"/>
                  <a:pt x="12763" y="58136"/>
                </a:cubicBezTo>
                <a:cubicBezTo>
                  <a:pt x="12711" y="58162"/>
                  <a:pt x="12691" y="58169"/>
                  <a:pt x="12672" y="58188"/>
                </a:cubicBezTo>
                <a:cubicBezTo>
                  <a:pt x="12484" y="58428"/>
                  <a:pt x="12289" y="58662"/>
                  <a:pt x="12108" y="58908"/>
                </a:cubicBezTo>
                <a:cubicBezTo>
                  <a:pt x="12062" y="58967"/>
                  <a:pt x="12043" y="59038"/>
                  <a:pt x="12030" y="59103"/>
                </a:cubicBezTo>
                <a:cubicBezTo>
                  <a:pt x="12010" y="59485"/>
                  <a:pt x="11991" y="59855"/>
                  <a:pt x="11984" y="60238"/>
                </a:cubicBezTo>
                <a:cubicBezTo>
                  <a:pt x="11984" y="60257"/>
                  <a:pt x="11997" y="60270"/>
                  <a:pt x="12030" y="60322"/>
                </a:cubicBezTo>
                <a:close/>
                <a:moveTo>
                  <a:pt x="11764" y="61269"/>
                </a:moveTo>
                <a:cubicBezTo>
                  <a:pt x="11751" y="61262"/>
                  <a:pt x="11731" y="61262"/>
                  <a:pt x="11718" y="61249"/>
                </a:cubicBezTo>
                <a:cubicBezTo>
                  <a:pt x="11693" y="61282"/>
                  <a:pt x="11667" y="61314"/>
                  <a:pt x="11641" y="61353"/>
                </a:cubicBezTo>
                <a:cubicBezTo>
                  <a:pt x="11511" y="61573"/>
                  <a:pt x="11394" y="61794"/>
                  <a:pt x="11265" y="62014"/>
                </a:cubicBezTo>
                <a:cubicBezTo>
                  <a:pt x="11200" y="62118"/>
                  <a:pt x="11174" y="62222"/>
                  <a:pt x="11187" y="62345"/>
                </a:cubicBezTo>
                <a:cubicBezTo>
                  <a:pt x="11219" y="62695"/>
                  <a:pt x="11252" y="63052"/>
                  <a:pt x="11284" y="63396"/>
                </a:cubicBezTo>
                <a:cubicBezTo>
                  <a:pt x="11284" y="63428"/>
                  <a:pt x="11271" y="63473"/>
                  <a:pt x="11342" y="63480"/>
                </a:cubicBezTo>
                <a:cubicBezTo>
                  <a:pt x="11407" y="63409"/>
                  <a:pt x="11433" y="63311"/>
                  <a:pt x="11466" y="63221"/>
                </a:cubicBezTo>
                <a:cubicBezTo>
                  <a:pt x="11550" y="63000"/>
                  <a:pt x="11667" y="62793"/>
                  <a:pt x="11712" y="62566"/>
                </a:cubicBezTo>
                <a:cubicBezTo>
                  <a:pt x="11764" y="62352"/>
                  <a:pt x="11738" y="62131"/>
                  <a:pt x="11751" y="61917"/>
                </a:cubicBezTo>
                <a:cubicBezTo>
                  <a:pt x="11751" y="61697"/>
                  <a:pt x="11757" y="61476"/>
                  <a:pt x="11764" y="61269"/>
                </a:cubicBezTo>
                <a:close/>
                <a:moveTo>
                  <a:pt x="13100" y="57280"/>
                </a:moveTo>
                <a:cubicBezTo>
                  <a:pt x="13158" y="57229"/>
                  <a:pt x="13191" y="57216"/>
                  <a:pt x="13216" y="57190"/>
                </a:cubicBezTo>
                <a:cubicBezTo>
                  <a:pt x="13405" y="56956"/>
                  <a:pt x="13580" y="56723"/>
                  <a:pt x="13761" y="56483"/>
                </a:cubicBezTo>
                <a:cubicBezTo>
                  <a:pt x="13807" y="56418"/>
                  <a:pt x="13839" y="56347"/>
                  <a:pt x="13865" y="56269"/>
                </a:cubicBezTo>
                <a:cubicBezTo>
                  <a:pt x="13962" y="55977"/>
                  <a:pt x="14059" y="55679"/>
                  <a:pt x="14150" y="55393"/>
                </a:cubicBezTo>
                <a:cubicBezTo>
                  <a:pt x="14163" y="55348"/>
                  <a:pt x="14163" y="55309"/>
                  <a:pt x="14170" y="55264"/>
                </a:cubicBezTo>
                <a:cubicBezTo>
                  <a:pt x="14137" y="55270"/>
                  <a:pt x="14118" y="55270"/>
                  <a:pt x="14105" y="55277"/>
                </a:cubicBezTo>
                <a:cubicBezTo>
                  <a:pt x="13871" y="55497"/>
                  <a:pt x="13631" y="55724"/>
                  <a:pt x="13392" y="55945"/>
                </a:cubicBezTo>
                <a:cubicBezTo>
                  <a:pt x="13340" y="55990"/>
                  <a:pt x="13320" y="56061"/>
                  <a:pt x="13307" y="56139"/>
                </a:cubicBezTo>
                <a:cubicBezTo>
                  <a:pt x="13262" y="56386"/>
                  <a:pt x="13216" y="56632"/>
                  <a:pt x="13165" y="56885"/>
                </a:cubicBezTo>
                <a:cubicBezTo>
                  <a:pt x="13145" y="56995"/>
                  <a:pt x="13126" y="57118"/>
                  <a:pt x="13100" y="57280"/>
                </a:cubicBezTo>
                <a:close/>
                <a:moveTo>
                  <a:pt x="24960" y="34136"/>
                </a:moveTo>
                <a:cubicBezTo>
                  <a:pt x="25278" y="33968"/>
                  <a:pt x="25576" y="33805"/>
                  <a:pt x="25875" y="33630"/>
                </a:cubicBezTo>
                <a:cubicBezTo>
                  <a:pt x="25953" y="33591"/>
                  <a:pt x="25998" y="33527"/>
                  <a:pt x="26030" y="33455"/>
                </a:cubicBezTo>
                <a:cubicBezTo>
                  <a:pt x="26128" y="33202"/>
                  <a:pt x="26231" y="32949"/>
                  <a:pt x="26342" y="32703"/>
                </a:cubicBezTo>
                <a:cubicBezTo>
                  <a:pt x="26355" y="32671"/>
                  <a:pt x="26355" y="32638"/>
                  <a:pt x="26361" y="32599"/>
                </a:cubicBezTo>
                <a:cubicBezTo>
                  <a:pt x="26329" y="32599"/>
                  <a:pt x="26316" y="32586"/>
                  <a:pt x="26296" y="32599"/>
                </a:cubicBezTo>
                <a:cubicBezTo>
                  <a:pt x="26024" y="32794"/>
                  <a:pt x="25745" y="32975"/>
                  <a:pt x="25473" y="33170"/>
                </a:cubicBezTo>
                <a:cubicBezTo>
                  <a:pt x="25440" y="33196"/>
                  <a:pt x="25401" y="33228"/>
                  <a:pt x="25375" y="33267"/>
                </a:cubicBezTo>
                <a:cubicBezTo>
                  <a:pt x="25226" y="33540"/>
                  <a:pt x="25084" y="33812"/>
                  <a:pt x="24934" y="34078"/>
                </a:cubicBezTo>
                <a:cubicBezTo>
                  <a:pt x="24934" y="34091"/>
                  <a:pt x="24947" y="34097"/>
                  <a:pt x="24960" y="34136"/>
                </a:cubicBezTo>
                <a:close/>
                <a:moveTo>
                  <a:pt x="28080" y="30200"/>
                </a:moveTo>
                <a:cubicBezTo>
                  <a:pt x="28047" y="30213"/>
                  <a:pt x="28028" y="30213"/>
                  <a:pt x="28015" y="30219"/>
                </a:cubicBezTo>
                <a:cubicBezTo>
                  <a:pt x="27781" y="30446"/>
                  <a:pt x="27548" y="30673"/>
                  <a:pt x="27321" y="30900"/>
                </a:cubicBezTo>
                <a:cubicBezTo>
                  <a:pt x="27269" y="30952"/>
                  <a:pt x="27230" y="31017"/>
                  <a:pt x="27198" y="31082"/>
                </a:cubicBezTo>
                <a:cubicBezTo>
                  <a:pt x="27087" y="31341"/>
                  <a:pt x="26971" y="31607"/>
                  <a:pt x="26860" y="31873"/>
                </a:cubicBezTo>
                <a:cubicBezTo>
                  <a:pt x="26847" y="31899"/>
                  <a:pt x="26847" y="31931"/>
                  <a:pt x="26847" y="31996"/>
                </a:cubicBezTo>
                <a:cubicBezTo>
                  <a:pt x="27185" y="31763"/>
                  <a:pt x="27464" y="31529"/>
                  <a:pt x="27742" y="31289"/>
                </a:cubicBezTo>
                <a:cubicBezTo>
                  <a:pt x="27788" y="31250"/>
                  <a:pt x="27833" y="31179"/>
                  <a:pt x="27846" y="31114"/>
                </a:cubicBezTo>
                <a:cubicBezTo>
                  <a:pt x="27930" y="30848"/>
                  <a:pt x="28002" y="30576"/>
                  <a:pt x="28073" y="30304"/>
                </a:cubicBezTo>
                <a:cubicBezTo>
                  <a:pt x="28080" y="30271"/>
                  <a:pt x="28080" y="30239"/>
                  <a:pt x="28080" y="30200"/>
                </a:cubicBezTo>
                <a:close/>
                <a:moveTo>
                  <a:pt x="14643" y="54505"/>
                </a:moveTo>
                <a:cubicBezTo>
                  <a:pt x="14721" y="54440"/>
                  <a:pt x="14766" y="54421"/>
                  <a:pt x="14786" y="54382"/>
                </a:cubicBezTo>
                <a:cubicBezTo>
                  <a:pt x="14974" y="54213"/>
                  <a:pt x="15155" y="54038"/>
                  <a:pt x="15337" y="53856"/>
                </a:cubicBezTo>
                <a:cubicBezTo>
                  <a:pt x="15363" y="53837"/>
                  <a:pt x="15395" y="53811"/>
                  <a:pt x="15415" y="53779"/>
                </a:cubicBezTo>
                <a:cubicBezTo>
                  <a:pt x="15493" y="53675"/>
                  <a:pt x="15823" y="52916"/>
                  <a:pt x="15869" y="52735"/>
                </a:cubicBezTo>
                <a:cubicBezTo>
                  <a:pt x="15823" y="52748"/>
                  <a:pt x="15791" y="52761"/>
                  <a:pt x="15771" y="52780"/>
                </a:cubicBezTo>
                <a:cubicBezTo>
                  <a:pt x="15544" y="52942"/>
                  <a:pt x="15318" y="53104"/>
                  <a:pt x="15078" y="53266"/>
                </a:cubicBezTo>
                <a:cubicBezTo>
                  <a:pt x="15000" y="53325"/>
                  <a:pt x="14948" y="53390"/>
                  <a:pt x="14928" y="53474"/>
                </a:cubicBezTo>
                <a:lnTo>
                  <a:pt x="14656" y="54330"/>
                </a:lnTo>
                <a:cubicBezTo>
                  <a:pt x="14656" y="54369"/>
                  <a:pt x="14656" y="54401"/>
                  <a:pt x="14643" y="54505"/>
                </a:cubicBezTo>
                <a:close/>
                <a:moveTo>
                  <a:pt x="10992" y="66599"/>
                </a:moveTo>
                <a:cubicBezTo>
                  <a:pt x="11044" y="66528"/>
                  <a:pt x="11057" y="66515"/>
                  <a:pt x="11070" y="66489"/>
                </a:cubicBezTo>
                <a:cubicBezTo>
                  <a:pt x="11141" y="66236"/>
                  <a:pt x="11219" y="65983"/>
                  <a:pt x="11284" y="65730"/>
                </a:cubicBezTo>
                <a:cubicBezTo>
                  <a:pt x="11303" y="65672"/>
                  <a:pt x="11310" y="65587"/>
                  <a:pt x="11303" y="65523"/>
                </a:cubicBezTo>
                <a:cubicBezTo>
                  <a:pt x="11278" y="65192"/>
                  <a:pt x="11245" y="64861"/>
                  <a:pt x="11213" y="64524"/>
                </a:cubicBezTo>
                <a:cubicBezTo>
                  <a:pt x="11213" y="64485"/>
                  <a:pt x="11187" y="64453"/>
                  <a:pt x="11154" y="64375"/>
                </a:cubicBezTo>
                <a:cubicBezTo>
                  <a:pt x="11012" y="64699"/>
                  <a:pt x="10882" y="64984"/>
                  <a:pt x="10759" y="65283"/>
                </a:cubicBezTo>
                <a:cubicBezTo>
                  <a:pt x="10746" y="65328"/>
                  <a:pt x="10733" y="65386"/>
                  <a:pt x="10746" y="65445"/>
                </a:cubicBezTo>
                <a:cubicBezTo>
                  <a:pt x="10830" y="65808"/>
                  <a:pt x="10908" y="66171"/>
                  <a:pt x="10992" y="66599"/>
                </a:cubicBezTo>
                <a:close/>
                <a:moveTo>
                  <a:pt x="22872" y="35913"/>
                </a:moveTo>
                <a:cubicBezTo>
                  <a:pt x="22937" y="35920"/>
                  <a:pt x="22950" y="35926"/>
                  <a:pt x="22970" y="35920"/>
                </a:cubicBezTo>
                <a:cubicBezTo>
                  <a:pt x="23268" y="35809"/>
                  <a:pt x="23560" y="35699"/>
                  <a:pt x="23858" y="35589"/>
                </a:cubicBezTo>
                <a:cubicBezTo>
                  <a:pt x="23942" y="35556"/>
                  <a:pt x="23988" y="35498"/>
                  <a:pt x="24027" y="35427"/>
                </a:cubicBezTo>
                <a:cubicBezTo>
                  <a:pt x="24143" y="35200"/>
                  <a:pt x="24267" y="34979"/>
                  <a:pt x="24377" y="34752"/>
                </a:cubicBezTo>
                <a:cubicBezTo>
                  <a:pt x="24396" y="34720"/>
                  <a:pt x="24403" y="34687"/>
                  <a:pt x="24409" y="34655"/>
                </a:cubicBezTo>
                <a:cubicBezTo>
                  <a:pt x="24377" y="34648"/>
                  <a:pt x="24364" y="34642"/>
                  <a:pt x="24344" y="34648"/>
                </a:cubicBezTo>
                <a:cubicBezTo>
                  <a:pt x="24053" y="34791"/>
                  <a:pt x="23767" y="34947"/>
                  <a:pt x="23475" y="35096"/>
                </a:cubicBezTo>
                <a:cubicBezTo>
                  <a:pt x="23430" y="35115"/>
                  <a:pt x="23391" y="35161"/>
                  <a:pt x="23359" y="35200"/>
                </a:cubicBezTo>
                <a:cubicBezTo>
                  <a:pt x="23197" y="35427"/>
                  <a:pt x="23041" y="35660"/>
                  <a:pt x="22872" y="35913"/>
                </a:cubicBezTo>
                <a:close/>
                <a:moveTo>
                  <a:pt x="22341" y="36399"/>
                </a:moveTo>
                <a:lnTo>
                  <a:pt x="22302" y="36360"/>
                </a:lnTo>
                <a:cubicBezTo>
                  <a:pt x="22003" y="36477"/>
                  <a:pt x="21705" y="36594"/>
                  <a:pt x="21400" y="36717"/>
                </a:cubicBezTo>
                <a:cubicBezTo>
                  <a:pt x="21348" y="36737"/>
                  <a:pt x="21297" y="36788"/>
                  <a:pt x="21264" y="36834"/>
                </a:cubicBezTo>
                <a:cubicBezTo>
                  <a:pt x="21128" y="37009"/>
                  <a:pt x="20998" y="37178"/>
                  <a:pt x="20869" y="37346"/>
                </a:cubicBezTo>
                <a:cubicBezTo>
                  <a:pt x="20849" y="37372"/>
                  <a:pt x="20843" y="37405"/>
                  <a:pt x="20836" y="37430"/>
                </a:cubicBezTo>
                <a:cubicBezTo>
                  <a:pt x="20862" y="37437"/>
                  <a:pt x="20869" y="37443"/>
                  <a:pt x="20875" y="37443"/>
                </a:cubicBezTo>
                <a:cubicBezTo>
                  <a:pt x="21186" y="37366"/>
                  <a:pt x="21485" y="37288"/>
                  <a:pt x="21789" y="37203"/>
                </a:cubicBezTo>
                <a:cubicBezTo>
                  <a:pt x="21841" y="37184"/>
                  <a:pt x="21887" y="37145"/>
                  <a:pt x="21913" y="37106"/>
                </a:cubicBezTo>
                <a:cubicBezTo>
                  <a:pt x="22049" y="36879"/>
                  <a:pt x="22198" y="36639"/>
                  <a:pt x="22341" y="36399"/>
                </a:cubicBezTo>
                <a:close/>
                <a:moveTo>
                  <a:pt x="10947" y="67442"/>
                </a:moveTo>
                <a:cubicBezTo>
                  <a:pt x="10850" y="67721"/>
                  <a:pt x="10759" y="67961"/>
                  <a:pt x="10661" y="68207"/>
                </a:cubicBezTo>
                <a:cubicBezTo>
                  <a:pt x="10616" y="68318"/>
                  <a:pt x="10623" y="68434"/>
                  <a:pt x="10655" y="68545"/>
                </a:cubicBezTo>
                <a:cubicBezTo>
                  <a:pt x="10733" y="68817"/>
                  <a:pt x="10811" y="69083"/>
                  <a:pt x="10888" y="69349"/>
                </a:cubicBezTo>
                <a:cubicBezTo>
                  <a:pt x="10908" y="69401"/>
                  <a:pt x="10921" y="69446"/>
                  <a:pt x="10960" y="69550"/>
                </a:cubicBezTo>
                <a:cubicBezTo>
                  <a:pt x="10986" y="69498"/>
                  <a:pt x="11005" y="69472"/>
                  <a:pt x="11012" y="69446"/>
                </a:cubicBezTo>
                <a:cubicBezTo>
                  <a:pt x="11070" y="69193"/>
                  <a:pt x="11135" y="68934"/>
                  <a:pt x="11180" y="68687"/>
                </a:cubicBezTo>
                <a:cubicBezTo>
                  <a:pt x="11200" y="68622"/>
                  <a:pt x="11187" y="68538"/>
                  <a:pt x="11180" y="68473"/>
                </a:cubicBezTo>
                <a:cubicBezTo>
                  <a:pt x="11135" y="68175"/>
                  <a:pt x="11076" y="67877"/>
                  <a:pt x="11012" y="67572"/>
                </a:cubicBezTo>
                <a:cubicBezTo>
                  <a:pt x="11005" y="67526"/>
                  <a:pt x="10979" y="67501"/>
                  <a:pt x="10947" y="67442"/>
                </a:cubicBezTo>
                <a:close/>
                <a:moveTo>
                  <a:pt x="17782" y="50640"/>
                </a:moveTo>
                <a:cubicBezTo>
                  <a:pt x="17730" y="50627"/>
                  <a:pt x="17723" y="50614"/>
                  <a:pt x="17710" y="50614"/>
                </a:cubicBezTo>
                <a:cubicBezTo>
                  <a:pt x="17445" y="50763"/>
                  <a:pt x="17172" y="50899"/>
                  <a:pt x="16900" y="51049"/>
                </a:cubicBezTo>
                <a:cubicBezTo>
                  <a:pt x="16854" y="51068"/>
                  <a:pt x="16809" y="51133"/>
                  <a:pt x="16783" y="51185"/>
                </a:cubicBezTo>
                <a:cubicBezTo>
                  <a:pt x="16660" y="51470"/>
                  <a:pt x="16550" y="51749"/>
                  <a:pt x="16426" y="52028"/>
                </a:cubicBezTo>
                <a:cubicBezTo>
                  <a:pt x="16413" y="52034"/>
                  <a:pt x="16433" y="52060"/>
                  <a:pt x="16439" y="52073"/>
                </a:cubicBezTo>
                <a:cubicBezTo>
                  <a:pt x="16465" y="52067"/>
                  <a:pt x="16491" y="52060"/>
                  <a:pt x="16511" y="52041"/>
                </a:cubicBezTo>
                <a:cubicBezTo>
                  <a:pt x="16738" y="51879"/>
                  <a:pt x="16958" y="51710"/>
                  <a:pt x="17185" y="51541"/>
                </a:cubicBezTo>
                <a:cubicBezTo>
                  <a:pt x="17224" y="51509"/>
                  <a:pt x="17276" y="51470"/>
                  <a:pt x="17302" y="51425"/>
                </a:cubicBezTo>
                <a:cubicBezTo>
                  <a:pt x="17464" y="51185"/>
                  <a:pt x="17620" y="50919"/>
                  <a:pt x="17782" y="50640"/>
                </a:cubicBezTo>
                <a:close/>
                <a:moveTo>
                  <a:pt x="28521" y="29409"/>
                </a:moveTo>
                <a:cubicBezTo>
                  <a:pt x="28579" y="29376"/>
                  <a:pt x="28598" y="29376"/>
                  <a:pt x="28611" y="29363"/>
                </a:cubicBezTo>
                <a:cubicBezTo>
                  <a:pt x="28838" y="29097"/>
                  <a:pt x="29072" y="28825"/>
                  <a:pt x="29299" y="28559"/>
                </a:cubicBezTo>
                <a:cubicBezTo>
                  <a:pt x="29357" y="28494"/>
                  <a:pt x="29377" y="28423"/>
                  <a:pt x="29396" y="28339"/>
                </a:cubicBezTo>
                <a:cubicBezTo>
                  <a:pt x="29435" y="28079"/>
                  <a:pt x="29487" y="27820"/>
                  <a:pt x="29526" y="27561"/>
                </a:cubicBezTo>
                <a:cubicBezTo>
                  <a:pt x="29532" y="27541"/>
                  <a:pt x="29558" y="27496"/>
                  <a:pt x="29500" y="27470"/>
                </a:cubicBezTo>
                <a:cubicBezTo>
                  <a:pt x="29487" y="27489"/>
                  <a:pt x="29461" y="27502"/>
                  <a:pt x="29441" y="27522"/>
                </a:cubicBezTo>
                <a:cubicBezTo>
                  <a:pt x="29260" y="27775"/>
                  <a:pt x="29072" y="28034"/>
                  <a:pt x="28884" y="28280"/>
                </a:cubicBezTo>
                <a:cubicBezTo>
                  <a:pt x="28851" y="28326"/>
                  <a:pt x="28819" y="28371"/>
                  <a:pt x="28806" y="28423"/>
                </a:cubicBezTo>
                <a:cubicBezTo>
                  <a:pt x="28709" y="28754"/>
                  <a:pt x="28618" y="29065"/>
                  <a:pt x="28521" y="29409"/>
                </a:cubicBezTo>
                <a:close/>
                <a:moveTo>
                  <a:pt x="18754" y="38799"/>
                </a:moveTo>
                <a:cubicBezTo>
                  <a:pt x="19053" y="38740"/>
                  <a:pt x="19351" y="38676"/>
                  <a:pt x="19649" y="38617"/>
                </a:cubicBezTo>
                <a:cubicBezTo>
                  <a:pt x="19740" y="38604"/>
                  <a:pt x="19799" y="38552"/>
                  <a:pt x="19837" y="38481"/>
                </a:cubicBezTo>
                <a:cubicBezTo>
                  <a:pt x="19954" y="38299"/>
                  <a:pt x="20071" y="38131"/>
                  <a:pt x="20188" y="37962"/>
                </a:cubicBezTo>
                <a:cubicBezTo>
                  <a:pt x="20201" y="37930"/>
                  <a:pt x="20252" y="37897"/>
                  <a:pt x="20201" y="37833"/>
                </a:cubicBezTo>
                <a:lnTo>
                  <a:pt x="19325" y="38098"/>
                </a:lnTo>
                <a:cubicBezTo>
                  <a:pt x="19286" y="38118"/>
                  <a:pt x="19247" y="38137"/>
                  <a:pt x="19215" y="38170"/>
                </a:cubicBezTo>
                <a:cubicBezTo>
                  <a:pt x="19046" y="38371"/>
                  <a:pt x="18884" y="38552"/>
                  <a:pt x="18754" y="38799"/>
                </a:cubicBezTo>
                <a:close/>
                <a:moveTo>
                  <a:pt x="25706" y="32826"/>
                </a:moveTo>
                <a:cubicBezTo>
                  <a:pt x="25959" y="32645"/>
                  <a:pt x="26212" y="32476"/>
                  <a:pt x="26452" y="32294"/>
                </a:cubicBezTo>
                <a:cubicBezTo>
                  <a:pt x="26504" y="32262"/>
                  <a:pt x="26536" y="32210"/>
                  <a:pt x="26556" y="32152"/>
                </a:cubicBezTo>
                <a:cubicBezTo>
                  <a:pt x="26653" y="31931"/>
                  <a:pt x="26744" y="31704"/>
                  <a:pt x="26841" y="31477"/>
                </a:cubicBezTo>
                <a:cubicBezTo>
                  <a:pt x="26847" y="31451"/>
                  <a:pt x="26847" y="31419"/>
                  <a:pt x="26860" y="31348"/>
                </a:cubicBezTo>
                <a:cubicBezTo>
                  <a:pt x="26705" y="31484"/>
                  <a:pt x="26588" y="31607"/>
                  <a:pt x="26458" y="31704"/>
                </a:cubicBezTo>
                <a:cubicBezTo>
                  <a:pt x="26199" y="31905"/>
                  <a:pt x="26004" y="32158"/>
                  <a:pt x="25855" y="32450"/>
                </a:cubicBezTo>
                <a:cubicBezTo>
                  <a:pt x="25797" y="32554"/>
                  <a:pt x="25706" y="32664"/>
                  <a:pt x="25706" y="32826"/>
                </a:cubicBezTo>
                <a:close/>
                <a:moveTo>
                  <a:pt x="23689" y="34726"/>
                </a:moveTo>
                <a:lnTo>
                  <a:pt x="23728" y="34772"/>
                </a:lnTo>
                <a:cubicBezTo>
                  <a:pt x="23988" y="34642"/>
                  <a:pt x="24241" y="34499"/>
                  <a:pt x="24500" y="34383"/>
                </a:cubicBezTo>
                <a:cubicBezTo>
                  <a:pt x="24578" y="34337"/>
                  <a:pt x="24623" y="34285"/>
                  <a:pt x="24662" y="34208"/>
                </a:cubicBezTo>
                <a:cubicBezTo>
                  <a:pt x="24766" y="34006"/>
                  <a:pt x="24883" y="33812"/>
                  <a:pt x="24986" y="33617"/>
                </a:cubicBezTo>
                <a:cubicBezTo>
                  <a:pt x="24993" y="33604"/>
                  <a:pt x="24993" y="33572"/>
                  <a:pt x="25012" y="33520"/>
                </a:cubicBezTo>
                <a:cubicBezTo>
                  <a:pt x="24954" y="33553"/>
                  <a:pt x="24915" y="33572"/>
                  <a:pt x="24870" y="33591"/>
                </a:cubicBezTo>
                <a:cubicBezTo>
                  <a:pt x="24727" y="33689"/>
                  <a:pt x="24591" y="33786"/>
                  <a:pt x="24448" y="33883"/>
                </a:cubicBezTo>
                <a:cubicBezTo>
                  <a:pt x="24344" y="33961"/>
                  <a:pt x="24234" y="34026"/>
                  <a:pt x="24150" y="34110"/>
                </a:cubicBezTo>
                <a:cubicBezTo>
                  <a:pt x="23981" y="34298"/>
                  <a:pt x="23832" y="34512"/>
                  <a:pt x="23689" y="34726"/>
                </a:cubicBezTo>
                <a:close/>
                <a:moveTo>
                  <a:pt x="22976" y="35388"/>
                </a:moveTo>
                <a:cubicBezTo>
                  <a:pt x="22944" y="35388"/>
                  <a:pt x="22911" y="35388"/>
                  <a:pt x="22892" y="35394"/>
                </a:cubicBezTo>
                <a:cubicBezTo>
                  <a:pt x="22269" y="35667"/>
                  <a:pt x="22127" y="35783"/>
                  <a:pt x="21712" y="36296"/>
                </a:cubicBezTo>
                <a:cubicBezTo>
                  <a:pt x="21686" y="36328"/>
                  <a:pt x="21647" y="36348"/>
                  <a:pt x="21679" y="36412"/>
                </a:cubicBezTo>
                <a:cubicBezTo>
                  <a:pt x="21945" y="36309"/>
                  <a:pt x="22211" y="36211"/>
                  <a:pt x="22483" y="36101"/>
                </a:cubicBezTo>
                <a:cubicBezTo>
                  <a:pt x="22535" y="36075"/>
                  <a:pt x="22587" y="36023"/>
                  <a:pt x="22619" y="35978"/>
                </a:cubicBezTo>
                <a:cubicBezTo>
                  <a:pt x="22743" y="35809"/>
                  <a:pt x="22853" y="35634"/>
                  <a:pt x="22970" y="35459"/>
                </a:cubicBezTo>
                <a:cubicBezTo>
                  <a:pt x="22970" y="35453"/>
                  <a:pt x="22970" y="35427"/>
                  <a:pt x="22976" y="35388"/>
                </a:cubicBezTo>
                <a:close/>
                <a:moveTo>
                  <a:pt x="27509" y="30466"/>
                </a:moveTo>
                <a:cubicBezTo>
                  <a:pt x="27749" y="30271"/>
                  <a:pt x="27963" y="30051"/>
                  <a:pt x="28170" y="29830"/>
                </a:cubicBezTo>
                <a:cubicBezTo>
                  <a:pt x="28209" y="29791"/>
                  <a:pt x="28235" y="29727"/>
                  <a:pt x="28255" y="29662"/>
                </a:cubicBezTo>
                <a:cubicBezTo>
                  <a:pt x="28320" y="29435"/>
                  <a:pt x="28384" y="29208"/>
                  <a:pt x="28443" y="28987"/>
                </a:cubicBezTo>
                <a:cubicBezTo>
                  <a:pt x="28456" y="28968"/>
                  <a:pt x="28443" y="28942"/>
                  <a:pt x="28436" y="28903"/>
                </a:cubicBezTo>
                <a:cubicBezTo>
                  <a:pt x="27995" y="29357"/>
                  <a:pt x="27658" y="29856"/>
                  <a:pt x="27509" y="30466"/>
                </a:cubicBezTo>
                <a:close/>
                <a:moveTo>
                  <a:pt x="19565" y="37826"/>
                </a:moveTo>
                <a:cubicBezTo>
                  <a:pt x="19740" y="37820"/>
                  <a:pt x="19876" y="37742"/>
                  <a:pt x="20025" y="37709"/>
                </a:cubicBezTo>
                <a:cubicBezTo>
                  <a:pt x="20162" y="37670"/>
                  <a:pt x="20317" y="37657"/>
                  <a:pt x="20428" y="37573"/>
                </a:cubicBezTo>
                <a:cubicBezTo>
                  <a:pt x="20551" y="37495"/>
                  <a:pt x="20629" y="37346"/>
                  <a:pt x="20719" y="37223"/>
                </a:cubicBezTo>
                <a:cubicBezTo>
                  <a:pt x="20791" y="37139"/>
                  <a:pt x="20869" y="37054"/>
                  <a:pt x="20933" y="36912"/>
                </a:cubicBezTo>
                <a:cubicBezTo>
                  <a:pt x="20719" y="36977"/>
                  <a:pt x="20557" y="37061"/>
                  <a:pt x="20382" y="37126"/>
                </a:cubicBezTo>
                <a:cubicBezTo>
                  <a:pt x="20188" y="37203"/>
                  <a:pt x="20006" y="37307"/>
                  <a:pt x="19870" y="37469"/>
                </a:cubicBezTo>
                <a:cubicBezTo>
                  <a:pt x="19779" y="37580"/>
                  <a:pt x="19656" y="37670"/>
                  <a:pt x="19565" y="37826"/>
                </a:cubicBezTo>
                <a:close/>
                <a:moveTo>
                  <a:pt x="11472" y="65004"/>
                </a:moveTo>
                <a:cubicBezTo>
                  <a:pt x="11718" y="64381"/>
                  <a:pt x="11706" y="63765"/>
                  <a:pt x="11718" y="63123"/>
                </a:cubicBezTo>
                <a:cubicBezTo>
                  <a:pt x="11673" y="63162"/>
                  <a:pt x="11654" y="63169"/>
                  <a:pt x="11641" y="63195"/>
                </a:cubicBezTo>
                <a:cubicBezTo>
                  <a:pt x="11556" y="63415"/>
                  <a:pt x="11466" y="63636"/>
                  <a:pt x="11381" y="63850"/>
                </a:cubicBezTo>
                <a:cubicBezTo>
                  <a:pt x="11362" y="63914"/>
                  <a:pt x="11349" y="63992"/>
                  <a:pt x="11349" y="64064"/>
                </a:cubicBezTo>
                <a:cubicBezTo>
                  <a:pt x="11368" y="64323"/>
                  <a:pt x="11401" y="64582"/>
                  <a:pt x="11427" y="64842"/>
                </a:cubicBezTo>
                <a:cubicBezTo>
                  <a:pt x="11433" y="64881"/>
                  <a:pt x="11446" y="64920"/>
                  <a:pt x="11472" y="65004"/>
                </a:cubicBezTo>
                <a:close/>
                <a:moveTo>
                  <a:pt x="18858" y="38280"/>
                </a:moveTo>
                <a:cubicBezTo>
                  <a:pt x="18314" y="38410"/>
                  <a:pt x="17847" y="38598"/>
                  <a:pt x="17509" y="39091"/>
                </a:cubicBezTo>
                <a:cubicBezTo>
                  <a:pt x="17795" y="39026"/>
                  <a:pt x="18048" y="38967"/>
                  <a:pt x="18294" y="38909"/>
                </a:cubicBezTo>
                <a:cubicBezTo>
                  <a:pt x="18326" y="38903"/>
                  <a:pt x="18372" y="38890"/>
                  <a:pt x="18385" y="38864"/>
                </a:cubicBezTo>
                <a:cubicBezTo>
                  <a:pt x="18540" y="38676"/>
                  <a:pt x="18696" y="38507"/>
                  <a:pt x="18858" y="38280"/>
                </a:cubicBezTo>
                <a:close/>
                <a:moveTo>
                  <a:pt x="12821" y="58804"/>
                </a:moveTo>
                <a:cubicBezTo>
                  <a:pt x="13145" y="58415"/>
                  <a:pt x="13541" y="57475"/>
                  <a:pt x="13554" y="57099"/>
                </a:cubicBezTo>
                <a:cubicBezTo>
                  <a:pt x="13541" y="57105"/>
                  <a:pt x="13515" y="57105"/>
                  <a:pt x="13508" y="57125"/>
                </a:cubicBezTo>
                <a:cubicBezTo>
                  <a:pt x="13353" y="57313"/>
                  <a:pt x="13197" y="57507"/>
                  <a:pt x="13054" y="57702"/>
                </a:cubicBezTo>
                <a:cubicBezTo>
                  <a:pt x="13022" y="57747"/>
                  <a:pt x="12996" y="57812"/>
                  <a:pt x="12983" y="57871"/>
                </a:cubicBezTo>
                <a:cubicBezTo>
                  <a:pt x="12931" y="58162"/>
                  <a:pt x="12886" y="58454"/>
                  <a:pt x="12821" y="58804"/>
                </a:cubicBezTo>
                <a:close/>
                <a:moveTo>
                  <a:pt x="14196" y="55834"/>
                </a:moveTo>
                <a:cubicBezTo>
                  <a:pt x="14423" y="55594"/>
                  <a:pt x="14643" y="55354"/>
                  <a:pt x="14805" y="55069"/>
                </a:cubicBezTo>
                <a:cubicBezTo>
                  <a:pt x="14915" y="54862"/>
                  <a:pt x="15013" y="54648"/>
                  <a:pt x="15123" y="54434"/>
                </a:cubicBezTo>
                <a:cubicBezTo>
                  <a:pt x="15136" y="54401"/>
                  <a:pt x="15136" y="54362"/>
                  <a:pt x="15155" y="54278"/>
                </a:cubicBezTo>
                <a:cubicBezTo>
                  <a:pt x="14928" y="54492"/>
                  <a:pt x="14734" y="54667"/>
                  <a:pt x="14552" y="54855"/>
                </a:cubicBezTo>
                <a:cubicBezTo>
                  <a:pt x="14507" y="54901"/>
                  <a:pt x="14475" y="54978"/>
                  <a:pt x="14455" y="55043"/>
                </a:cubicBezTo>
                <a:cubicBezTo>
                  <a:pt x="14384" y="55257"/>
                  <a:pt x="14312" y="55484"/>
                  <a:pt x="14235" y="55711"/>
                </a:cubicBezTo>
                <a:cubicBezTo>
                  <a:pt x="14215" y="55763"/>
                  <a:pt x="14202" y="55802"/>
                  <a:pt x="14196" y="55834"/>
                </a:cubicBezTo>
                <a:close/>
                <a:moveTo>
                  <a:pt x="11375" y="66288"/>
                </a:moveTo>
                <a:cubicBezTo>
                  <a:pt x="11362" y="66275"/>
                  <a:pt x="11342" y="66275"/>
                  <a:pt x="11316" y="66268"/>
                </a:cubicBezTo>
                <a:cubicBezTo>
                  <a:pt x="11245" y="66502"/>
                  <a:pt x="11167" y="66748"/>
                  <a:pt x="11089" y="66988"/>
                </a:cubicBezTo>
                <a:cubicBezTo>
                  <a:pt x="11083" y="67034"/>
                  <a:pt x="11089" y="67079"/>
                  <a:pt x="11102" y="67118"/>
                </a:cubicBezTo>
                <a:cubicBezTo>
                  <a:pt x="11148" y="67371"/>
                  <a:pt x="11193" y="67617"/>
                  <a:pt x="11245" y="67864"/>
                </a:cubicBezTo>
                <a:cubicBezTo>
                  <a:pt x="11245" y="67883"/>
                  <a:pt x="11278" y="67896"/>
                  <a:pt x="11284" y="67916"/>
                </a:cubicBezTo>
                <a:cubicBezTo>
                  <a:pt x="11303" y="67896"/>
                  <a:pt x="11310" y="67896"/>
                  <a:pt x="11310" y="67890"/>
                </a:cubicBezTo>
                <a:cubicBezTo>
                  <a:pt x="11472" y="67351"/>
                  <a:pt x="11440" y="66820"/>
                  <a:pt x="11375" y="66288"/>
                </a:cubicBezTo>
                <a:close/>
                <a:moveTo>
                  <a:pt x="15882" y="53292"/>
                </a:moveTo>
                <a:cubicBezTo>
                  <a:pt x="16303" y="52988"/>
                  <a:pt x="16861" y="52274"/>
                  <a:pt x="16939" y="51943"/>
                </a:cubicBezTo>
                <a:cubicBezTo>
                  <a:pt x="16718" y="52106"/>
                  <a:pt x="16504" y="52261"/>
                  <a:pt x="16297" y="52417"/>
                </a:cubicBezTo>
                <a:cubicBezTo>
                  <a:pt x="16271" y="52430"/>
                  <a:pt x="16258" y="52449"/>
                  <a:pt x="16238" y="52469"/>
                </a:cubicBezTo>
                <a:cubicBezTo>
                  <a:pt x="16148" y="52650"/>
                  <a:pt x="16070" y="52825"/>
                  <a:pt x="15985" y="53007"/>
                </a:cubicBezTo>
                <a:cubicBezTo>
                  <a:pt x="15953" y="53072"/>
                  <a:pt x="15934" y="53137"/>
                  <a:pt x="15901" y="53202"/>
                </a:cubicBezTo>
                <a:cubicBezTo>
                  <a:pt x="15888" y="53234"/>
                  <a:pt x="15888" y="53260"/>
                  <a:pt x="15882" y="53292"/>
                </a:cubicBezTo>
                <a:close/>
                <a:moveTo>
                  <a:pt x="11265" y="69115"/>
                </a:moveTo>
                <a:cubicBezTo>
                  <a:pt x="11167" y="69407"/>
                  <a:pt x="11109" y="69647"/>
                  <a:pt x="11057" y="69893"/>
                </a:cubicBezTo>
                <a:cubicBezTo>
                  <a:pt x="11051" y="69945"/>
                  <a:pt x="11070" y="70010"/>
                  <a:pt x="11083" y="70075"/>
                </a:cubicBezTo>
                <a:cubicBezTo>
                  <a:pt x="11135" y="70289"/>
                  <a:pt x="11187" y="70496"/>
                  <a:pt x="11245" y="70704"/>
                </a:cubicBezTo>
                <a:cubicBezTo>
                  <a:pt x="11252" y="70743"/>
                  <a:pt x="11278" y="70769"/>
                  <a:pt x="11316" y="70749"/>
                </a:cubicBezTo>
                <a:cubicBezTo>
                  <a:pt x="11433" y="70224"/>
                  <a:pt x="11394" y="69705"/>
                  <a:pt x="11265" y="69115"/>
                </a:cubicBezTo>
                <a:close/>
                <a:moveTo>
                  <a:pt x="17769" y="51036"/>
                </a:moveTo>
                <a:cubicBezTo>
                  <a:pt x="18203" y="50815"/>
                  <a:pt x="18528" y="50484"/>
                  <a:pt x="18800" y="50095"/>
                </a:cubicBezTo>
                <a:cubicBezTo>
                  <a:pt x="18826" y="50056"/>
                  <a:pt x="18891" y="50030"/>
                  <a:pt x="18839" y="49959"/>
                </a:cubicBezTo>
                <a:cubicBezTo>
                  <a:pt x="18638" y="50082"/>
                  <a:pt x="18437" y="50193"/>
                  <a:pt x="18236" y="50316"/>
                </a:cubicBezTo>
                <a:cubicBezTo>
                  <a:pt x="18190" y="50342"/>
                  <a:pt x="18145" y="50381"/>
                  <a:pt x="18119" y="50426"/>
                </a:cubicBezTo>
                <a:cubicBezTo>
                  <a:pt x="17996" y="50634"/>
                  <a:pt x="17886" y="50835"/>
                  <a:pt x="17769" y="51036"/>
                </a:cubicBezTo>
                <a:close/>
                <a:moveTo>
                  <a:pt x="24636" y="33494"/>
                </a:moveTo>
                <a:cubicBezTo>
                  <a:pt x="24662" y="33507"/>
                  <a:pt x="24669" y="33514"/>
                  <a:pt x="24675" y="33507"/>
                </a:cubicBezTo>
                <a:cubicBezTo>
                  <a:pt x="24805" y="33423"/>
                  <a:pt x="24934" y="33345"/>
                  <a:pt x="25064" y="33254"/>
                </a:cubicBezTo>
                <a:cubicBezTo>
                  <a:pt x="25291" y="33099"/>
                  <a:pt x="25466" y="32859"/>
                  <a:pt x="25576" y="32508"/>
                </a:cubicBezTo>
                <a:cubicBezTo>
                  <a:pt x="25207" y="32813"/>
                  <a:pt x="24870" y="33105"/>
                  <a:pt x="24636" y="33494"/>
                </a:cubicBezTo>
                <a:close/>
                <a:moveTo>
                  <a:pt x="23650" y="34493"/>
                </a:moveTo>
                <a:cubicBezTo>
                  <a:pt x="23242" y="34687"/>
                  <a:pt x="22892" y="34934"/>
                  <a:pt x="22619" y="35303"/>
                </a:cubicBezTo>
                <a:cubicBezTo>
                  <a:pt x="22762" y="35265"/>
                  <a:pt x="23216" y="35044"/>
                  <a:pt x="23281" y="34986"/>
                </a:cubicBezTo>
                <a:lnTo>
                  <a:pt x="23339" y="34934"/>
                </a:lnTo>
                <a:cubicBezTo>
                  <a:pt x="23443" y="34785"/>
                  <a:pt x="23540" y="34642"/>
                  <a:pt x="23650" y="34493"/>
                </a:cubicBezTo>
                <a:close/>
                <a:moveTo>
                  <a:pt x="26517" y="31380"/>
                </a:moveTo>
                <a:cubicBezTo>
                  <a:pt x="26971" y="31108"/>
                  <a:pt x="27217" y="30771"/>
                  <a:pt x="27314" y="30297"/>
                </a:cubicBezTo>
                <a:cubicBezTo>
                  <a:pt x="26977" y="30621"/>
                  <a:pt x="26731" y="30965"/>
                  <a:pt x="26517" y="31380"/>
                </a:cubicBezTo>
                <a:close/>
                <a:moveTo>
                  <a:pt x="20609" y="36847"/>
                </a:moveTo>
                <a:cubicBezTo>
                  <a:pt x="20687" y="36814"/>
                  <a:pt x="20771" y="36782"/>
                  <a:pt x="20862" y="36750"/>
                </a:cubicBezTo>
                <a:cubicBezTo>
                  <a:pt x="21271" y="36574"/>
                  <a:pt x="21271" y="36574"/>
                  <a:pt x="21530" y="36237"/>
                </a:cubicBezTo>
                <a:cubicBezTo>
                  <a:pt x="21549" y="36211"/>
                  <a:pt x="21582" y="36179"/>
                  <a:pt x="21530" y="36140"/>
                </a:cubicBezTo>
                <a:cubicBezTo>
                  <a:pt x="21160" y="36296"/>
                  <a:pt x="20843" y="36523"/>
                  <a:pt x="20609" y="36847"/>
                </a:cubicBezTo>
                <a:close/>
                <a:moveTo>
                  <a:pt x="18508" y="38163"/>
                </a:moveTo>
                <a:cubicBezTo>
                  <a:pt x="19046" y="38079"/>
                  <a:pt x="19254" y="37936"/>
                  <a:pt x="19507" y="37534"/>
                </a:cubicBezTo>
                <a:cubicBezTo>
                  <a:pt x="19111" y="37690"/>
                  <a:pt x="18793" y="37871"/>
                  <a:pt x="18508" y="38163"/>
                </a:cubicBezTo>
                <a:close/>
                <a:moveTo>
                  <a:pt x="16485" y="39350"/>
                </a:moveTo>
                <a:cubicBezTo>
                  <a:pt x="16699" y="39324"/>
                  <a:pt x="16880" y="39266"/>
                  <a:pt x="17049" y="39201"/>
                </a:cubicBezTo>
                <a:cubicBezTo>
                  <a:pt x="17146" y="39162"/>
                  <a:pt x="17334" y="38954"/>
                  <a:pt x="17386" y="38812"/>
                </a:cubicBezTo>
                <a:cubicBezTo>
                  <a:pt x="17062" y="38935"/>
                  <a:pt x="16751" y="39071"/>
                  <a:pt x="16485" y="39350"/>
                </a:cubicBezTo>
                <a:close/>
                <a:moveTo>
                  <a:pt x="28754" y="27807"/>
                </a:moveTo>
                <a:cubicBezTo>
                  <a:pt x="28534" y="28079"/>
                  <a:pt x="28358" y="28384"/>
                  <a:pt x="28268" y="28721"/>
                </a:cubicBezTo>
                <a:cubicBezTo>
                  <a:pt x="28534" y="28468"/>
                  <a:pt x="28748" y="28196"/>
                  <a:pt x="28754" y="27807"/>
                </a:cubicBezTo>
                <a:close/>
                <a:moveTo>
                  <a:pt x="12108" y="62060"/>
                </a:moveTo>
                <a:cubicBezTo>
                  <a:pt x="11894" y="62378"/>
                  <a:pt x="11861" y="62676"/>
                  <a:pt x="11913" y="63058"/>
                </a:cubicBezTo>
                <a:cubicBezTo>
                  <a:pt x="12010" y="62708"/>
                  <a:pt x="12056" y="62410"/>
                  <a:pt x="12108" y="62060"/>
                </a:cubicBezTo>
                <a:close/>
                <a:moveTo>
                  <a:pt x="12925" y="59096"/>
                </a:moveTo>
                <a:cubicBezTo>
                  <a:pt x="12724" y="59336"/>
                  <a:pt x="12659" y="59576"/>
                  <a:pt x="12659" y="59900"/>
                </a:cubicBezTo>
                <a:cubicBezTo>
                  <a:pt x="12788" y="59615"/>
                  <a:pt x="12860" y="59388"/>
                  <a:pt x="12925" y="59096"/>
                </a:cubicBezTo>
                <a:close/>
                <a:moveTo>
                  <a:pt x="11504" y="71197"/>
                </a:moveTo>
                <a:lnTo>
                  <a:pt x="11446" y="71197"/>
                </a:lnTo>
                <a:cubicBezTo>
                  <a:pt x="11375" y="71352"/>
                  <a:pt x="11414" y="71508"/>
                  <a:pt x="11504" y="71690"/>
                </a:cubicBezTo>
                <a:lnTo>
                  <a:pt x="11504" y="71489"/>
                </a:lnTo>
                <a:close/>
                <a:moveTo>
                  <a:pt x="11602" y="65419"/>
                </a:moveTo>
                <a:cubicBezTo>
                  <a:pt x="11492" y="65652"/>
                  <a:pt x="11479" y="65685"/>
                  <a:pt x="11563" y="65905"/>
                </a:cubicBezTo>
                <a:cubicBezTo>
                  <a:pt x="11621" y="65743"/>
                  <a:pt x="11608" y="65581"/>
                  <a:pt x="11602" y="65419"/>
                </a:cubicBezTo>
                <a:close/>
                <a:moveTo>
                  <a:pt x="15823" y="53675"/>
                </a:moveTo>
                <a:cubicBezTo>
                  <a:pt x="15577" y="53844"/>
                  <a:pt x="15532" y="53895"/>
                  <a:pt x="15519" y="54109"/>
                </a:cubicBezTo>
                <a:cubicBezTo>
                  <a:pt x="15629" y="53980"/>
                  <a:pt x="15726" y="53850"/>
                  <a:pt x="15823" y="53675"/>
                </a:cubicBezTo>
                <a:close/>
                <a:moveTo>
                  <a:pt x="11433" y="68836"/>
                </a:moveTo>
                <a:cubicBezTo>
                  <a:pt x="11492" y="68558"/>
                  <a:pt x="11479" y="68499"/>
                  <a:pt x="11414" y="68350"/>
                </a:cubicBezTo>
                <a:cubicBezTo>
                  <a:pt x="11368" y="68512"/>
                  <a:pt x="11375" y="68668"/>
                  <a:pt x="11433" y="68836"/>
                </a:cubicBezTo>
                <a:close/>
                <a:moveTo>
                  <a:pt x="17373" y="51762"/>
                </a:moveTo>
                <a:cubicBezTo>
                  <a:pt x="17594" y="51567"/>
                  <a:pt x="17594" y="51567"/>
                  <a:pt x="17646" y="51418"/>
                </a:cubicBezTo>
                <a:cubicBezTo>
                  <a:pt x="17529" y="51502"/>
                  <a:pt x="17412" y="51567"/>
                  <a:pt x="17373" y="51762"/>
                </a:cubicBezTo>
                <a:close/>
                <a:moveTo>
                  <a:pt x="39454" y="5577"/>
                </a:moveTo>
                <a:cubicBezTo>
                  <a:pt x="39318" y="5694"/>
                  <a:pt x="39318" y="5694"/>
                  <a:pt x="39246" y="5836"/>
                </a:cubicBezTo>
                <a:cubicBezTo>
                  <a:pt x="39389" y="5720"/>
                  <a:pt x="39389" y="5720"/>
                  <a:pt x="39454" y="5577"/>
                </a:cubicBezTo>
                <a:close/>
                <a:moveTo>
                  <a:pt x="19325" y="49752"/>
                </a:moveTo>
                <a:cubicBezTo>
                  <a:pt x="19448" y="49693"/>
                  <a:pt x="19507" y="49635"/>
                  <a:pt x="19572" y="49531"/>
                </a:cubicBezTo>
                <a:cubicBezTo>
                  <a:pt x="19448" y="49570"/>
                  <a:pt x="19377" y="49622"/>
                  <a:pt x="19325" y="49752"/>
                </a:cubicBezTo>
                <a:close/>
                <a:moveTo>
                  <a:pt x="34688" y="16562"/>
                </a:moveTo>
                <a:lnTo>
                  <a:pt x="34675" y="16562"/>
                </a:lnTo>
                <a:lnTo>
                  <a:pt x="34675" y="16718"/>
                </a:lnTo>
                <a:lnTo>
                  <a:pt x="34688" y="16718"/>
                </a:lnTo>
                <a:close/>
                <a:moveTo>
                  <a:pt x="34746" y="16258"/>
                </a:moveTo>
                <a:cubicBezTo>
                  <a:pt x="34727" y="16264"/>
                  <a:pt x="34720" y="16271"/>
                  <a:pt x="34720" y="16271"/>
                </a:cubicBezTo>
                <a:cubicBezTo>
                  <a:pt x="34720" y="16296"/>
                  <a:pt x="34727" y="16309"/>
                  <a:pt x="34739" y="16335"/>
                </a:cubicBezTo>
                <a:cubicBezTo>
                  <a:pt x="34739" y="16309"/>
                  <a:pt x="34746" y="16290"/>
                  <a:pt x="34746" y="16258"/>
                </a:cubicBezTo>
                <a:close/>
                <a:moveTo>
                  <a:pt x="34688" y="15162"/>
                </a:moveTo>
                <a:lnTo>
                  <a:pt x="34675" y="15162"/>
                </a:lnTo>
                <a:lnTo>
                  <a:pt x="34681" y="15188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2" name="Google Shape;192;p9"/>
          <p:cNvSpPr/>
          <p:nvPr/>
        </p:nvSpPr>
        <p:spPr>
          <a:xfrm rot="-4013171" flipH="1">
            <a:off x="4098884" y="2298175"/>
            <a:ext cx="8449519" cy="2487236"/>
          </a:xfrm>
          <a:custGeom>
            <a:avLst/>
            <a:gdLst/>
            <a:ahLst/>
            <a:cxnLst/>
            <a:rect l="l" t="t" r="r" b="b"/>
            <a:pathLst>
              <a:path w="62920" h="18522" extrusionOk="0">
                <a:moveTo>
                  <a:pt x="40714" y="9331"/>
                </a:moveTo>
                <a:lnTo>
                  <a:pt x="40718" y="9363"/>
                </a:lnTo>
                <a:cubicBezTo>
                  <a:pt x="40690" y="9371"/>
                  <a:pt x="40654" y="9371"/>
                  <a:pt x="40614" y="9371"/>
                </a:cubicBezTo>
                <a:lnTo>
                  <a:pt x="40602" y="9371"/>
                </a:lnTo>
                <a:lnTo>
                  <a:pt x="40602" y="9335"/>
                </a:lnTo>
                <a:cubicBezTo>
                  <a:pt x="40634" y="9335"/>
                  <a:pt x="40670" y="9335"/>
                  <a:pt x="40714" y="9331"/>
                </a:cubicBezTo>
                <a:close/>
                <a:moveTo>
                  <a:pt x="40307" y="9464"/>
                </a:moveTo>
                <a:cubicBezTo>
                  <a:pt x="40350" y="9464"/>
                  <a:pt x="40392" y="9467"/>
                  <a:pt x="40435" y="9471"/>
                </a:cubicBezTo>
                <a:lnTo>
                  <a:pt x="40538" y="9475"/>
                </a:lnTo>
                <a:lnTo>
                  <a:pt x="40439" y="9503"/>
                </a:lnTo>
                <a:cubicBezTo>
                  <a:pt x="40395" y="9519"/>
                  <a:pt x="40343" y="9523"/>
                  <a:pt x="40291" y="9523"/>
                </a:cubicBezTo>
                <a:cubicBezTo>
                  <a:pt x="40251" y="9523"/>
                  <a:pt x="40204" y="9519"/>
                  <a:pt x="40160" y="9515"/>
                </a:cubicBezTo>
                <a:lnTo>
                  <a:pt x="40060" y="9499"/>
                </a:lnTo>
                <a:lnTo>
                  <a:pt x="40160" y="9479"/>
                </a:lnTo>
                <a:cubicBezTo>
                  <a:pt x="40209" y="9468"/>
                  <a:pt x="40258" y="9464"/>
                  <a:pt x="40307" y="9464"/>
                </a:cubicBezTo>
                <a:close/>
                <a:moveTo>
                  <a:pt x="39923" y="9591"/>
                </a:moveTo>
                <a:cubicBezTo>
                  <a:pt x="39983" y="9591"/>
                  <a:pt x="40046" y="9598"/>
                  <a:pt x="40112" y="9602"/>
                </a:cubicBezTo>
                <a:lnTo>
                  <a:pt x="40220" y="9614"/>
                </a:lnTo>
                <a:lnTo>
                  <a:pt x="40124" y="9642"/>
                </a:lnTo>
                <a:cubicBezTo>
                  <a:pt x="40080" y="9658"/>
                  <a:pt x="40040" y="9662"/>
                  <a:pt x="39996" y="9662"/>
                </a:cubicBezTo>
                <a:cubicBezTo>
                  <a:pt x="39937" y="9662"/>
                  <a:pt x="39877" y="9654"/>
                  <a:pt x="39813" y="9642"/>
                </a:cubicBezTo>
                <a:lnTo>
                  <a:pt x="39694" y="9626"/>
                </a:lnTo>
                <a:lnTo>
                  <a:pt x="39801" y="9602"/>
                </a:lnTo>
                <a:cubicBezTo>
                  <a:pt x="39841" y="9594"/>
                  <a:pt x="39882" y="9591"/>
                  <a:pt x="39923" y="9591"/>
                </a:cubicBezTo>
                <a:close/>
                <a:moveTo>
                  <a:pt x="39004" y="9670"/>
                </a:moveTo>
                <a:cubicBezTo>
                  <a:pt x="39048" y="9670"/>
                  <a:pt x="39092" y="9670"/>
                  <a:pt x="39136" y="9674"/>
                </a:cubicBezTo>
                <a:lnTo>
                  <a:pt x="39136" y="9706"/>
                </a:lnTo>
                <a:lnTo>
                  <a:pt x="39100" y="9706"/>
                </a:lnTo>
                <a:cubicBezTo>
                  <a:pt x="39068" y="9706"/>
                  <a:pt x="39040" y="9706"/>
                  <a:pt x="39004" y="9702"/>
                </a:cubicBezTo>
                <a:lnTo>
                  <a:pt x="39004" y="9670"/>
                </a:lnTo>
                <a:close/>
                <a:moveTo>
                  <a:pt x="39576" y="9720"/>
                </a:moveTo>
                <a:cubicBezTo>
                  <a:pt x="39638" y="9720"/>
                  <a:pt x="39700" y="9728"/>
                  <a:pt x="39761" y="9738"/>
                </a:cubicBezTo>
                <a:lnTo>
                  <a:pt x="39765" y="9738"/>
                </a:lnTo>
                <a:cubicBezTo>
                  <a:pt x="39781" y="9738"/>
                  <a:pt x="39801" y="9742"/>
                  <a:pt x="39817" y="9742"/>
                </a:cubicBezTo>
                <a:lnTo>
                  <a:pt x="39897" y="9754"/>
                </a:lnTo>
                <a:lnTo>
                  <a:pt x="39817" y="9778"/>
                </a:lnTo>
                <a:cubicBezTo>
                  <a:pt x="39773" y="9794"/>
                  <a:pt x="39725" y="9798"/>
                  <a:pt x="39682" y="9798"/>
                </a:cubicBezTo>
                <a:cubicBezTo>
                  <a:pt x="39618" y="9798"/>
                  <a:pt x="39546" y="9790"/>
                  <a:pt x="39478" y="9774"/>
                </a:cubicBezTo>
                <a:lnTo>
                  <a:pt x="39359" y="9754"/>
                </a:lnTo>
                <a:lnTo>
                  <a:pt x="39446" y="9734"/>
                </a:lnTo>
                <a:cubicBezTo>
                  <a:pt x="39490" y="9724"/>
                  <a:pt x="39533" y="9720"/>
                  <a:pt x="39576" y="9720"/>
                </a:cubicBezTo>
                <a:close/>
                <a:moveTo>
                  <a:pt x="29842" y="10487"/>
                </a:moveTo>
                <a:lnTo>
                  <a:pt x="29850" y="10519"/>
                </a:lnTo>
                <a:cubicBezTo>
                  <a:pt x="29376" y="10591"/>
                  <a:pt x="28913" y="10650"/>
                  <a:pt x="28475" y="10698"/>
                </a:cubicBezTo>
                <a:lnTo>
                  <a:pt x="28467" y="10666"/>
                </a:lnTo>
                <a:cubicBezTo>
                  <a:pt x="28882" y="10615"/>
                  <a:pt x="29320" y="10559"/>
                  <a:pt x="29842" y="10487"/>
                </a:cubicBezTo>
                <a:close/>
                <a:moveTo>
                  <a:pt x="21070" y="10818"/>
                </a:moveTo>
                <a:cubicBezTo>
                  <a:pt x="21282" y="10838"/>
                  <a:pt x="21365" y="10854"/>
                  <a:pt x="21433" y="10878"/>
                </a:cubicBezTo>
                <a:lnTo>
                  <a:pt x="21533" y="10918"/>
                </a:lnTo>
                <a:lnTo>
                  <a:pt x="21429" y="10914"/>
                </a:lnTo>
                <a:cubicBezTo>
                  <a:pt x="21325" y="10910"/>
                  <a:pt x="21190" y="10890"/>
                  <a:pt x="21070" y="10854"/>
                </a:cubicBezTo>
                <a:lnTo>
                  <a:pt x="21070" y="10818"/>
                </a:lnTo>
                <a:close/>
                <a:moveTo>
                  <a:pt x="21828" y="10906"/>
                </a:moveTo>
                <a:cubicBezTo>
                  <a:pt x="21939" y="10906"/>
                  <a:pt x="22039" y="10906"/>
                  <a:pt x="22138" y="10933"/>
                </a:cubicBezTo>
                <a:lnTo>
                  <a:pt x="22270" y="10973"/>
                </a:lnTo>
                <a:lnTo>
                  <a:pt x="22107" y="10973"/>
                </a:lnTo>
                <a:cubicBezTo>
                  <a:pt x="21999" y="10973"/>
                  <a:pt x="21891" y="10969"/>
                  <a:pt x="21788" y="10945"/>
                </a:cubicBezTo>
                <a:lnTo>
                  <a:pt x="21644" y="10906"/>
                </a:lnTo>
                <a:close/>
                <a:moveTo>
                  <a:pt x="33022" y="10140"/>
                </a:moveTo>
                <a:lnTo>
                  <a:pt x="33026" y="10176"/>
                </a:lnTo>
                <a:cubicBezTo>
                  <a:pt x="32321" y="10296"/>
                  <a:pt x="31607" y="10415"/>
                  <a:pt x="30898" y="10531"/>
                </a:cubicBezTo>
                <a:cubicBezTo>
                  <a:pt x="28774" y="10886"/>
                  <a:pt x="26662" y="11065"/>
                  <a:pt x="24609" y="11065"/>
                </a:cubicBezTo>
                <a:cubicBezTo>
                  <a:pt x="23924" y="11065"/>
                  <a:pt x="23254" y="11041"/>
                  <a:pt x="22585" y="11005"/>
                </a:cubicBezTo>
                <a:cubicBezTo>
                  <a:pt x="22557" y="11005"/>
                  <a:pt x="22525" y="10993"/>
                  <a:pt x="22489" y="10985"/>
                </a:cubicBezTo>
                <a:lnTo>
                  <a:pt x="22358" y="10937"/>
                </a:lnTo>
                <a:lnTo>
                  <a:pt x="22358" y="10937"/>
                </a:lnTo>
                <a:lnTo>
                  <a:pt x="22501" y="10949"/>
                </a:lnTo>
                <a:cubicBezTo>
                  <a:pt x="23213" y="10999"/>
                  <a:pt x="23933" y="11024"/>
                  <a:pt x="24660" y="11024"/>
                </a:cubicBezTo>
                <a:cubicBezTo>
                  <a:pt x="26254" y="11024"/>
                  <a:pt x="27881" y="10905"/>
                  <a:pt x="29523" y="10666"/>
                </a:cubicBezTo>
                <a:cubicBezTo>
                  <a:pt x="30515" y="10519"/>
                  <a:pt x="31524" y="10368"/>
                  <a:pt x="32500" y="10220"/>
                </a:cubicBezTo>
                <a:lnTo>
                  <a:pt x="33022" y="10140"/>
                </a:lnTo>
                <a:close/>
                <a:moveTo>
                  <a:pt x="21246" y="11005"/>
                </a:moveTo>
                <a:lnTo>
                  <a:pt x="21357" y="11009"/>
                </a:lnTo>
                <a:cubicBezTo>
                  <a:pt x="21509" y="11017"/>
                  <a:pt x="21664" y="11029"/>
                  <a:pt x="21804" y="11097"/>
                </a:cubicBezTo>
                <a:lnTo>
                  <a:pt x="21895" y="11145"/>
                </a:lnTo>
                <a:lnTo>
                  <a:pt x="21776" y="11129"/>
                </a:lnTo>
                <a:cubicBezTo>
                  <a:pt x="21628" y="11117"/>
                  <a:pt x="21485" y="11097"/>
                  <a:pt x="21353" y="11049"/>
                </a:cubicBezTo>
                <a:lnTo>
                  <a:pt x="21246" y="11005"/>
                </a:lnTo>
                <a:close/>
                <a:moveTo>
                  <a:pt x="21963" y="11077"/>
                </a:moveTo>
                <a:lnTo>
                  <a:pt x="22047" y="11085"/>
                </a:lnTo>
                <a:lnTo>
                  <a:pt x="22111" y="11085"/>
                </a:lnTo>
                <a:cubicBezTo>
                  <a:pt x="22282" y="11089"/>
                  <a:pt x="22441" y="11093"/>
                  <a:pt x="22585" y="11177"/>
                </a:cubicBezTo>
                <a:lnTo>
                  <a:pt x="22649" y="11216"/>
                </a:lnTo>
                <a:lnTo>
                  <a:pt x="22521" y="11212"/>
                </a:lnTo>
                <a:cubicBezTo>
                  <a:pt x="22346" y="11204"/>
                  <a:pt x="22186" y="11196"/>
                  <a:pt x="22039" y="11117"/>
                </a:cubicBezTo>
                <a:lnTo>
                  <a:pt x="21963" y="11077"/>
                </a:lnTo>
                <a:close/>
                <a:moveTo>
                  <a:pt x="34843" y="9973"/>
                </a:moveTo>
                <a:lnTo>
                  <a:pt x="34851" y="10005"/>
                </a:lnTo>
                <a:lnTo>
                  <a:pt x="34222" y="10124"/>
                </a:lnTo>
                <a:cubicBezTo>
                  <a:pt x="33560" y="10252"/>
                  <a:pt x="32891" y="10376"/>
                  <a:pt x="32229" y="10503"/>
                </a:cubicBezTo>
                <a:cubicBezTo>
                  <a:pt x="29459" y="11029"/>
                  <a:pt x="26909" y="11284"/>
                  <a:pt x="24470" y="11284"/>
                </a:cubicBezTo>
                <a:cubicBezTo>
                  <a:pt x="24223" y="11284"/>
                  <a:pt x="23984" y="11276"/>
                  <a:pt x="23745" y="11272"/>
                </a:cubicBezTo>
                <a:cubicBezTo>
                  <a:pt x="23653" y="11272"/>
                  <a:pt x="23557" y="11268"/>
                  <a:pt x="23466" y="11256"/>
                </a:cubicBezTo>
                <a:cubicBezTo>
                  <a:pt x="23334" y="11252"/>
                  <a:pt x="23199" y="11240"/>
                  <a:pt x="23067" y="11240"/>
                </a:cubicBezTo>
                <a:cubicBezTo>
                  <a:pt x="22944" y="11240"/>
                  <a:pt x="22836" y="11212"/>
                  <a:pt x="22724" y="11141"/>
                </a:cubicBezTo>
                <a:lnTo>
                  <a:pt x="22661" y="11101"/>
                </a:lnTo>
                <a:lnTo>
                  <a:pt x="22736" y="11109"/>
                </a:lnTo>
                <a:cubicBezTo>
                  <a:pt x="23369" y="11140"/>
                  <a:pt x="24001" y="11155"/>
                  <a:pt x="24630" y="11155"/>
                </a:cubicBezTo>
                <a:cubicBezTo>
                  <a:pt x="26526" y="11155"/>
                  <a:pt x="28396" y="11015"/>
                  <a:pt x="30201" y="10730"/>
                </a:cubicBezTo>
                <a:cubicBezTo>
                  <a:pt x="31309" y="10555"/>
                  <a:pt x="32428" y="10372"/>
                  <a:pt x="33508" y="10184"/>
                </a:cubicBezTo>
                <a:lnTo>
                  <a:pt x="33568" y="10188"/>
                </a:lnTo>
                <a:cubicBezTo>
                  <a:pt x="33995" y="10116"/>
                  <a:pt x="34421" y="10041"/>
                  <a:pt x="34843" y="9973"/>
                </a:cubicBezTo>
                <a:close/>
                <a:moveTo>
                  <a:pt x="50668" y="6840"/>
                </a:moveTo>
                <a:cubicBezTo>
                  <a:pt x="51981" y="6840"/>
                  <a:pt x="53189" y="7026"/>
                  <a:pt x="54327" y="7402"/>
                </a:cubicBezTo>
                <a:cubicBezTo>
                  <a:pt x="55965" y="7944"/>
                  <a:pt x="57440" y="8917"/>
                  <a:pt x="58715" y="10292"/>
                </a:cubicBezTo>
                <a:cubicBezTo>
                  <a:pt x="58871" y="10459"/>
                  <a:pt x="59014" y="10623"/>
                  <a:pt x="59169" y="10806"/>
                </a:cubicBezTo>
                <a:lnTo>
                  <a:pt x="59349" y="11013"/>
                </a:lnTo>
                <a:lnTo>
                  <a:pt x="59357" y="11029"/>
                </a:lnTo>
                <a:lnTo>
                  <a:pt x="58990" y="11348"/>
                </a:lnTo>
                <a:lnTo>
                  <a:pt x="58978" y="11336"/>
                </a:lnTo>
                <a:lnTo>
                  <a:pt x="58926" y="11284"/>
                </a:lnTo>
                <a:cubicBezTo>
                  <a:pt x="57810" y="10097"/>
                  <a:pt x="56547" y="9156"/>
                  <a:pt x="55180" y="8483"/>
                </a:cubicBezTo>
                <a:cubicBezTo>
                  <a:pt x="53678" y="7749"/>
                  <a:pt x="52056" y="7371"/>
                  <a:pt x="50203" y="7327"/>
                </a:cubicBezTo>
                <a:cubicBezTo>
                  <a:pt x="50067" y="7323"/>
                  <a:pt x="49932" y="7323"/>
                  <a:pt x="49804" y="7323"/>
                </a:cubicBezTo>
                <a:cubicBezTo>
                  <a:pt x="48557" y="7323"/>
                  <a:pt x="47281" y="7458"/>
                  <a:pt x="45895" y="7737"/>
                </a:cubicBezTo>
                <a:cubicBezTo>
                  <a:pt x="45396" y="7837"/>
                  <a:pt x="44890" y="7948"/>
                  <a:pt x="44380" y="8068"/>
                </a:cubicBezTo>
                <a:lnTo>
                  <a:pt x="44368" y="8036"/>
                </a:lnTo>
                <a:cubicBezTo>
                  <a:pt x="44683" y="7925"/>
                  <a:pt x="45026" y="7809"/>
                  <a:pt x="45369" y="7701"/>
                </a:cubicBezTo>
                <a:cubicBezTo>
                  <a:pt x="46496" y="7351"/>
                  <a:pt x="47616" y="7104"/>
                  <a:pt x="48696" y="6968"/>
                </a:cubicBezTo>
                <a:cubicBezTo>
                  <a:pt x="49381" y="6883"/>
                  <a:pt x="50036" y="6840"/>
                  <a:pt x="50668" y="6840"/>
                </a:cubicBezTo>
                <a:close/>
                <a:moveTo>
                  <a:pt x="21688" y="11216"/>
                </a:moveTo>
                <a:lnTo>
                  <a:pt x="21840" y="11236"/>
                </a:lnTo>
                <a:cubicBezTo>
                  <a:pt x="22027" y="11256"/>
                  <a:pt x="22123" y="11284"/>
                  <a:pt x="22226" y="11336"/>
                </a:cubicBezTo>
                <a:lnTo>
                  <a:pt x="22322" y="11388"/>
                </a:lnTo>
                <a:lnTo>
                  <a:pt x="22322" y="11388"/>
                </a:lnTo>
                <a:lnTo>
                  <a:pt x="22222" y="11368"/>
                </a:lnTo>
                <a:cubicBezTo>
                  <a:pt x="22103" y="11352"/>
                  <a:pt x="21959" y="11316"/>
                  <a:pt x="21832" y="11272"/>
                </a:cubicBezTo>
                <a:lnTo>
                  <a:pt x="21688" y="11216"/>
                </a:lnTo>
                <a:close/>
                <a:moveTo>
                  <a:pt x="22366" y="11296"/>
                </a:moveTo>
                <a:lnTo>
                  <a:pt x="22449" y="11304"/>
                </a:lnTo>
                <a:cubicBezTo>
                  <a:pt x="22661" y="11312"/>
                  <a:pt x="22844" y="11328"/>
                  <a:pt x="23007" y="11432"/>
                </a:cubicBezTo>
                <a:lnTo>
                  <a:pt x="23075" y="11471"/>
                </a:lnTo>
                <a:lnTo>
                  <a:pt x="22999" y="11467"/>
                </a:lnTo>
                <a:cubicBezTo>
                  <a:pt x="22804" y="11452"/>
                  <a:pt x="22621" y="11428"/>
                  <a:pt x="22441" y="11336"/>
                </a:cubicBezTo>
                <a:lnTo>
                  <a:pt x="22366" y="11296"/>
                </a:lnTo>
                <a:close/>
                <a:moveTo>
                  <a:pt x="36135" y="9873"/>
                </a:moveTo>
                <a:lnTo>
                  <a:pt x="36139" y="9905"/>
                </a:lnTo>
                <a:lnTo>
                  <a:pt x="35756" y="9993"/>
                </a:lnTo>
                <a:cubicBezTo>
                  <a:pt x="35095" y="10136"/>
                  <a:pt x="34413" y="10284"/>
                  <a:pt x="33740" y="10431"/>
                </a:cubicBezTo>
                <a:cubicBezTo>
                  <a:pt x="30898" y="11053"/>
                  <a:pt x="28383" y="11416"/>
                  <a:pt x="26052" y="11531"/>
                </a:cubicBezTo>
                <a:cubicBezTo>
                  <a:pt x="25673" y="11551"/>
                  <a:pt x="25307" y="11559"/>
                  <a:pt x="24944" y="11559"/>
                </a:cubicBezTo>
                <a:cubicBezTo>
                  <a:pt x="24430" y="11559"/>
                  <a:pt x="23936" y="11539"/>
                  <a:pt x="23442" y="11499"/>
                </a:cubicBezTo>
                <a:cubicBezTo>
                  <a:pt x="23326" y="11491"/>
                  <a:pt x="23211" y="11452"/>
                  <a:pt x="23103" y="11380"/>
                </a:cubicBezTo>
                <a:lnTo>
                  <a:pt x="23043" y="11340"/>
                </a:lnTo>
                <a:lnTo>
                  <a:pt x="23111" y="11348"/>
                </a:lnTo>
                <a:cubicBezTo>
                  <a:pt x="23573" y="11371"/>
                  <a:pt x="24042" y="11383"/>
                  <a:pt x="24525" y="11383"/>
                </a:cubicBezTo>
                <a:cubicBezTo>
                  <a:pt x="25869" y="11383"/>
                  <a:pt x="27312" y="11291"/>
                  <a:pt x="28969" y="11101"/>
                </a:cubicBezTo>
                <a:cubicBezTo>
                  <a:pt x="30551" y="10921"/>
                  <a:pt x="32134" y="10619"/>
                  <a:pt x="33664" y="10332"/>
                </a:cubicBezTo>
                <a:lnTo>
                  <a:pt x="33867" y="10292"/>
                </a:lnTo>
                <a:cubicBezTo>
                  <a:pt x="34652" y="10152"/>
                  <a:pt x="35417" y="10009"/>
                  <a:pt x="36135" y="9873"/>
                </a:cubicBezTo>
                <a:close/>
                <a:moveTo>
                  <a:pt x="49818" y="7419"/>
                </a:moveTo>
                <a:cubicBezTo>
                  <a:pt x="50727" y="7419"/>
                  <a:pt x="51581" y="7497"/>
                  <a:pt x="52395" y="7654"/>
                </a:cubicBezTo>
                <a:cubicBezTo>
                  <a:pt x="54347" y="8032"/>
                  <a:pt x="56157" y="8925"/>
                  <a:pt x="57771" y="10316"/>
                </a:cubicBezTo>
                <a:cubicBezTo>
                  <a:pt x="58030" y="10539"/>
                  <a:pt x="58277" y="10786"/>
                  <a:pt x="58516" y="11017"/>
                </a:cubicBezTo>
                <a:lnTo>
                  <a:pt x="58528" y="11029"/>
                </a:lnTo>
                <a:cubicBezTo>
                  <a:pt x="58631" y="11133"/>
                  <a:pt x="58743" y="11236"/>
                  <a:pt x="58847" y="11340"/>
                </a:cubicBezTo>
                <a:cubicBezTo>
                  <a:pt x="58863" y="11356"/>
                  <a:pt x="58883" y="11376"/>
                  <a:pt x="58894" y="11396"/>
                </a:cubicBezTo>
                <a:lnTo>
                  <a:pt x="58910" y="11412"/>
                </a:lnTo>
                <a:lnTo>
                  <a:pt x="58894" y="11428"/>
                </a:lnTo>
                <a:lnTo>
                  <a:pt x="58843" y="11467"/>
                </a:lnTo>
                <a:cubicBezTo>
                  <a:pt x="58751" y="11535"/>
                  <a:pt x="58663" y="11607"/>
                  <a:pt x="58572" y="11667"/>
                </a:cubicBezTo>
                <a:lnTo>
                  <a:pt x="58568" y="11671"/>
                </a:lnTo>
                <a:lnTo>
                  <a:pt x="58556" y="11671"/>
                </a:lnTo>
                <a:cubicBezTo>
                  <a:pt x="58536" y="11667"/>
                  <a:pt x="58508" y="11651"/>
                  <a:pt x="58484" y="11635"/>
                </a:cubicBezTo>
                <a:cubicBezTo>
                  <a:pt x="58309" y="11495"/>
                  <a:pt x="58133" y="11356"/>
                  <a:pt x="57970" y="11224"/>
                </a:cubicBezTo>
                <a:cubicBezTo>
                  <a:pt x="57631" y="10945"/>
                  <a:pt x="57280" y="10658"/>
                  <a:pt x="56918" y="10407"/>
                </a:cubicBezTo>
                <a:cubicBezTo>
                  <a:pt x="54985" y="9052"/>
                  <a:pt x="53008" y="8267"/>
                  <a:pt x="50872" y="8004"/>
                </a:cubicBezTo>
                <a:cubicBezTo>
                  <a:pt x="50183" y="7921"/>
                  <a:pt x="49489" y="7881"/>
                  <a:pt x="48752" y="7881"/>
                </a:cubicBezTo>
                <a:cubicBezTo>
                  <a:pt x="48071" y="7881"/>
                  <a:pt x="47345" y="7917"/>
                  <a:pt x="46592" y="7988"/>
                </a:cubicBezTo>
                <a:cubicBezTo>
                  <a:pt x="45576" y="8088"/>
                  <a:pt x="44639" y="8219"/>
                  <a:pt x="43739" y="8383"/>
                </a:cubicBezTo>
                <a:lnTo>
                  <a:pt x="43727" y="8347"/>
                </a:lnTo>
                <a:cubicBezTo>
                  <a:pt x="43798" y="8319"/>
                  <a:pt x="43866" y="8299"/>
                  <a:pt x="43942" y="8279"/>
                </a:cubicBezTo>
                <a:cubicBezTo>
                  <a:pt x="45177" y="7960"/>
                  <a:pt x="46293" y="7733"/>
                  <a:pt x="47353" y="7590"/>
                </a:cubicBezTo>
                <a:cubicBezTo>
                  <a:pt x="48222" y="7476"/>
                  <a:pt x="49041" y="7419"/>
                  <a:pt x="49818" y="7419"/>
                </a:cubicBezTo>
                <a:close/>
                <a:moveTo>
                  <a:pt x="22888" y="11555"/>
                </a:moveTo>
                <a:lnTo>
                  <a:pt x="23007" y="11567"/>
                </a:lnTo>
                <a:cubicBezTo>
                  <a:pt x="23187" y="11583"/>
                  <a:pt x="23322" y="11615"/>
                  <a:pt x="23446" y="11675"/>
                </a:cubicBezTo>
                <a:lnTo>
                  <a:pt x="23545" y="11727"/>
                </a:lnTo>
                <a:lnTo>
                  <a:pt x="23545" y="11727"/>
                </a:lnTo>
                <a:lnTo>
                  <a:pt x="23434" y="11711"/>
                </a:lnTo>
                <a:cubicBezTo>
                  <a:pt x="23262" y="11687"/>
                  <a:pt x="23123" y="11651"/>
                  <a:pt x="22999" y="11603"/>
                </a:cubicBezTo>
                <a:lnTo>
                  <a:pt x="22888" y="11555"/>
                </a:lnTo>
                <a:close/>
                <a:moveTo>
                  <a:pt x="59413" y="11113"/>
                </a:moveTo>
                <a:lnTo>
                  <a:pt x="59767" y="11575"/>
                </a:lnTo>
                <a:lnTo>
                  <a:pt x="59695" y="11627"/>
                </a:lnTo>
                <a:cubicBezTo>
                  <a:pt x="59608" y="11687"/>
                  <a:pt x="59524" y="11746"/>
                  <a:pt x="59436" y="11794"/>
                </a:cubicBezTo>
                <a:cubicBezTo>
                  <a:pt x="59432" y="11802"/>
                  <a:pt x="59424" y="11802"/>
                  <a:pt x="59413" y="11802"/>
                </a:cubicBezTo>
                <a:cubicBezTo>
                  <a:pt x="59405" y="11802"/>
                  <a:pt x="59397" y="11802"/>
                  <a:pt x="59389" y="11794"/>
                </a:cubicBezTo>
                <a:lnTo>
                  <a:pt x="59377" y="11790"/>
                </a:lnTo>
                <a:cubicBezTo>
                  <a:pt x="59289" y="11695"/>
                  <a:pt x="59209" y="11595"/>
                  <a:pt x="59118" y="11495"/>
                </a:cubicBezTo>
                <a:lnTo>
                  <a:pt x="59054" y="11424"/>
                </a:lnTo>
                <a:lnTo>
                  <a:pt x="59413" y="11113"/>
                </a:lnTo>
                <a:close/>
                <a:moveTo>
                  <a:pt x="37649" y="9698"/>
                </a:moveTo>
                <a:lnTo>
                  <a:pt x="37653" y="9734"/>
                </a:lnTo>
                <a:cubicBezTo>
                  <a:pt x="37394" y="9798"/>
                  <a:pt x="37143" y="9861"/>
                  <a:pt x="36884" y="9933"/>
                </a:cubicBezTo>
                <a:lnTo>
                  <a:pt x="36872" y="9933"/>
                </a:lnTo>
                <a:cubicBezTo>
                  <a:pt x="36099" y="10132"/>
                  <a:pt x="35310" y="10332"/>
                  <a:pt x="34525" y="10515"/>
                </a:cubicBezTo>
                <a:cubicBezTo>
                  <a:pt x="33381" y="10782"/>
                  <a:pt x="32153" y="11069"/>
                  <a:pt x="30950" y="11300"/>
                </a:cubicBezTo>
                <a:cubicBezTo>
                  <a:pt x="28953" y="11687"/>
                  <a:pt x="27311" y="11866"/>
                  <a:pt x="25809" y="11866"/>
                </a:cubicBezTo>
                <a:lnTo>
                  <a:pt x="25665" y="11866"/>
                </a:lnTo>
                <a:cubicBezTo>
                  <a:pt x="25052" y="11862"/>
                  <a:pt x="24454" y="11814"/>
                  <a:pt x="23952" y="11770"/>
                </a:cubicBezTo>
                <a:cubicBezTo>
                  <a:pt x="23836" y="11762"/>
                  <a:pt x="23721" y="11711"/>
                  <a:pt x="23601" y="11663"/>
                </a:cubicBezTo>
                <a:lnTo>
                  <a:pt x="23497" y="11615"/>
                </a:lnTo>
                <a:lnTo>
                  <a:pt x="23772" y="11631"/>
                </a:lnTo>
                <a:cubicBezTo>
                  <a:pt x="24012" y="11639"/>
                  <a:pt x="24255" y="11655"/>
                  <a:pt x="24498" y="11663"/>
                </a:cubicBezTo>
                <a:cubicBezTo>
                  <a:pt x="24644" y="11666"/>
                  <a:pt x="24790" y="11667"/>
                  <a:pt x="24936" y="11667"/>
                </a:cubicBezTo>
                <a:cubicBezTo>
                  <a:pt x="26277" y="11667"/>
                  <a:pt x="27561" y="11542"/>
                  <a:pt x="28654" y="11416"/>
                </a:cubicBezTo>
                <a:cubicBezTo>
                  <a:pt x="30109" y="11252"/>
                  <a:pt x="31623" y="10993"/>
                  <a:pt x="33421" y="10603"/>
                </a:cubicBezTo>
                <a:lnTo>
                  <a:pt x="34517" y="10372"/>
                </a:lnTo>
                <a:cubicBezTo>
                  <a:pt x="35529" y="10152"/>
                  <a:pt x="36569" y="9925"/>
                  <a:pt x="37601" y="9706"/>
                </a:cubicBezTo>
                <a:cubicBezTo>
                  <a:pt x="37613" y="9698"/>
                  <a:pt x="37633" y="9698"/>
                  <a:pt x="37649" y="9698"/>
                </a:cubicBezTo>
                <a:close/>
                <a:moveTo>
                  <a:pt x="48725" y="7971"/>
                </a:moveTo>
                <a:cubicBezTo>
                  <a:pt x="49139" y="7971"/>
                  <a:pt x="49548" y="7984"/>
                  <a:pt x="49956" y="8008"/>
                </a:cubicBezTo>
                <a:cubicBezTo>
                  <a:pt x="52339" y="8156"/>
                  <a:pt x="54622" y="8953"/>
                  <a:pt x="56730" y="10387"/>
                </a:cubicBezTo>
                <a:cubicBezTo>
                  <a:pt x="57312" y="10786"/>
                  <a:pt x="57874" y="11224"/>
                  <a:pt x="58396" y="11695"/>
                </a:cubicBezTo>
                <a:cubicBezTo>
                  <a:pt x="58412" y="11711"/>
                  <a:pt x="58428" y="11727"/>
                  <a:pt x="58448" y="11742"/>
                </a:cubicBezTo>
                <a:lnTo>
                  <a:pt x="58464" y="11754"/>
                </a:lnTo>
                <a:lnTo>
                  <a:pt x="58448" y="11770"/>
                </a:lnTo>
                <a:lnTo>
                  <a:pt x="58396" y="11806"/>
                </a:lnTo>
                <a:cubicBezTo>
                  <a:pt x="58305" y="11870"/>
                  <a:pt x="58217" y="11930"/>
                  <a:pt x="58133" y="11982"/>
                </a:cubicBezTo>
                <a:lnTo>
                  <a:pt x="58125" y="11982"/>
                </a:lnTo>
                <a:cubicBezTo>
                  <a:pt x="58105" y="11982"/>
                  <a:pt x="58070" y="11970"/>
                  <a:pt x="58046" y="11950"/>
                </a:cubicBezTo>
                <a:cubicBezTo>
                  <a:pt x="57854" y="11826"/>
                  <a:pt x="57667" y="11695"/>
                  <a:pt x="57480" y="11571"/>
                </a:cubicBezTo>
                <a:cubicBezTo>
                  <a:pt x="57117" y="11324"/>
                  <a:pt x="56738" y="11069"/>
                  <a:pt x="56356" y="10838"/>
                </a:cubicBezTo>
                <a:cubicBezTo>
                  <a:pt x="54650" y="9822"/>
                  <a:pt x="53056" y="9156"/>
                  <a:pt x="51474" y="8797"/>
                </a:cubicBezTo>
                <a:cubicBezTo>
                  <a:pt x="50230" y="8514"/>
                  <a:pt x="48901" y="8374"/>
                  <a:pt x="47417" y="8374"/>
                </a:cubicBezTo>
                <a:cubicBezTo>
                  <a:pt x="47356" y="8374"/>
                  <a:pt x="47295" y="8374"/>
                  <a:pt x="47234" y="8375"/>
                </a:cubicBezTo>
                <a:cubicBezTo>
                  <a:pt x="45875" y="8383"/>
                  <a:pt x="44607" y="8459"/>
                  <a:pt x="43368" y="8602"/>
                </a:cubicBezTo>
                <a:lnTo>
                  <a:pt x="43364" y="8566"/>
                </a:lnTo>
                <a:lnTo>
                  <a:pt x="43424" y="8558"/>
                </a:lnTo>
                <a:cubicBezTo>
                  <a:pt x="44073" y="8439"/>
                  <a:pt x="44755" y="8315"/>
                  <a:pt x="45424" y="8219"/>
                </a:cubicBezTo>
                <a:cubicBezTo>
                  <a:pt x="46572" y="8053"/>
                  <a:pt x="47662" y="7971"/>
                  <a:pt x="48725" y="7971"/>
                </a:cubicBezTo>
                <a:close/>
                <a:moveTo>
                  <a:pt x="58974" y="11491"/>
                </a:moveTo>
                <a:lnTo>
                  <a:pt x="59321" y="11882"/>
                </a:lnTo>
                <a:lnTo>
                  <a:pt x="59261" y="11914"/>
                </a:lnTo>
                <a:cubicBezTo>
                  <a:pt x="59169" y="11970"/>
                  <a:pt x="59082" y="12025"/>
                  <a:pt x="58990" y="12069"/>
                </a:cubicBezTo>
                <a:lnTo>
                  <a:pt x="58986" y="12073"/>
                </a:lnTo>
                <a:lnTo>
                  <a:pt x="58982" y="12073"/>
                </a:lnTo>
                <a:cubicBezTo>
                  <a:pt x="58966" y="12073"/>
                  <a:pt x="58946" y="12065"/>
                  <a:pt x="58930" y="12053"/>
                </a:cubicBezTo>
                <a:cubicBezTo>
                  <a:pt x="58851" y="11978"/>
                  <a:pt x="58771" y="11906"/>
                  <a:pt x="58687" y="11826"/>
                </a:cubicBezTo>
                <a:lnTo>
                  <a:pt x="58623" y="11766"/>
                </a:lnTo>
                <a:lnTo>
                  <a:pt x="58974" y="11491"/>
                </a:lnTo>
                <a:close/>
                <a:moveTo>
                  <a:pt x="38174" y="9722"/>
                </a:moveTo>
                <a:cubicBezTo>
                  <a:pt x="38202" y="9722"/>
                  <a:pt x="38231" y="9725"/>
                  <a:pt x="38263" y="9730"/>
                </a:cubicBezTo>
                <a:lnTo>
                  <a:pt x="38350" y="9738"/>
                </a:lnTo>
                <a:lnTo>
                  <a:pt x="38179" y="9794"/>
                </a:lnTo>
                <a:cubicBezTo>
                  <a:pt x="37968" y="9857"/>
                  <a:pt x="37761" y="9921"/>
                  <a:pt x="37545" y="9981"/>
                </a:cubicBezTo>
                <a:cubicBezTo>
                  <a:pt x="37326" y="10049"/>
                  <a:pt x="37107" y="10112"/>
                  <a:pt x="36892" y="10180"/>
                </a:cubicBezTo>
                <a:cubicBezTo>
                  <a:pt x="36358" y="10340"/>
                  <a:pt x="35812" y="10511"/>
                  <a:pt x="35266" y="10658"/>
                </a:cubicBezTo>
                <a:cubicBezTo>
                  <a:pt x="34146" y="10969"/>
                  <a:pt x="33166" y="11224"/>
                  <a:pt x="32265" y="11448"/>
                </a:cubicBezTo>
                <a:cubicBezTo>
                  <a:pt x="31109" y="11731"/>
                  <a:pt x="29938" y="11942"/>
                  <a:pt x="28790" y="12073"/>
                </a:cubicBezTo>
                <a:cubicBezTo>
                  <a:pt x="28033" y="12161"/>
                  <a:pt x="27327" y="12205"/>
                  <a:pt x="26650" y="12205"/>
                </a:cubicBezTo>
                <a:cubicBezTo>
                  <a:pt x="25893" y="12205"/>
                  <a:pt x="25179" y="12149"/>
                  <a:pt x="24502" y="12037"/>
                </a:cubicBezTo>
                <a:cubicBezTo>
                  <a:pt x="24394" y="12025"/>
                  <a:pt x="24295" y="11986"/>
                  <a:pt x="24187" y="11946"/>
                </a:cubicBezTo>
                <a:lnTo>
                  <a:pt x="24067" y="11898"/>
                </a:lnTo>
                <a:lnTo>
                  <a:pt x="24199" y="11910"/>
                </a:lnTo>
                <a:cubicBezTo>
                  <a:pt x="24243" y="11914"/>
                  <a:pt x="24287" y="11914"/>
                  <a:pt x="24334" y="11918"/>
                </a:cubicBezTo>
                <a:cubicBezTo>
                  <a:pt x="24780" y="11957"/>
                  <a:pt x="25236" y="11976"/>
                  <a:pt x="25712" y="11976"/>
                </a:cubicBezTo>
                <a:cubicBezTo>
                  <a:pt x="26642" y="11976"/>
                  <a:pt x="27644" y="11902"/>
                  <a:pt x="28778" y="11754"/>
                </a:cubicBezTo>
                <a:cubicBezTo>
                  <a:pt x="30193" y="11571"/>
                  <a:pt x="31595" y="11316"/>
                  <a:pt x="32962" y="11001"/>
                </a:cubicBezTo>
                <a:cubicBezTo>
                  <a:pt x="33740" y="10822"/>
                  <a:pt x="34521" y="10631"/>
                  <a:pt x="35274" y="10439"/>
                </a:cubicBezTo>
                <a:lnTo>
                  <a:pt x="35732" y="10324"/>
                </a:lnTo>
                <a:cubicBezTo>
                  <a:pt x="36039" y="10252"/>
                  <a:pt x="36346" y="10172"/>
                  <a:pt x="36653" y="10093"/>
                </a:cubicBezTo>
                <a:lnTo>
                  <a:pt x="36665" y="10093"/>
                </a:lnTo>
                <a:cubicBezTo>
                  <a:pt x="37123" y="9977"/>
                  <a:pt x="37593" y="9853"/>
                  <a:pt x="38064" y="9742"/>
                </a:cubicBezTo>
                <a:cubicBezTo>
                  <a:pt x="38099" y="9728"/>
                  <a:pt x="38135" y="9722"/>
                  <a:pt x="38174" y="9722"/>
                </a:cubicBezTo>
                <a:close/>
                <a:moveTo>
                  <a:pt x="47185" y="8476"/>
                </a:moveTo>
                <a:cubicBezTo>
                  <a:pt x="47786" y="8476"/>
                  <a:pt x="48376" y="8495"/>
                  <a:pt x="48955" y="8534"/>
                </a:cubicBezTo>
                <a:cubicBezTo>
                  <a:pt x="50749" y="8654"/>
                  <a:pt x="52450" y="9060"/>
                  <a:pt x="54009" y="9750"/>
                </a:cubicBezTo>
                <a:cubicBezTo>
                  <a:pt x="55423" y="10372"/>
                  <a:pt x="56750" y="11133"/>
                  <a:pt x="57954" y="12013"/>
                </a:cubicBezTo>
                <a:cubicBezTo>
                  <a:pt x="57970" y="12025"/>
                  <a:pt x="57978" y="12033"/>
                  <a:pt x="57994" y="12045"/>
                </a:cubicBezTo>
                <a:lnTo>
                  <a:pt x="58014" y="12061"/>
                </a:lnTo>
                <a:lnTo>
                  <a:pt x="57950" y="12101"/>
                </a:lnTo>
                <a:cubicBezTo>
                  <a:pt x="57858" y="12161"/>
                  <a:pt x="57771" y="12213"/>
                  <a:pt x="57679" y="12265"/>
                </a:cubicBezTo>
                <a:lnTo>
                  <a:pt x="57675" y="12269"/>
                </a:lnTo>
                <a:lnTo>
                  <a:pt x="57671" y="12269"/>
                </a:lnTo>
                <a:cubicBezTo>
                  <a:pt x="57659" y="12269"/>
                  <a:pt x="57635" y="12265"/>
                  <a:pt x="57611" y="12249"/>
                </a:cubicBezTo>
                <a:cubicBezTo>
                  <a:pt x="57332" y="12105"/>
                  <a:pt x="57049" y="11954"/>
                  <a:pt x="56778" y="11814"/>
                </a:cubicBezTo>
                <a:lnTo>
                  <a:pt x="56770" y="11810"/>
                </a:lnTo>
                <a:cubicBezTo>
                  <a:pt x="56212" y="11515"/>
                  <a:pt x="55639" y="11216"/>
                  <a:pt x="55061" y="10933"/>
                </a:cubicBezTo>
                <a:cubicBezTo>
                  <a:pt x="52574" y="9722"/>
                  <a:pt x="50155" y="9056"/>
                  <a:pt x="47656" y="8893"/>
                </a:cubicBezTo>
                <a:cubicBezTo>
                  <a:pt x="46652" y="8825"/>
                  <a:pt x="45679" y="8793"/>
                  <a:pt x="44779" y="8793"/>
                </a:cubicBezTo>
                <a:cubicBezTo>
                  <a:pt x="43970" y="8793"/>
                  <a:pt x="43185" y="8817"/>
                  <a:pt x="42435" y="8873"/>
                </a:cubicBezTo>
                <a:lnTo>
                  <a:pt x="42431" y="8837"/>
                </a:lnTo>
                <a:cubicBezTo>
                  <a:pt x="44124" y="8596"/>
                  <a:pt x="45693" y="8476"/>
                  <a:pt x="47185" y="8476"/>
                </a:cubicBezTo>
                <a:close/>
                <a:moveTo>
                  <a:pt x="58538" y="11839"/>
                </a:moveTo>
                <a:cubicBezTo>
                  <a:pt x="58551" y="11839"/>
                  <a:pt x="58566" y="11843"/>
                  <a:pt x="58572" y="11846"/>
                </a:cubicBezTo>
                <a:cubicBezTo>
                  <a:pt x="58651" y="11926"/>
                  <a:pt x="58731" y="12002"/>
                  <a:pt x="58815" y="12085"/>
                </a:cubicBezTo>
                <a:lnTo>
                  <a:pt x="58875" y="12137"/>
                </a:lnTo>
                <a:lnTo>
                  <a:pt x="58823" y="12165"/>
                </a:lnTo>
                <a:cubicBezTo>
                  <a:pt x="58763" y="12193"/>
                  <a:pt x="58703" y="12225"/>
                  <a:pt x="58651" y="12261"/>
                </a:cubicBezTo>
                <a:cubicBezTo>
                  <a:pt x="58612" y="12288"/>
                  <a:pt x="58576" y="12300"/>
                  <a:pt x="58544" y="12300"/>
                </a:cubicBezTo>
                <a:cubicBezTo>
                  <a:pt x="58496" y="12300"/>
                  <a:pt x="58452" y="12273"/>
                  <a:pt x="58404" y="12225"/>
                </a:cubicBezTo>
                <a:cubicBezTo>
                  <a:pt x="58352" y="12173"/>
                  <a:pt x="58297" y="12133"/>
                  <a:pt x="58237" y="12093"/>
                </a:cubicBezTo>
                <a:lnTo>
                  <a:pt x="58193" y="12061"/>
                </a:lnTo>
                <a:lnTo>
                  <a:pt x="58253" y="12021"/>
                </a:lnTo>
                <a:cubicBezTo>
                  <a:pt x="58348" y="11954"/>
                  <a:pt x="58432" y="11894"/>
                  <a:pt x="58516" y="11842"/>
                </a:cubicBezTo>
                <a:lnTo>
                  <a:pt x="58524" y="11842"/>
                </a:lnTo>
                <a:cubicBezTo>
                  <a:pt x="58528" y="11840"/>
                  <a:pt x="58533" y="11839"/>
                  <a:pt x="58538" y="11839"/>
                </a:cubicBezTo>
                <a:close/>
                <a:moveTo>
                  <a:pt x="59823" y="11663"/>
                </a:moveTo>
                <a:lnTo>
                  <a:pt x="60170" y="12165"/>
                </a:lnTo>
                <a:lnTo>
                  <a:pt x="59827" y="12332"/>
                </a:lnTo>
                <a:lnTo>
                  <a:pt x="59472" y="11902"/>
                </a:lnTo>
                <a:lnTo>
                  <a:pt x="59823" y="11663"/>
                </a:lnTo>
                <a:close/>
                <a:moveTo>
                  <a:pt x="59401" y="11974"/>
                </a:moveTo>
                <a:lnTo>
                  <a:pt x="59405" y="11982"/>
                </a:lnTo>
                <a:cubicBezTo>
                  <a:pt x="59492" y="12089"/>
                  <a:pt x="59584" y="12201"/>
                  <a:pt x="59680" y="12312"/>
                </a:cubicBezTo>
                <a:lnTo>
                  <a:pt x="59731" y="12384"/>
                </a:lnTo>
                <a:lnTo>
                  <a:pt x="59672" y="12404"/>
                </a:lnTo>
                <a:cubicBezTo>
                  <a:pt x="59580" y="12436"/>
                  <a:pt x="59492" y="12472"/>
                  <a:pt x="59413" y="12504"/>
                </a:cubicBezTo>
                <a:lnTo>
                  <a:pt x="59409" y="12504"/>
                </a:lnTo>
                <a:cubicBezTo>
                  <a:pt x="59393" y="12504"/>
                  <a:pt x="59385" y="12500"/>
                  <a:pt x="59373" y="12492"/>
                </a:cubicBezTo>
                <a:cubicBezTo>
                  <a:pt x="59285" y="12404"/>
                  <a:pt x="59193" y="12312"/>
                  <a:pt x="59110" y="12225"/>
                </a:cubicBezTo>
                <a:lnTo>
                  <a:pt x="59050" y="12165"/>
                </a:lnTo>
                <a:lnTo>
                  <a:pt x="59110" y="12129"/>
                </a:lnTo>
                <a:cubicBezTo>
                  <a:pt x="59201" y="12073"/>
                  <a:pt x="59285" y="12025"/>
                  <a:pt x="59365" y="11982"/>
                </a:cubicBezTo>
                <a:cubicBezTo>
                  <a:pt x="59373" y="11974"/>
                  <a:pt x="59385" y="11974"/>
                  <a:pt x="59389" y="11974"/>
                </a:cubicBezTo>
                <a:close/>
                <a:moveTo>
                  <a:pt x="44633" y="8886"/>
                </a:moveTo>
                <a:cubicBezTo>
                  <a:pt x="44913" y="8886"/>
                  <a:pt x="45189" y="8889"/>
                  <a:pt x="45460" y="8893"/>
                </a:cubicBezTo>
                <a:cubicBezTo>
                  <a:pt x="47325" y="8913"/>
                  <a:pt x="48864" y="9064"/>
                  <a:pt x="50318" y="9363"/>
                </a:cubicBezTo>
                <a:cubicBezTo>
                  <a:pt x="51386" y="9582"/>
                  <a:pt x="52510" y="9941"/>
                  <a:pt x="53746" y="10459"/>
                </a:cubicBezTo>
                <a:cubicBezTo>
                  <a:pt x="55045" y="11005"/>
                  <a:pt x="56304" y="11623"/>
                  <a:pt x="57504" y="12308"/>
                </a:cubicBezTo>
                <a:cubicBezTo>
                  <a:pt x="57516" y="12312"/>
                  <a:pt x="57520" y="12316"/>
                  <a:pt x="57532" y="12324"/>
                </a:cubicBezTo>
                <a:lnTo>
                  <a:pt x="57555" y="12340"/>
                </a:lnTo>
                <a:lnTo>
                  <a:pt x="57492" y="12380"/>
                </a:lnTo>
                <a:cubicBezTo>
                  <a:pt x="57400" y="12428"/>
                  <a:pt x="57316" y="12480"/>
                  <a:pt x="57229" y="12520"/>
                </a:cubicBezTo>
                <a:lnTo>
                  <a:pt x="57213" y="12520"/>
                </a:lnTo>
                <a:cubicBezTo>
                  <a:pt x="57197" y="12520"/>
                  <a:pt x="57173" y="12512"/>
                  <a:pt x="57121" y="12488"/>
                </a:cubicBezTo>
                <a:lnTo>
                  <a:pt x="57109" y="12484"/>
                </a:lnTo>
                <a:cubicBezTo>
                  <a:pt x="56850" y="12380"/>
                  <a:pt x="56583" y="12269"/>
                  <a:pt x="56324" y="12165"/>
                </a:cubicBezTo>
                <a:cubicBezTo>
                  <a:pt x="55802" y="11950"/>
                  <a:pt x="55264" y="11727"/>
                  <a:pt x="54726" y="11523"/>
                </a:cubicBezTo>
                <a:lnTo>
                  <a:pt x="54519" y="11444"/>
                </a:lnTo>
                <a:cubicBezTo>
                  <a:pt x="53455" y="11037"/>
                  <a:pt x="52367" y="10627"/>
                  <a:pt x="51279" y="10260"/>
                </a:cubicBezTo>
                <a:cubicBezTo>
                  <a:pt x="49936" y="9814"/>
                  <a:pt x="48461" y="9511"/>
                  <a:pt x="46636" y="9303"/>
                </a:cubicBezTo>
                <a:cubicBezTo>
                  <a:pt x="45062" y="9124"/>
                  <a:pt x="43762" y="9044"/>
                  <a:pt x="42547" y="9044"/>
                </a:cubicBezTo>
                <a:cubicBezTo>
                  <a:pt x="42356" y="9044"/>
                  <a:pt x="42164" y="9044"/>
                  <a:pt x="41977" y="9052"/>
                </a:cubicBezTo>
                <a:cubicBezTo>
                  <a:pt x="41949" y="9052"/>
                  <a:pt x="41913" y="9052"/>
                  <a:pt x="41881" y="9056"/>
                </a:cubicBezTo>
                <a:lnTo>
                  <a:pt x="41877" y="9021"/>
                </a:lnTo>
                <a:cubicBezTo>
                  <a:pt x="41893" y="9017"/>
                  <a:pt x="41913" y="9013"/>
                  <a:pt x="41933" y="9013"/>
                </a:cubicBezTo>
                <a:cubicBezTo>
                  <a:pt x="42843" y="8913"/>
                  <a:pt x="43756" y="8886"/>
                  <a:pt x="44633" y="8886"/>
                </a:cubicBezTo>
                <a:close/>
                <a:moveTo>
                  <a:pt x="58084" y="12149"/>
                </a:moveTo>
                <a:cubicBezTo>
                  <a:pt x="58100" y="12149"/>
                  <a:pt x="58119" y="12152"/>
                  <a:pt x="58129" y="12157"/>
                </a:cubicBezTo>
                <a:cubicBezTo>
                  <a:pt x="58209" y="12205"/>
                  <a:pt x="58285" y="12265"/>
                  <a:pt x="58364" y="12328"/>
                </a:cubicBezTo>
                <a:lnTo>
                  <a:pt x="58416" y="12372"/>
                </a:lnTo>
                <a:lnTo>
                  <a:pt x="58368" y="12400"/>
                </a:lnTo>
                <a:cubicBezTo>
                  <a:pt x="58277" y="12440"/>
                  <a:pt x="58185" y="12484"/>
                  <a:pt x="58089" y="12524"/>
                </a:cubicBezTo>
                <a:lnTo>
                  <a:pt x="58085" y="12528"/>
                </a:lnTo>
                <a:lnTo>
                  <a:pt x="58077" y="12528"/>
                </a:lnTo>
                <a:cubicBezTo>
                  <a:pt x="58073" y="12528"/>
                  <a:pt x="58066" y="12524"/>
                  <a:pt x="58050" y="12512"/>
                </a:cubicBezTo>
                <a:cubicBezTo>
                  <a:pt x="57970" y="12468"/>
                  <a:pt x="57894" y="12424"/>
                  <a:pt x="57810" y="12372"/>
                </a:cubicBezTo>
                <a:lnTo>
                  <a:pt x="57755" y="12344"/>
                </a:lnTo>
                <a:lnTo>
                  <a:pt x="57814" y="12304"/>
                </a:lnTo>
                <a:cubicBezTo>
                  <a:pt x="57898" y="12249"/>
                  <a:pt x="57978" y="12197"/>
                  <a:pt x="58058" y="12153"/>
                </a:cubicBezTo>
                <a:cubicBezTo>
                  <a:pt x="58064" y="12150"/>
                  <a:pt x="58073" y="12149"/>
                  <a:pt x="58084" y="12149"/>
                </a:cubicBezTo>
                <a:close/>
                <a:moveTo>
                  <a:pt x="38761" y="9780"/>
                </a:moveTo>
                <a:cubicBezTo>
                  <a:pt x="38792" y="9780"/>
                  <a:pt x="38824" y="9781"/>
                  <a:pt x="38857" y="9782"/>
                </a:cubicBezTo>
                <a:lnTo>
                  <a:pt x="38980" y="9790"/>
                </a:lnTo>
                <a:lnTo>
                  <a:pt x="38881" y="9822"/>
                </a:lnTo>
                <a:cubicBezTo>
                  <a:pt x="38781" y="9861"/>
                  <a:pt x="38669" y="9905"/>
                  <a:pt x="38562" y="9941"/>
                </a:cubicBezTo>
                <a:cubicBezTo>
                  <a:pt x="38239" y="10057"/>
                  <a:pt x="37908" y="10172"/>
                  <a:pt x="37585" y="10288"/>
                </a:cubicBezTo>
                <a:lnTo>
                  <a:pt x="37545" y="10300"/>
                </a:lnTo>
                <a:cubicBezTo>
                  <a:pt x="36725" y="10591"/>
                  <a:pt x="35872" y="10890"/>
                  <a:pt x="35031" y="11169"/>
                </a:cubicBezTo>
                <a:cubicBezTo>
                  <a:pt x="32871" y="11874"/>
                  <a:pt x="31057" y="12284"/>
                  <a:pt x="29324" y="12460"/>
                </a:cubicBezTo>
                <a:cubicBezTo>
                  <a:pt x="28762" y="12512"/>
                  <a:pt x="28224" y="12544"/>
                  <a:pt x="27702" y="12544"/>
                </a:cubicBezTo>
                <a:cubicBezTo>
                  <a:pt x="26761" y="12544"/>
                  <a:pt x="25877" y="12452"/>
                  <a:pt x="25036" y="12265"/>
                </a:cubicBezTo>
                <a:cubicBezTo>
                  <a:pt x="25020" y="12261"/>
                  <a:pt x="25008" y="12261"/>
                  <a:pt x="24992" y="12253"/>
                </a:cubicBezTo>
                <a:lnTo>
                  <a:pt x="24996" y="12221"/>
                </a:lnTo>
                <a:lnTo>
                  <a:pt x="25215" y="12233"/>
                </a:lnTo>
                <a:cubicBezTo>
                  <a:pt x="25649" y="12265"/>
                  <a:pt x="26092" y="12288"/>
                  <a:pt x="26534" y="12300"/>
                </a:cubicBezTo>
                <a:cubicBezTo>
                  <a:pt x="26618" y="12302"/>
                  <a:pt x="26703" y="12303"/>
                  <a:pt x="26788" y="12303"/>
                </a:cubicBezTo>
                <a:cubicBezTo>
                  <a:pt x="27795" y="12303"/>
                  <a:pt x="28898" y="12194"/>
                  <a:pt x="30221" y="11970"/>
                </a:cubicBezTo>
                <a:cubicBezTo>
                  <a:pt x="31412" y="11766"/>
                  <a:pt x="32604" y="11503"/>
                  <a:pt x="33759" y="11189"/>
                </a:cubicBezTo>
                <a:cubicBezTo>
                  <a:pt x="34580" y="10965"/>
                  <a:pt x="35413" y="10718"/>
                  <a:pt x="36218" y="10487"/>
                </a:cubicBezTo>
                <a:lnTo>
                  <a:pt x="36226" y="10487"/>
                </a:lnTo>
                <a:cubicBezTo>
                  <a:pt x="36469" y="10415"/>
                  <a:pt x="36717" y="10340"/>
                  <a:pt x="36964" y="10272"/>
                </a:cubicBezTo>
                <a:cubicBezTo>
                  <a:pt x="37151" y="10216"/>
                  <a:pt x="37342" y="10156"/>
                  <a:pt x="37526" y="10101"/>
                </a:cubicBezTo>
                <a:lnTo>
                  <a:pt x="37534" y="10097"/>
                </a:lnTo>
                <a:cubicBezTo>
                  <a:pt x="37848" y="10001"/>
                  <a:pt x="38167" y="9901"/>
                  <a:pt x="38486" y="9818"/>
                </a:cubicBezTo>
                <a:cubicBezTo>
                  <a:pt x="38571" y="9787"/>
                  <a:pt x="38662" y="9780"/>
                  <a:pt x="38761" y="9780"/>
                </a:cubicBezTo>
                <a:close/>
                <a:moveTo>
                  <a:pt x="58944" y="12226"/>
                </a:moveTo>
                <a:cubicBezTo>
                  <a:pt x="58951" y="12226"/>
                  <a:pt x="58958" y="12227"/>
                  <a:pt x="58962" y="12229"/>
                </a:cubicBezTo>
                <a:lnTo>
                  <a:pt x="58970" y="12233"/>
                </a:lnTo>
                <a:cubicBezTo>
                  <a:pt x="59062" y="12320"/>
                  <a:pt x="59146" y="12408"/>
                  <a:pt x="59233" y="12500"/>
                </a:cubicBezTo>
                <a:lnTo>
                  <a:pt x="59289" y="12551"/>
                </a:lnTo>
                <a:lnTo>
                  <a:pt x="59233" y="12571"/>
                </a:lnTo>
                <a:cubicBezTo>
                  <a:pt x="59150" y="12599"/>
                  <a:pt x="59066" y="12627"/>
                  <a:pt x="58982" y="12651"/>
                </a:cubicBezTo>
                <a:lnTo>
                  <a:pt x="58966" y="12651"/>
                </a:lnTo>
                <a:cubicBezTo>
                  <a:pt x="58950" y="12651"/>
                  <a:pt x="58930" y="12647"/>
                  <a:pt x="58926" y="12643"/>
                </a:cubicBezTo>
                <a:cubicBezTo>
                  <a:pt x="58843" y="12579"/>
                  <a:pt x="58755" y="12508"/>
                  <a:pt x="58675" y="12444"/>
                </a:cubicBezTo>
                <a:lnTo>
                  <a:pt x="58612" y="12392"/>
                </a:lnTo>
                <a:lnTo>
                  <a:pt x="58667" y="12364"/>
                </a:lnTo>
                <a:cubicBezTo>
                  <a:pt x="58751" y="12320"/>
                  <a:pt x="58835" y="12269"/>
                  <a:pt x="58922" y="12229"/>
                </a:cubicBezTo>
                <a:cubicBezTo>
                  <a:pt x="58928" y="12227"/>
                  <a:pt x="58936" y="12226"/>
                  <a:pt x="58944" y="12226"/>
                </a:cubicBezTo>
                <a:close/>
                <a:moveTo>
                  <a:pt x="57659" y="12410"/>
                </a:moveTo>
                <a:cubicBezTo>
                  <a:pt x="57666" y="12410"/>
                  <a:pt x="57672" y="12411"/>
                  <a:pt x="57675" y="12412"/>
                </a:cubicBezTo>
                <a:cubicBezTo>
                  <a:pt x="57755" y="12460"/>
                  <a:pt x="57830" y="12504"/>
                  <a:pt x="57910" y="12547"/>
                </a:cubicBezTo>
                <a:lnTo>
                  <a:pt x="57954" y="12571"/>
                </a:lnTo>
                <a:lnTo>
                  <a:pt x="57930" y="12587"/>
                </a:lnTo>
                <a:cubicBezTo>
                  <a:pt x="57830" y="12647"/>
                  <a:pt x="57731" y="12679"/>
                  <a:pt x="57635" y="12679"/>
                </a:cubicBezTo>
                <a:cubicBezTo>
                  <a:pt x="57539" y="12679"/>
                  <a:pt x="57452" y="12647"/>
                  <a:pt x="57360" y="12587"/>
                </a:cubicBezTo>
                <a:lnTo>
                  <a:pt x="57336" y="12571"/>
                </a:lnTo>
                <a:lnTo>
                  <a:pt x="57388" y="12547"/>
                </a:lnTo>
                <a:cubicBezTo>
                  <a:pt x="57460" y="12504"/>
                  <a:pt x="57539" y="12460"/>
                  <a:pt x="57619" y="12420"/>
                </a:cubicBezTo>
                <a:cubicBezTo>
                  <a:pt x="57629" y="12412"/>
                  <a:pt x="57646" y="12410"/>
                  <a:pt x="57659" y="12410"/>
                </a:cubicBezTo>
                <a:close/>
                <a:moveTo>
                  <a:pt x="42598" y="9147"/>
                </a:moveTo>
                <a:cubicBezTo>
                  <a:pt x="43567" y="9147"/>
                  <a:pt x="44556" y="9214"/>
                  <a:pt x="45679" y="9311"/>
                </a:cubicBezTo>
                <a:cubicBezTo>
                  <a:pt x="47405" y="9459"/>
                  <a:pt x="48951" y="9722"/>
                  <a:pt x="50422" y="10112"/>
                </a:cubicBezTo>
                <a:cubicBezTo>
                  <a:pt x="51562" y="10415"/>
                  <a:pt x="52650" y="10826"/>
                  <a:pt x="53841" y="11284"/>
                </a:cubicBezTo>
                <a:cubicBezTo>
                  <a:pt x="54559" y="11563"/>
                  <a:pt x="55280" y="11850"/>
                  <a:pt x="55981" y="12133"/>
                </a:cubicBezTo>
                <a:cubicBezTo>
                  <a:pt x="56316" y="12269"/>
                  <a:pt x="56651" y="12404"/>
                  <a:pt x="56978" y="12532"/>
                </a:cubicBezTo>
                <a:cubicBezTo>
                  <a:pt x="57009" y="12544"/>
                  <a:pt x="57033" y="12551"/>
                  <a:pt x="57057" y="12563"/>
                </a:cubicBezTo>
                <a:lnTo>
                  <a:pt x="57101" y="12579"/>
                </a:lnTo>
                <a:lnTo>
                  <a:pt x="57029" y="12619"/>
                </a:lnTo>
                <a:cubicBezTo>
                  <a:pt x="56950" y="12659"/>
                  <a:pt x="56870" y="12703"/>
                  <a:pt x="56782" y="12739"/>
                </a:cubicBezTo>
                <a:cubicBezTo>
                  <a:pt x="56778" y="12743"/>
                  <a:pt x="56770" y="12743"/>
                  <a:pt x="56758" y="12743"/>
                </a:cubicBezTo>
                <a:cubicBezTo>
                  <a:pt x="56738" y="12743"/>
                  <a:pt x="56711" y="12739"/>
                  <a:pt x="56675" y="12727"/>
                </a:cubicBezTo>
                <a:cubicBezTo>
                  <a:pt x="55268" y="12352"/>
                  <a:pt x="53825" y="11914"/>
                  <a:pt x="52379" y="11416"/>
                </a:cubicBezTo>
                <a:cubicBezTo>
                  <a:pt x="51020" y="10949"/>
                  <a:pt x="49406" y="10423"/>
                  <a:pt x="47724" y="10061"/>
                </a:cubicBezTo>
                <a:cubicBezTo>
                  <a:pt x="45683" y="9618"/>
                  <a:pt x="43850" y="9355"/>
                  <a:pt x="42121" y="9248"/>
                </a:cubicBezTo>
                <a:cubicBezTo>
                  <a:pt x="41937" y="9240"/>
                  <a:pt x="41754" y="9236"/>
                  <a:pt x="41575" y="9228"/>
                </a:cubicBezTo>
                <a:lnTo>
                  <a:pt x="41300" y="9224"/>
                </a:lnTo>
                <a:lnTo>
                  <a:pt x="41451" y="9196"/>
                </a:lnTo>
                <a:cubicBezTo>
                  <a:pt x="41511" y="9180"/>
                  <a:pt x="41555" y="9176"/>
                  <a:pt x="41598" y="9172"/>
                </a:cubicBezTo>
                <a:cubicBezTo>
                  <a:pt x="41932" y="9155"/>
                  <a:pt x="42264" y="9147"/>
                  <a:pt x="42598" y="9147"/>
                </a:cubicBezTo>
                <a:close/>
                <a:moveTo>
                  <a:pt x="58508" y="12448"/>
                </a:moveTo>
                <a:cubicBezTo>
                  <a:pt x="58516" y="12452"/>
                  <a:pt x="58532" y="12460"/>
                  <a:pt x="58540" y="12468"/>
                </a:cubicBezTo>
                <a:cubicBezTo>
                  <a:pt x="58619" y="12528"/>
                  <a:pt x="58695" y="12587"/>
                  <a:pt x="58775" y="12659"/>
                </a:cubicBezTo>
                <a:lnTo>
                  <a:pt x="58827" y="12699"/>
                </a:lnTo>
                <a:lnTo>
                  <a:pt x="58795" y="12707"/>
                </a:lnTo>
                <a:cubicBezTo>
                  <a:pt x="58695" y="12743"/>
                  <a:pt x="58623" y="12763"/>
                  <a:pt x="58552" y="12763"/>
                </a:cubicBezTo>
                <a:cubicBezTo>
                  <a:pt x="58440" y="12763"/>
                  <a:pt x="58348" y="12711"/>
                  <a:pt x="58213" y="12607"/>
                </a:cubicBezTo>
                <a:lnTo>
                  <a:pt x="58189" y="12587"/>
                </a:lnTo>
                <a:lnTo>
                  <a:pt x="58245" y="12567"/>
                </a:lnTo>
                <a:cubicBezTo>
                  <a:pt x="58329" y="12528"/>
                  <a:pt x="58412" y="12488"/>
                  <a:pt x="58496" y="12452"/>
                </a:cubicBezTo>
                <a:lnTo>
                  <a:pt x="58500" y="12448"/>
                </a:lnTo>
                <a:close/>
                <a:moveTo>
                  <a:pt x="57209" y="12662"/>
                </a:moveTo>
                <a:cubicBezTo>
                  <a:pt x="57277" y="12662"/>
                  <a:pt x="57349" y="12690"/>
                  <a:pt x="57456" y="12743"/>
                </a:cubicBezTo>
                <a:lnTo>
                  <a:pt x="57492" y="12759"/>
                </a:lnTo>
                <a:lnTo>
                  <a:pt x="57456" y="12771"/>
                </a:lnTo>
                <a:cubicBezTo>
                  <a:pt x="57356" y="12822"/>
                  <a:pt x="57261" y="12846"/>
                  <a:pt x="57169" y="12846"/>
                </a:cubicBezTo>
                <a:cubicBezTo>
                  <a:pt x="57097" y="12846"/>
                  <a:pt x="57029" y="12830"/>
                  <a:pt x="56958" y="12807"/>
                </a:cubicBezTo>
                <a:lnTo>
                  <a:pt x="56922" y="12791"/>
                </a:lnTo>
                <a:lnTo>
                  <a:pt x="56954" y="12771"/>
                </a:lnTo>
                <a:cubicBezTo>
                  <a:pt x="57063" y="12697"/>
                  <a:pt x="57134" y="12662"/>
                  <a:pt x="57209" y="12662"/>
                </a:cubicBezTo>
                <a:close/>
                <a:moveTo>
                  <a:pt x="58030" y="12672"/>
                </a:moveTo>
                <a:cubicBezTo>
                  <a:pt x="58125" y="12672"/>
                  <a:pt x="58225" y="12715"/>
                  <a:pt x="58337" y="12803"/>
                </a:cubicBezTo>
                <a:lnTo>
                  <a:pt x="58364" y="12822"/>
                </a:lnTo>
                <a:lnTo>
                  <a:pt x="58333" y="12830"/>
                </a:lnTo>
                <a:cubicBezTo>
                  <a:pt x="58265" y="12854"/>
                  <a:pt x="58193" y="12870"/>
                  <a:pt x="58125" y="12870"/>
                </a:cubicBezTo>
                <a:cubicBezTo>
                  <a:pt x="58014" y="12866"/>
                  <a:pt x="57910" y="12842"/>
                  <a:pt x="57810" y="12783"/>
                </a:cubicBezTo>
                <a:lnTo>
                  <a:pt x="57787" y="12767"/>
                </a:lnTo>
                <a:lnTo>
                  <a:pt x="57810" y="12751"/>
                </a:lnTo>
                <a:cubicBezTo>
                  <a:pt x="57884" y="12698"/>
                  <a:pt x="57956" y="12672"/>
                  <a:pt x="58030" y="12672"/>
                </a:cubicBezTo>
                <a:close/>
                <a:moveTo>
                  <a:pt x="60222" y="12261"/>
                </a:moveTo>
                <a:lnTo>
                  <a:pt x="60564" y="12807"/>
                </a:lnTo>
                <a:lnTo>
                  <a:pt x="60504" y="12822"/>
                </a:lnTo>
                <a:lnTo>
                  <a:pt x="60501" y="12803"/>
                </a:lnTo>
                <a:lnTo>
                  <a:pt x="60501" y="12822"/>
                </a:lnTo>
                <a:cubicBezTo>
                  <a:pt x="60417" y="12842"/>
                  <a:pt x="60337" y="12862"/>
                  <a:pt x="60257" y="12878"/>
                </a:cubicBezTo>
                <a:cubicBezTo>
                  <a:pt x="60241" y="12878"/>
                  <a:pt x="60218" y="12866"/>
                  <a:pt x="60206" y="12858"/>
                </a:cubicBezTo>
                <a:cubicBezTo>
                  <a:pt x="60122" y="12743"/>
                  <a:pt x="60034" y="12631"/>
                  <a:pt x="59951" y="12512"/>
                </a:cubicBezTo>
                <a:lnTo>
                  <a:pt x="59883" y="12416"/>
                </a:lnTo>
                <a:lnTo>
                  <a:pt x="60222" y="12261"/>
                </a:lnTo>
                <a:close/>
                <a:moveTo>
                  <a:pt x="39202" y="9846"/>
                </a:moveTo>
                <a:cubicBezTo>
                  <a:pt x="39246" y="9846"/>
                  <a:pt x="39291" y="9851"/>
                  <a:pt x="39339" y="9857"/>
                </a:cubicBezTo>
                <a:cubicBezTo>
                  <a:pt x="39375" y="9861"/>
                  <a:pt x="39403" y="9869"/>
                  <a:pt x="39438" y="9869"/>
                </a:cubicBezTo>
                <a:cubicBezTo>
                  <a:pt x="39462" y="9869"/>
                  <a:pt x="39486" y="9873"/>
                  <a:pt x="39518" y="9877"/>
                </a:cubicBezTo>
                <a:lnTo>
                  <a:pt x="39578" y="9885"/>
                </a:lnTo>
                <a:lnTo>
                  <a:pt x="39407" y="9961"/>
                </a:lnTo>
                <a:cubicBezTo>
                  <a:pt x="39247" y="10033"/>
                  <a:pt x="39080" y="10105"/>
                  <a:pt x="38916" y="10176"/>
                </a:cubicBezTo>
                <a:cubicBezTo>
                  <a:pt x="38637" y="10292"/>
                  <a:pt x="38362" y="10411"/>
                  <a:pt x="38083" y="10523"/>
                </a:cubicBezTo>
                <a:cubicBezTo>
                  <a:pt x="37390" y="10814"/>
                  <a:pt x="36677" y="11117"/>
                  <a:pt x="35967" y="11392"/>
                </a:cubicBezTo>
                <a:cubicBezTo>
                  <a:pt x="34138" y="12105"/>
                  <a:pt x="32440" y="12551"/>
                  <a:pt x="30767" y="12763"/>
                </a:cubicBezTo>
                <a:cubicBezTo>
                  <a:pt x="30097" y="12846"/>
                  <a:pt x="29455" y="12890"/>
                  <a:pt x="28838" y="12890"/>
                </a:cubicBezTo>
                <a:cubicBezTo>
                  <a:pt x="27865" y="12890"/>
                  <a:pt x="26953" y="12787"/>
                  <a:pt x="26072" y="12575"/>
                </a:cubicBezTo>
                <a:lnTo>
                  <a:pt x="26076" y="12544"/>
                </a:lnTo>
                <a:cubicBezTo>
                  <a:pt x="26602" y="12607"/>
                  <a:pt x="27142" y="12639"/>
                  <a:pt x="27701" y="12639"/>
                </a:cubicBezTo>
                <a:cubicBezTo>
                  <a:pt x="28539" y="12639"/>
                  <a:pt x="29419" y="12567"/>
                  <a:pt x="30356" y="12424"/>
                </a:cubicBezTo>
                <a:cubicBezTo>
                  <a:pt x="31635" y="12225"/>
                  <a:pt x="32950" y="11914"/>
                  <a:pt x="34274" y="11499"/>
                </a:cubicBezTo>
                <a:cubicBezTo>
                  <a:pt x="35202" y="11208"/>
                  <a:pt x="36139" y="10890"/>
                  <a:pt x="37047" y="10579"/>
                </a:cubicBezTo>
                <a:lnTo>
                  <a:pt x="37306" y="10491"/>
                </a:lnTo>
                <a:cubicBezTo>
                  <a:pt x="37589" y="10395"/>
                  <a:pt x="37872" y="10292"/>
                  <a:pt x="38147" y="10192"/>
                </a:cubicBezTo>
                <a:cubicBezTo>
                  <a:pt x="38450" y="10081"/>
                  <a:pt x="38765" y="9965"/>
                  <a:pt x="39068" y="9865"/>
                </a:cubicBezTo>
                <a:cubicBezTo>
                  <a:pt x="39114" y="9851"/>
                  <a:pt x="39158" y="9846"/>
                  <a:pt x="39202" y="9846"/>
                </a:cubicBezTo>
                <a:close/>
                <a:moveTo>
                  <a:pt x="41296" y="9335"/>
                </a:moveTo>
                <a:cubicBezTo>
                  <a:pt x="42702" y="9335"/>
                  <a:pt x="44065" y="9511"/>
                  <a:pt x="45691" y="9774"/>
                </a:cubicBezTo>
                <a:cubicBezTo>
                  <a:pt x="47784" y="10112"/>
                  <a:pt x="49860" y="10650"/>
                  <a:pt x="52036" y="11408"/>
                </a:cubicBezTo>
                <a:cubicBezTo>
                  <a:pt x="53522" y="11926"/>
                  <a:pt x="55045" y="12392"/>
                  <a:pt x="56571" y="12803"/>
                </a:cubicBezTo>
                <a:lnTo>
                  <a:pt x="56619" y="12818"/>
                </a:lnTo>
                <a:lnTo>
                  <a:pt x="56575" y="12838"/>
                </a:lnTo>
                <a:cubicBezTo>
                  <a:pt x="56451" y="12898"/>
                  <a:pt x="56340" y="12938"/>
                  <a:pt x="56212" y="12938"/>
                </a:cubicBezTo>
                <a:cubicBezTo>
                  <a:pt x="56181" y="12938"/>
                  <a:pt x="56157" y="12938"/>
                  <a:pt x="56125" y="12930"/>
                </a:cubicBezTo>
                <a:cubicBezTo>
                  <a:pt x="54419" y="12707"/>
                  <a:pt x="52658" y="12288"/>
                  <a:pt x="50745" y="11663"/>
                </a:cubicBezTo>
                <a:cubicBezTo>
                  <a:pt x="49107" y="11125"/>
                  <a:pt x="46939" y="10439"/>
                  <a:pt x="44723" y="9953"/>
                </a:cubicBezTo>
                <a:cubicBezTo>
                  <a:pt x="43651" y="9718"/>
                  <a:pt x="42380" y="9471"/>
                  <a:pt x="41072" y="9395"/>
                </a:cubicBezTo>
                <a:lnTo>
                  <a:pt x="40933" y="9391"/>
                </a:lnTo>
                <a:lnTo>
                  <a:pt x="41060" y="9359"/>
                </a:lnTo>
                <a:cubicBezTo>
                  <a:pt x="41120" y="9343"/>
                  <a:pt x="41192" y="9335"/>
                  <a:pt x="41256" y="9335"/>
                </a:cubicBezTo>
                <a:close/>
                <a:moveTo>
                  <a:pt x="59779" y="12456"/>
                </a:moveTo>
                <a:cubicBezTo>
                  <a:pt x="59787" y="12456"/>
                  <a:pt x="59807" y="12468"/>
                  <a:pt x="59811" y="12476"/>
                </a:cubicBezTo>
                <a:cubicBezTo>
                  <a:pt x="59891" y="12583"/>
                  <a:pt x="59970" y="12687"/>
                  <a:pt x="60046" y="12787"/>
                </a:cubicBezTo>
                <a:lnTo>
                  <a:pt x="60078" y="12826"/>
                </a:lnTo>
                <a:cubicBezTo>
                  <a:pt x="60086" y="12842"/>
                  <a:pt x="60098" y="12854"/>
                  <a:pt x="60110" y="12874"/>
                </a:cubicBezTo>
                <a:lnTo>
                  <a:pt x="60126" y="12902"/>
                </a:lnTo>
                <a:lnTo>
                  <a:pt x="60098" y="12910"/>
                </a:lnTo>
                <a:cubicBezTo>
                  <a:pt x="60006" y="12930"/>
                  <a:pt x="59943" y="12942"/>
                  <a:pt x="59891" y="12942"/>
                </a:cubicBezTo>
                <a:cubicBezTo>
                  <a:pt x="59783" y="12942"/>
                  <a:pt x="59731" y="12886"/>
                  <a:pt x="59588" y="12727"/>
                </a:cubicBezTo>
                <a:cubicBezTo>
                  <a:pt x="59560" y="12691"/>
                  <a:pt x="59528" y="12655"/>
                  <a:pt x="59488" y="12615"/>
                </a:cubicBezTo>
                <a:lnTo>
                  <a:pt x="59452" y="12575"/>
                </a:lnTo>
                <a:lnTo>
                  <a:pt x="59512" y="12551"/>
                </a:lnTo>
                <a:cubicBezTo>
                  <a:pt x="59604" y="12516"/>
                  <a:pt x="59684" y="12488"/>
                  <a:pt x="59767" y="12456"/>
                </a:cubicBezTo>
                <a:close/>
                <a:moveTo>
                  <a:pt x="57618" y="12842"/>
                </a:moveTo>
                <a:cubicBezTo>
                  <a:pt x="57697" y="12842"/>
                  <a:pt x="57774" y="12862"/>
                  <a:pt x="57846" y="12902"/>
                </a:cubicBezTo>
                <a:lnTo>
                  <a:pt x="57890" y="12926"/>
                </a:lnTo>
                <a:lnTo>
                  <a:pt x="57846" y="12930"/>
                </a:lnTo>
                <a:cubicBezTo>
                  <a:pt x="57779" y="12946"/>
                  <a:pt x="57715" y="12958"/>
                  <a:pt x="57651" y="12958"/>
                </a:cubicBezTo>
                <a:cubicBezTo>
                  <a:pt x="57571" y="12958"/>
                  <a:pt x="57496" y="12946"/>
                  <a:pt x="57416" y="12922"/>
                </a:cubicBezTo>
                <a:lnTo>
                  <a:pt x="57368" y="12906"/>
                </a:lnTo>
                <a:lnTo>
                  <a:pt x="57412" y="12886"/>
                </a:lnTo>
                <a:cubicBezTo>
                  <a:pt x="57480" y="12857"/>
                  <a:pt x="57550" y="12842"/>
                  <a:pt x="57618" y="12842"/>
                </a:cubicBezTo>
                <a:close/>
                <a:moveTo>
                  <a:pt x="56834" y="12877"/>
                </a:moveTo>
                <a:cubicBezTo>
                  <a:pt x="56882" y="12877"/>
                  <a:pt x="56928" y="12885"/>
                  <a:pt x="56974" y="12902"/>
                </a:cubicBezTo>
                <a:lnTo>
                  <a:pt x="57021" y="12922"/>
                </a:lnTo>
                <a:lnTo>
                  <a:pt x="56970" y="12934"/>
                </a:lnTo>
                <a:cubicBezTo>
                  <a:pt x="56874" y="12970"/>
                  <a:pt x="56778" y="12986"/>
                  <a:pt x="56683" y="12986"/>
                </a:cubicBezTo>
                <a:cubicBezTo>
                  <a:pt x="56651" y="12986"/>
                  <a:pt x="56615" y="12986"/>
                  <a:pt x="56583" y="12982"/>
                </a:cubicBezTo>
                <a:lnTo>
                  <a:pt x="56523" y="12970"/>
                </a:lnTo>
                <a:lnTo>
                  <a:pt x="56579" y="12946"/>
                </a:lnTo>
                <a:cubicBezTo>
                  <a:pt x="56675" y="12899"/>
                  <a:pt x="56757" y="12877"/>
                  <a:pt x="56834" y="12877"/>
                </a:cubicBezTo>
                <a:close/>
                <a:moveTo>
                  <a:pt x="59312" y="12648"/>
                </a:moveTo>
                <a:cubicBezTo>
                  <a:pt x="59322" y="12648"/>
                  <a:pt x="59332" y="12649"/>
                  <a:pt x="59341" y="12651"/>
                </a:cubicBezTo>
                <a:cubicBezTo>
                  <a:pt x="59405" y="12667"/>
                  <a:pt x="59464" y="12735"/>
                  <a:pt x="59580" y="12862"/>
                </a:cubicBezTo>
                <a:cubicBezTo>
                  <a:pt x="59604" y="12890"/>
                  <a:pt x="59632" y="12922"/>
                  <a:pt x="59660" y="12950"/>
                </a:cubicBezTo>
                <a:lnTo>
                  <a:pt x="59680" y="12978"/>
                </a:lnTo>
                <a:lnTo>
                  <a:pt x="59648" y="12982"/>
                </a:lnTo>
                <a:cubicBezTo>
                  <a:pt x="59588" y="12998"/>
                  <a:pt x="59540" y="13002"/>
                  <a:pt x="59488" y="13002"/>
                </a:cubicBezTo>
                <a:cubicBezTo>
                  <a:pt x="59321" y="13002"/>
                  <a:pt x="59201" y="12926"/>
                  <a:pt x="59062" y="12751"/>
                </a:cubicBezTo>
                <a:lnTo>
                  <a:pt x="59046" y="12731"/>
                </a:lnTo>
                <a:lnTo>
                  <a:pt x="59070" y="12723"/>
                </a:lnTo>
                <a:cubicBezTo>
                  <a:pt x="59181" y="12676"/>
                  <a:pt x="59255" y="12648"/>
                  <a:pt x="59312" y="12648"/>
                </a:cubicBezTo>
                <a:close/>
                <a:moveTo>
                  <a:pt x="58889" y="12786"/>
                </a:moveTo>
                <a:cubicBezTo>
                  <a:pt x="58913" y="12786"/>
                  <a:pt x="58938" y="12793"/>
                  <a:pt x="58954" y="12807"/>
                </a:cubicBezTo>
                <a:cubicBezTo>
                  <a:pt x="59030" y="12862"/>
                  <a:pt x="59102" y="12926"/>
                  <a:pt x="59173" y="12990"/>
                </a:cubicBezTo>
                <a:lnTo>
                  <a:pt x="59221" y="13030"/>
                </a:lnTo>
                <a:lnTo>
                  <a:pt x="59185" y="13042"/>
                </a:lnTo>
                <a:cubicBezTo>
                  <a:pt x="59146" y="13050"/>
                  <a:pt x="59110" y="13058"/>
                  <a:pt x="59070" y="13058"/>
                </a:cubicBezTo>
                <a:cubicBezTo>
                  <a:pt x="58934" y="13058"/>
                  <a:pt x="58811" y="13002"/>
                  <a:pt x="58655" y="12886"/>
                </a:cubicBezTo>
                <a:lnTo>
                  <a:pt x="58627" y="12866"/>
                </a:lnTo>
                <a:lnTo>
                  <a:pt x="58663" y="12846"/>
                </a:lnTo>
                <a:cubicBezTo>
                  <a:pt x="58731" y="12826"/>
                  <a:pt x="58803" y="12803"/>
                  <a:pt x="58875" y="12787"/>
                </a:cubicBezTo>
                <a:cubicBezTo>
                  <a:pt x="58879" y="12786"/>
                  <a:pt x="58884" y="12786"/>
                  <a:pt x="58889" y="12786"/>
                </a:cubicBezTo>
                <a:close/>
                <a:moveTo>
                  <a:pt x="58416" y="12909"/>
                </a:moveTo>
                <a:cubicBezTo>
                  <a:pt x="58516" y="12909"/>
                  <a:pt x="58614" y="12947"/>
                  <a:pt x="58711" y="13026"/>
                </a:cubicBezTo>
                <a:lnTo>
                  <a:pt x="58747" y="13058"/>
                </a:lnTo>
                <a:lnTo>
                  <a:pt x="58699" y="13062"/>
                </a:lnTo>
                <a:cubicBezTo>
                  <a:pt x="58671" y="13066"/>
                  <a:pt x="58639" y="13066"/>
                  <a:pt x="58612" y="13066"/>
                </a:cubicBezTo>
                <a:cubicBezTo>
                  <a:pt x="58492" y="13066"/>
                  <a:pt x="58384" y="13034"/>
                  <a:pt x="58269" y="12970"/>
                </a:cubicBezTo>
                <a:lnTo>
                  <a:pt x="58233" y="12950"/>
                </a:lnTo>
                <a:lnTo>
                  <a:pt x="58273" y="12934"/>
                </a:lnTo>
                <a:cubicBezTo>
                  <a:pt x="58321" y="12917"/>
                  <a:pt x="58369" y="12909"/>
                  <a:pt x="58416" y="12909"/>
                </a:cubicBezTo>
                <a:close/>
                <a:moveTo>
                  <a:pt x="40849" y="9483"/>
                </a:moveTo>
                <a:cubicBezTo>
                  <a:pt x="42172" y="9535"/>
                  <a:pt x="43440" y="9774"/>
                  <a:pt x="44504" y="10001"/>
                </a:cubicBezTo>
                <a:cubicBezTo>
                  <a:pt x="46261" y="10379"/>
                  <a:pt x="48150" y="10910"/>
                  <a:pt x="50446" y="11667"/>
                </a:cubicBezTo>
                <a:cubicBezTo>
                  <a:pt x="52414" y="12312"/>
                  <a:pt x="54064" y="12723"/>
                  <a:pt x="55639" y="12958"/>
                </a:cubicBezTo>
                <a:cubicBezTo>
                  <a:pt x="55766" y="12978"/>
                  <a:pt x="55898" y="12990"/>
                  <a:pt x="56025" y="13010"/>
                </a:cubicBezTo>
                <a:lnTo>
                  <a:pt x="56157" y="13030"/>
                </a:lnTo>
                <a:lnTo>
                  <a:pt x="56065" y="13058"/>
                </a:lnTo>
                <a:cubicBezTo>
                  <a:pt x="55961" y="13085"/>
                  <a:pt x="55866" y="13121"/>
                  <a:pt x="55774" y="13121"/>
                </a:cubicBezTo>
                <a:cubicBezTo>
                  <a:pt x="55662" y="13121"/>
                  <a:pt x="55551" y="13125"/>
                  <a:pt x="55447" y="13125"/>
                </a:cubicBezTo>
                <a:cubicBezTo>
                  <a:pt x="54367" y="13125"/>
                  <a:pt x="53251" y="13002"/>
                  <a:pt x="52052" y="12751"/>
                </a:cubicBezTo>
                <a:cubicBezTo>
                  <a:pt x="50844" y="12504"/>
                  <a:pt x="49661" y="12093"/>
                  <a:pt x="48517" y="11707"/>
                </a:cubicBezTo>
                <a:lnTo>
                  <a:pt x="48349" y="11647"/>
                </a:lnTo>
                <a:cubicBezTo>
                  <a:pt x="48067" y="11551"/>
                  <a:pt x="47788" y="11452"/>
                  <a:pt x="47501" y="11352"/>
                </a:cubicBezTo>
                <a:cubicBezTo>
                  <a:pt x="46205" y="10906"/>
                  <a:pt x="44866" y="10439"/>
                  <a:pt x="43515" y="10081"/>
                </a:cubicBezTo>
                <a:cubicBezTo>
                  <a:pt x="42499" y="9814"/>
                  <a:pt x="41575" y="9638"/>
                  <a:pt x="40686" y="9551"/>
                </a:cubicBezTo>
                <a:lnTo>
                  <a:pt x="40586" y="9539"/>
                </a:lnTo>
                <a:lnTo>
                  <a:pt x="40674" y="9515"/>
                </a:lnTo>
                <a:cubicBezTo>
                  <a:pt x="40738" y="9495"/>
                  <a:pt x="40793" y="9483"/>
                  <a:pt x="40849" y="9483"/>
                </a:cubicBezTo>
                <a:close/>
                <a:moveTo>
                  <a:pt x="58783" y="13145"/>
                </a:moveTo>
                <a:cubicBezTo>
                  <a:pt x="58863" y="13145"/>
                  <a:pt x="58942" y="13177"/>
                  <a:pt x="59026" y="13225"/>
                </a:cubicBezTo>
                <a:lnTo>
                  <a:pt x="59122" y="13281"/>
                </a:lnTo>
                <a:lnTo>
                  <a:pt x="59014" y="13265"/>
                </a:lnTo>
                <a:cubicBezTo>
                  <a:pt x="58942" y="13249"/>
                  <a:pt x="58863" y="13225"/>
                  <a:pt x="58775" y="13185"/>
                </a:cubicBezTo>
                <a:lnTo>
                  <a:pt x="58687" y="13145"/>
                </a:lnTo>
                <a:close/>
                <a:moveTo>
                  <a:pt x="59200" y="13127"/>
                </a:moveTo>
                <a:cubicBezTo>
                  <a:pt x="59325" y="13127"/>
                  <a:pt x="59441" y="13192"/>
                  <a:pt x="59564" y="13329"/>
                </a:cubicBezTo>
                <a:lnTo>
                  <a:pt x="59592" y="13364"/>
                </a:lnTo>
                <a:lnTo>
                  <a:pt x="59548" y="13360"/>
                </a:lnTo>
                <a:cubicBezTo>
                  <a:pt x="59369" y="13341"/>
                  <a:pt x="59221" y="13249"/>
                  <a:pt x="59110" y="13169"/>
                </a:cubicBezTo>
                <a:lnTo>
                  <a:pt x="59074" y="13145"/>
                </a:lnTo>
                <a:lnTo>
                  <a:pt x="59114" y="13137"/>
                </a:lnTo>
                <a:cubicBezTo>
                  <a:pt x="59143" y="13131"/>
                  <a:pt x="59172" y="13127"/>
                  <a:pt x="59200" y="13127"/>
                </a:cubicBezTo>
                <a:close/>
                <a:moveTo>
                  <a:pt x="59739" y="13078"/>
                </a:moveTo>
                <a:cubicBezTo>
                  <a:pt x="59743" y="13078"/>
                  <a:pt x="59767" y="13085"/>
                  <a:pt x="59779" y="13097"/>
                </a:cubicBezTo>
                <a:cubicBezTo>
                  <a:pt x="59859" y="13185"/>
                  <a:pt x="59939" y="13281"/>
                  <a:pt x="60018" y="13376"/>
                </a:cubicBezTo>
                <a:lnTo>
                  <a:pt x="60062" y="13424"/>
                </a:lnTo>
                <a:lnTo>
                  <a:pt x="60006" y="13424"/>
                </a:lnTo>
                <a:cubicBezTo>
                  <a:pt x="59787" y="13424"/>
                  <a:pt x="59644" y="13285"/>
                  <a:pt x="59492" y="13133"/>
                </a:cubicBezTo>
                <a:lnTo>
                  <a:pt x="59468" y="13109"/>
                </a:lnTo>
                <a:lnTo>
                  <a:pt x="59508" y="13101"/>
                </a:lnTo>
                <a:cubicBezTo>
                  <a:pt x="59588" y="13089"/>
                  <a:pt x="59664" y="13082"/>
                  <a:pt x="59739" y="13078"/>
                </a:cubicBezTo>
                <a:close/>
                <a:moveTo>
                  <a:pt x="40514" y="9628"/>
                </a:moveTo>
                <a:cubicBezTo>
                  <a:pt x="40530" y="9628"/>
                  <a:pt x="40546" y="9629"/>
                  <a:pt x="40562" y="9630"/>
                </a:cubicBezTo>
                <a:cubicBezTo>
                  <a:pt x="41830" y="9758"/>
                  <a:pt x="43141" y="10037"/>
                  <a:pt x="44563" y="10495"/>
                </a:cubicBezTo>
                <a:cubicBezTo>
                  <a:pt x="45683" y="10854"/>
                  <a:pt x="46811" y="11236"/>
                  <a:pt x="47903" y="11611"/>
                </a:cubicBezTo>
                <a:lnTo>
                  <a:pt x="47975" y="11635"/>
                </a:lnTo>
                <a:lnTo>
                  <a:pt x="49083" y="12009"/>
                </a:lnTo>
                <a:cubicBezTo>
                  <a:pt x="50187" y="12384"/>
                  <a:pt x="51382" y="12759"/>
                  <a:pt x="52634" y="12970"/>
                </a:cubicBezTo>
                <a:cubicBezTo>
                  <a:pt x="53614" y="13141"/>
                  <a:pt x="54539" y="13225"/>
                  <a:pt x="55443" y="13229"/>
                </a:cubicBezTo>
                <a:lnTo>
                  <a:pt x="55579" y="13229"/>
                </a:lnTo>
                <a:lnTo>
                  <a:pt x="55447" y="13265"/>
                </a:lnTo>
                <a:cubicBezTo>
                  <a:pt x="55260" y="13321"/>
                  <a:pt x="55061" y="13333"/>
                  <a:pt x="54869" y="13356"/>
                </a:cubicBezTo>
                <a:lnTo>
                  <a:pt x="54738" y="13368"/>
                </a:lnTo>
                <a:cubicBezTo>
                  <a:pt x="54303" y="13416"/>
                  <a:pt x="53865" y="13436"/>
                  <a:pt x="53431" y="13436"/>
                </a:cubicBezTo>
                <a:cubicBezTo>
                  <a:pt x="51888" y="13436"/>
                  <a:pt x="50354" y="13161"/>
                  <a:pt x="48860" y="12611"/>
                </a:cubicBezTo>
                <a:cubicBezTo>
                  <a:pt x="47891" y="12261"/>
                  <a:pt x="46927" y="11866"/>
                  <a:pt x="45990" y="11487"/>
                </a:cubicBezTo>
                <a:lnTo>
                  <a:pt x="45484" y="11284"/>
                </a:lnTo>
                <a:cubicBezTo>
                  <a:pt x="44265" y="10790"/>
                  <a:pt x="43005" y="10280"/>
                  <a:pt x="41698" y="9973"/>
                </a:cubicBezTo>
                <a:cubicBezTo>
                  <a:pt x="41387" y="9897"/>
                  <a:pt x="41060" y="9841"/>
                  <a:pt x="40750" y="9782"/>
                </a:cubicBezTo>
                <a:cubicBezTo>
                  <a:pt x="40610" y="9758"/>
                  <a:pt x="40463" y="9734"/>
                  <a:pt x="40323" y="9702"/>
                </a:cubicBezTo>
                <a:lnTo>
                  <a:pt x="40259" y="9690"/>
                </a:lnTo>
                <a:lnTo>
                  <a:pt x="40323" y="9662"/>
                </a:lnTo>
                <a:cubicBezTo>
                  <a:pt x="40393" y="9640"/>
                  <a:pt x="40453" y="9628"/>
                  <a:pt x="40514" y="9628"/>
                </a:cubicBezTo>
                <a:close/>
                <a:moveTo>
                  <a:pt x="60174" y="12990"/>
                </a:moveTo>
                <a:cubicBezTo>
                  <a:pt x="60186" y="12998"/>
                  <a:pt x="60202" y="13006"/>
                  <a:pt x="60206" y="13010"/>
                </a:cubicBezTo>
                <a:cubicBezTo>
                  <a:pt x="60265" y="13089"/>
                  <a:pt x="60325" y="13181"/>
                  <a:pt x="60373" y="13257"/>
                </a:cubicBezTo>
                <a:cubicBezTo>
                  <a:pt x="60409" y="13305"/>
                  <a:pt x="60445" y="13360"/>
                  <a:pt x="60481" y="13416"/>
                </a:cubicBezTo>
                <a:lnTo>
                  <a:pt x="60508" y="13460"/>
                </a:lnTo>
                <a:lnTo>
                  <a:pt x="60465" y="13464"/>
                </a:lnTo>
                <a:cubicBezTo>
                  <a:pt x="60317" y="13460"/>
                  <a:pt x="60186" y="13456"/>
                  <a:pt x="60094" y="13305"/>
                </a:cubicBezTo>
                <a:cubicBezTo>
                  <a:pt x="60058" y="13237"/>
                  <a:pt x="59994" y="13169"/>
                  <a:pt x="59935" y="13105"/>
                </a:cubicBezTo>
                <a:lnTo>
                  <a:pt x="59883" y="13046"/>
                </a:lnTo>
                <a:lnTo>
                  <a:pt x="59927" y="13038"/>
                </a:lnTo>
                <a:cubicBezTo>
                  <a:pt x="60010" y="13022"/>
                  <a:pt x="60090" y="13002"/>
                  <a:pt x="60166" y="12990"/>
                </a:cubicBezTo>
                <a:close/>
                <a:moveTo>
                  <a:pt x="60620" y="12906"/>
                </a:moveTo>
                <a:lnTo>
                  <a:pt x="60955" y="13500"/>
                </a:lnTo>
                <a:lnTo>
                  <a:pt x="60907" y="13500"/>
                </a:lnTo>
                <a:cubicBezTo>
                  <a:pt x="60823" y="13496"/>
                  <a:pt x="60740" y="13488"/>
                  <a:pt x="60660" y="13484"/>
                </a:cubicBezTo>
                <a:cubicBezTo>
                  <a:pt x="60648" y="13484"/>
                  <a:pt x="60628" y="13468"/>
                  <a:pt x="60624" y="13464"/>
                </a:cubicBezTo>
                <a:cubicBezTo>
                  <a:pt x="60536" y="13333"/>
                  <a:pt x="60445" y="13201"/>
                  <a:pt x="60357" y="13066"/>
                </a:cubicBezTo>
                <a:lnTo>
                  <a:pt x="60301" y="12982"/>
                </a:lnTo>
                <a:lnTo>
                  <a:pt x="60620" y="12906"/>
                </a:lnTo>
                <a:close/>
                <a:moveTo>
                  <a:pt x="59504" y="13432"/>
                </a:moveTo>
                <a:lnTo>
                  <a:pt x="59640" y="13468"/>
                </a:lnTo>
                <a:cubicBezTo>
                  <a:pt x="59711" y="13488"/>
                  <a:pt x="59783" y="13528"/>
                  <a:pt x="59851" y="13588"/>
                </a:cubicBezTo>
                <a:lnTo>
                  <a:pt x="59982" y="13703"/>
                </a:lnTo>
                <a:lnTo>
                  <a:pt x="59982" y="13703"/>
                </a:lnTo>
                <a:lnTo>
                  <a:pt x="59504" y="13432"/>
                </a:lnTo>
                <a:close/>
                <a:moveTo>
                  <a:pt x="40158" y="9784"/>
                </a:moveTo>
                <a:cubicBezTo>
                  <a:pt x="40188" y="9784"/>
                  <a:pt x="40219" y="9786"/>
                  <a:pt x="40251" y="9790"/>
                </a:cubicBezTo>
                <a:cubicBezTo>
                  <a:pt x="41487" y="9961"/>
                  <a:pt x="42730" y="10296"/>
                  <a:pt x="44049" y="10814"/>
                </a:cubicBezTo>
                <a:cubicBezTo>
                  <a:pt x="44707" y="11073"/>
                  <a:pt x="45373" y="11340"/>
                  <a:pt x="46014" y="11607"/>
                </a:cubicBezTo>
                <a:lnTo>
                  <a:pt x="46018" y="11607"/>
                </a:lnTo>
                <a:cubicBezTo>
                  <a:pt x="46580" y="11834"/>
                  <a:pt x="47166" y="12073"/>
                  <a:pt x="47736" y="12300"/>
                </a:cubicBezTo>
                <a:cubicBezTo>
                  <a:pt x="48943" y="12779"/>
                  <a:pt x="49888" y="13070"/>
                  <a:pt x="50804" y="13257"/>
                </a:cubicBezTo>
                <a:cubicBezTo>
                  <a:pt x="51693" y="13433"/>
                  <a:pt x="52580" y="13522"/>
                  <a:pt x="53457" y="13522"/>
                </a:cubicBezTo>
                <a:cubicBezTo>
                  <a:pt x="53850" y="13522"/>
                  <a:pt x="54242" y="13504"/>
                  <a:pt x="54630" y="13468"/>
                </a:cubicBezTo>
                <a:lnTo>
                  <a:pt x="54638" y="13504"/>
                </a:lnTo>
                <a:cubicBezTo>
                  <a:pt x="54590" y="13528"/>
                  <a:pt x="54547" y="13540"/>
                  <a:pt x="54503" y="13548"/>
                </a:cubicBezTo>
                <a:cubicBezTo>
                  <a:pt x="53630" y="13755"/>
                  <a:pt x="52765" y="13855"/>
                  <a:pt x="51912" y="13855"/>
                </a:cubicBezTo>
                <a:cubicBezTo>
                  <a:pt x="51219" y="13855"/>
                  <a:pt x="50537" y="13787"/>
                  <a:pt x="49864" y="13655"/>
                </a:cubicBezTo>
                <a:cubicBezTo>
                  <a:pt x="49023" y="13488"/>
                  <a:pt x="48214" y="13229"/>
                  <a:pt x="47473" y="12886"/>
                </a:cubicBezTo>
                <a:cubicBezTo>
                  <a:pt x="46429" y="12404"/>
                  <a:pt x="45380" y="11894"/>
                  <a:pt x="44368" y="11400"/>
                </a:cubicBezTo>
                <a:lnTo>
                  <a:pt x="44117" y="11276"/>
                </a:lnTo>
                <a:cubicBezTo>
                  <a:pt x="42643" y="10555"/>
                  <a:pt x="41288" y="10093"/>
                  <a:pt x="39984" y="9853"/>
                </a:cubicBezTo>
                <a:lnTo>
                  <a:pt x="39921" y="9841"/>
                </a:lnTo>
                <a:lnTo>
                  <a:pt x="39980" y="9818"/>
                </a:lnTo>
                <a:cubicBezTo>
                  <a:pt x="40037" y="9793"/>
                  <a:pt x="40096" y="9784"/>
                  <a:pt x="40158" y="9784"/>
                </a:cubicBezTo>
                <a:close/>
                <a:moveTo>
                  <a:pt x="59966" y="13508"/>
                </a:moveTo>
                <a:cubicBezTo>
                  <a:pt x="60158" y="13508"/>
                  <a:pt x="60261" y="13647"/>
                  <a:pt x="60365" y="13799"/>
                </a:cubicBezTo>
                <a:lnTo>
                  <a:pt x="60429" y="13887"/>
                </a:lnTo>
                <a:lnTo>
                  <a:pt x="60369" y="13867"/>
                </a:lnTo>
                <a:cubicBezTo>
                  <a:pt x="60202" y="13795"/>
                  <a:pt x="60078" y="13679"/>
                  <a:pt x="59943" y="13540"/>
                </a:cubicBezTo>
                <a:lnTo>
                  <a:pt x="59911" y="13508"/>
                </a:lnTo>
                <a:close/>
                <a:moveTo>
                  <a:pt x="60305" y="13556"/>
                </a:moveTo>
                <a:lnTo>
                  <a:pt x="60349" y="13560"/>
                </a:lnTo>
                <a:cubicBezTo>
                  <a:pt x="60421" y="13564"/>
                  <a:pt x="60485" y="13568"/>
                  <a:pt x="60548" y="13580"/>
                </a:cubicBezTo>
                <a:cubicBezTo>
                  <a:pt x="60564" y="13580"/>
                  <a:pt x="60588" y="13588"/>
                  <a:pt x="60596" y="13600"/>
                </a:cubicBezTo>
                <a:cubicBezTo>
                  <a:pt x="60680" y="13727"/>
                  <a:pt x="60760" y="13859"/>
                  <a:pt x="60839" y="13994"/>
                </a:cubicBezTo>
                <a:lnTo>
                  <a:pt x="60883" y="14066"/>
                </a:lnTo>
                <a:lnTo>
                  <a:pt x="60839" y="14054"/>
                </a:lnTo>
                <a:cubicBezTo>
                  <a:pt x="60636" y="13998"/>
                  <a:pt x="60520" y="13843"/>
                  <a:pt x="60389" y="13667"/>
                </a:cubicBezTo>
                <a:cubicBezTo>
                  <a:pt x="60369" y="13639"/>
                  <a:pt x="60349" y="13616"/>
                  <a:pt x="60329" y="13588"/>
                </a:cubicBezTo>
                <a:lnTo>
                  <a:pt x="60305" y="13556"/>
                </a:lnTo>
                <a:close/>
                <a:moveTo>
                  <a:pt x="60337" y="13930"/>
                </a:moveTo>
                <a:lnTo>
                  <a:pt x="60481" y="14010"/>
                </a:lnTo>
                <a:cubicBezTo>
                  <a:pt x="60548" y="14054"/>
                  <a:pt x="60608" y="14102"/>
                  <a:pt x="60668" y="14181"/>
                </a:cubicBezTo>
                <a:lnTo>
                  <a:pt x="60640" y="14205"/>
                </a:lnTo>
                <a:lnTo>
                  <a:pt x="60337" y="13930"/>
                </a:lnTo>
                <a:close/>
                <a:moveTo>
                  <a:pt x="60744" y="13596"/>
                </a:moveTo>
                <a:cubicBezTo>
                  <a:pt x="60823" y="13596"/>
                  <a:pt x="60907" y="13596"/>
                  <a:pt x="60983" y="13600"/>
                </a:cubicBezTo>
                <a:cubicBezTo>
                  <a:pt x="60999" y="13604"/>
                  <a:pt x="61015" y="13616"/>
                  <a:pt x="61023" y="13627"/>
                </a:cubicBezTo>
                <a:cubicBezTo>
                  <a:pt x="61098" y="13779"/>
                  <a:pt x="61198" y="13974"/>
                  <a:pt x="61294" y="14181"/>
                </a:cubicBezTo>
                <a:lnTo>
                  <a:pt x="61306" y="14221"/>
                </a:lnTo>
                <a:lnTo>
                  <a:pt x="61306" y="14221"/>
                </a:lnTo>
                <a:lnTo>
                  <a:pt x="61266" y="14213"/>
                </a:lnTo>
                <a:cubicBezTo>
                  <a:pt x="61122" y="14166"/>
                  <a:pt x="61007" y="14122"/>
                  <a:pt x="60943" y="13978"/>
                </a:cubicBezTo>
                <a:cubicBezTo>
                  <a:pt x="60899" y="13875"/>
                  <a:pt x="60839" y="13783"/>
                  <a:pt x="60768" y="13683"/>
                </a:cubicBezTo>
                <a:cubicBezTo>
                  <a:pt x="60756" y="13663"/>
                  <a:pt x="60744" y="13643"/>
                  <a:pt x="60728" y="13624"/>
                </a:cubicBezTo>
                <a:lnTo>
                  <a:pt x="60708" y="13596"/>
                </a:lnTo>
                <a:close/>
                <a:moveTo>
                  <a:pt x="60740" y="14114"/>
                </a:moveTo>
                <a:lnTo>
                  <a:pt x="60795" y="14134"/>
                </a:lnTo>
                <a:cubicBezTo>
                  <a:pt x="60947" y="14193"/>
                  <a:pt x="61035" y="14265"/>
                  <a:pt x="61078" y="14393"/>
                </a:cubicBezTo>
                <a:cubicBezTo>
                  <a:pt x="61106" y="14464"/>
                  <a:pt x="61142" y="14532"/>
                  <a:pt x="61182" y="14596"/>
                </a:cubicBezTo>
                <a:lnTo>
                  <a:pt x="61234" y="14684"/>
                </a:lnTo>
                <a:lnTo>
                  <a:pt x="61158" y="14620"/>
                </a:lnTo>
                <a:cubicBezTo>
                  <a:pt x="61015" y="14504"/>
                  <a:pt x="60907" y="14353"/>
                  <a:pt x="60795" y="14193"/>
                </a:cubicBezTo>
                <a:lnTo>
                  <a:pt x="60740" y="14114"/>
                </a:lnTo>
                <a:close/>
                <a:moveTo>
                  <a:pt x="61325" y="14883"/>
                </a:moveTo>
                <a:cubicBezTo>
                  <a:pt x="61357" y="14919"/>
                  <a:pt x="61381" y="14955"/>
                  <a:pt x="61413" y="14998"/>
                </a:cubicBezTo>
                <a:lnTo>
                  <a:pt x="61377" y="15022"/>
                </a:lnTo>
                <a:lnTo>
                  <a:pt x="61298" y="14907"/>
                </a:lnTo>
                <a:lnTo>
                  <a:pt x="61325" y="14883"/>
                </a:lnTo>
                <a:close/>
                <a:moveTo>
                  <a:pt x="61126" y="14277"/>
                </a:moveTo>
                <a:lnTo>
                  <a:pt x="61166" y="14289"/>
                </a:lnTo>
                <a:cubicBezTo>
                  <a:pt x="61302" y="14329"/>
                  <a:pt x="61421" y="14381"/>
                  <a:pt x="61473" y="14556"/>
                </a:cubicBezTo>
                <a:cubicBezTo>
                  <a:pt x="61513" y="14684"/>
                  <a:pt x="61565" y="14803"/>
                  <a:pt x="61632" y="14935"/>
                </a:cubicBezTo>
                <a:lnTo>
                  <a:pt x="61676" y="15026"/>
                </a:lnTo>
                <a:lnTo>
                  <a:pt x="61612" y="14979"/>
                </a:lnTo>
                <a:cubicBezTo>
                  <a:pt x="61425" y="14827"/>
                  <a:pt x="61282" y="14620"/>
                  <a:pt x="61142" y="14317"/>
                </a:cubicBezTo>
                <a:lnTo>
                  <a:pt x="61126" y="14277"/>
                </a:lnTo>
                <a:close/>
                <a:moveTo>
                  <a:pt x="61525" y="15038"/>
                </a:moveTo>
                <a:lnTo>
                  <a:pt x="61600" y="15094"/>
                </a:lnTo>
                <a:cubicBezTo>
                  <a:pt x="61692" y="15170"/>
                  <a:pt x="61764" y="15234"/>
                  <a:pt x="61800" y="15333"/>
                </a:cubicBezTo>
                <a:cubicBezTo>
                  <a:pt x="61836" y="15437"/>
                  <a:pt x="61875" y="15536"/>
                  <a:pt x="61911" y="15640"/>
                </a:cubicBezTo>
                <a:lnTo>
                  <a:pt x="61875" y="15656"/>
                </a:lnTo>
                <a:lnTo>
                  <a:pt x="61525" y="15038"/>
                </a:lnTo>
                <a:close/>
                <a:moveTo>
                  <a:pt x="5950" y="0"/>
                </a:moveTo>
                <a:cubicBezTo>
                  <a:pt x="4797" y="0"/>
                  <a:pt x="3658" y="170"/>
                  <a:pt x="2543" y="508"/>
                </a:cubicBezTo>
                <a:cubicBezTo>
                  <a:pt x="2431" y="540"/>
                  <a:pt x="2316" y="576"/>
                  <a:pt x="2200" y="608"/>
                </a:cubicBezTo>
                <a:lnTo>
                  <a:pt x="2045" y="651"/>
                </a:lnTo>
                <a:lnTo>
                  <a:pt x="1435" y="891"/>
                </a:lnTo>
                <a:lnTo>
                  <a:pt x="1419" y="906"/>
                </a:lnTo>
                <a:cubicBezTo>
                  <a:pt x="1407" y="914"/>
                  <a:pt x="1399" y="926"/>
                  <a:pt x="1387" y="930"/>
                </a:cubicBezTo>
                <a:cubicBezTo>
                  <a:pt x="1284" y="978"/>
                  <a:pt x="1176" y="1030"/>
                  <a:pt x="1068" y="1086"/>
                </a:cubicBezTo>
                <a:cubicBezTo>
                  <a:pt x="869" y="1177"/>
                  <a:pt x="670" y="1273"/>
                  <a:pt x="471" y="1373"/>
                </a:cubicBezTo>
                <a:cubicBezTo>
                  <a:pt x="379" y="1417"/>
                  <a:pt x="283" y="1472"/>
                  <a:pt x="192" y="1528"/>
                </a:cubicBezTo>
                <a:cubicBezTo>
                  <a:pt x="152" y="1552"/>
                  <a:pt x="112" y="1576"/>
                  <a:pt x="68" y="1596"/>
                </a:cubicBezTo>
                <a:lnTo>
                  <a:pt x="0" y="1636"/>
                </a:lnTo>
                <a:lnTo>
                  <a:pt x="80" y="1652"/>
                </a:lnTo>
                <a:cubicBezTo>
                  <a:pt x="95" y="1656"/>
                  <a:pt x="109" y="1658"/>
                  <a:pt x="122" y="1658"/>
                </a:cubicBezTo>
                <a:cubicBezTo>
                  <a:pt x="159" y="1658"/>
                  <a:pt x="187" y="1643"/>
                  <a:pt x="208" y="1628"/>
                </a:cubicBezTo>
                <a:cubicBezTo>
                  <a:pt x="1363" y="950"/>
                  <a:pt x="2623" y="492"/>
                  <a:pt x="3950" y="273"/>
                </a:cubicBezTo>
                <a:cubicBezTo>
                  <a:pt x="4642" y="158"/>
                  <a:pt x="5323" y="101"/>
                  <a:pt x="5993" y="101"/>
                </a:cubicBezTo>
                <a:cubicBezTo>
                  <a:pt x="8188" y="101"/>
                  <a:pt x="10262" y="715"/>
                  <a:pt x="12179" y="1943"/>
                </a:cubicBezTo>
                <a:cubicBezTo>
                  <a:pt x="13295" y="2652"/>
                  <a:pt x="14395" y="3557"/>
                  <a:pt x="15551" y="4700"/>
                </a:cubicBezTo>
                <a:cubicBezTo>
                  <a:pt x="16173" y="5318"/>
                  <a:pt x="16790" y="5952"/>
                  <a:pt x="17396" y="6566"/>
                </a:cubicBezTo>
                <a:lnTo>
                  <a:pt x="17404" y="6574"/>
                </a:lnTo>
                <a:cubicBezTo>
                  <a:pt x="17807" y="6984"/>
                  <a:pt x="18221" y="7410"/>
                  <a:pt x="18635" y="7825"/>
                </a:cubicBezTo>
                <a:cubicBezTo>
                  <a:pt x="19468" y="8662"/>
                  <a:pt x="20588" y="9742"/>
                  <a:pt x="21860" y="10658"/>
                </a:cubicBezTo>
                <a:lnTo>
                  <a:pt x="21911" y="10698"/>
                </a:lnTo>
                <a:lnTo>
                  <a:pt x="21824" y="10690"/>
                </a:lnTo>
                <a:cubicBezTo>
                  <a:pt x="21684" y="10678"/>
                  <a:pt x="21553" y="10662"/>
                  <a:pt x="21425" y="10650"/>
                </a:cubicBezTo>
                <a:cubicBezTo>
                  <a:pt x="21333" y="10635"/>
                  <a:pt x="21254" y="10611"/>
                  <a:pt x="21194" y="10571"/>
                </a:cubicBezTo>
                <a:cubicBezTo>
                  <a:pt x="20377" y="10037"/>
                  <a:pt x="19580" y="9407"/>
                  <a:pt x="18831" y="8706"/>
                </a:cubicBezTo>
                <a:cubicBezTo>
                  <a:pt x="17974" y="7905"/>
                  <a:pt x="17109" y="7076"/>
                  <a:pt x="16284" y="6275"/>
                </a:cubicBezTo>
                <a:lnTo>
                  <a:pt x="16189" y="6187"/>
                </a:lnTo>
                <a:cubicBezTo>
                  <a:pt x="15085" y="5119"/>
                  <a:pt x="13997" y="4087"/>
                  <a:pt x="12785" y="3222"/>
                </a:cubicBezTo>
                <a:cubicBezTo>
                  <a:pt x="11510" y="2305"/>
                  <a:pt x="10370" y="1727"/>
                  <a:pt x="9194" y="1393"/>
                </a:cubicBezTo>
                <a:cubicBezTo>
                  <a:pt x="8139" y="1094"/>
                  <a:pt x="7096" y="946"/>
                  <a:pt x="6068" y="946"/>
                </a:cubicBezTo>
                <a:cubicBezTo>
                  <a:pt x="4156" y="946"/>
                  <a:pt x="2296" y="1460"/>
                  <a:pt x="511" y="2481"/>
                </a:cubicBezTo>
                <a:cubicBezTo>
                  <a:pt x="411" y="2532"/>
                  <a:pt x="311" y="2600"/>
                  <a:pt x="220" y="2664"/>
                </a:cubicBezTo>
                <a:lnTo>
                  <a:pt x="212" y="2668"/>
                </a:lnTo>
                <a:cubicBezTo>
                  <a:pt x="172" y="2700"/>
                  <a:pt x="128" y="2724"/>
                  <a:pt x="88" y="2752"/>
                </a:cubicBezTo>
                <a:lnTo>
                  <a:pt x="64" y="2768"/>
                </a:lnTo>
                <a:lnTo>
                  <a:pt x="112" y="2847"/>
                </a:lnTo>
                <a:lnTo>
                  <a:pt x="140" y="2831"/>
                </a:lnTo>
                <a:lnTo>
                  <a:pt x="168" y="2819"/>
                </a:lnTo>
                <a:cubicBezTo>
                  <a:pt x="192" y="2803"/>
                  <a:pt x="212" y="2792"/>
                  <a:pt x="232" y="2780"/>
                </a:cubicBezTo>
                <a:cubicBezTo>
                  <a:pt x="1435" y="1994"/>
                  <a:pt x="2770" y="1472"/>
                  <a:pt x="4197" y="1225"/>
                </a:cubicBezTo>
                <a:cubicBezTo>
                  <a:pt x="4863" y="1111"/>
                  <a:pt x="5519" y="1053"/>
                  <a:pt x="6164" y="1053"/>
                </a:cubicBezTo>
                <a:cubicBezTo>
                  <a:pt x="7940" y="1053"/>
                  <a:pt x="9633" y="1487"/>
                  <a:pt x="11223" y="2349"/>
                </a:cubicBezTo>
                <a:cubicBezTo>
                  <a:pt x="12375" y="2971"/>
                  <a:pt x="13479" y="3788"/>
                  <a:pt x="14606" y="4836"/>
                </a:cubicBezTo>
                <a:cubicBezTo>
                  <a:pt x="15336" y="5513"/>
                  <a:pt x="16065" y="6215"/>
                  <a:pt x="16766" y="6896"/>
                </a:cubicBezTo>
                <a:cubicBezTo>
                  <a:pt x="17157" y="7271"/>
                  <a:pt x="17587" y="7689"/>
                  <a:pt x="18014" y="8092"/>
                </a:cubicBezTo>
                <a:cubicBezTo>
                  <a:pt x="19118" y="9148"/>
                  <a:pt x="20070" y="9933"/>
                  <a:pt x="21003" y="10563"/>
                </a:cubicBezTo>
                <a:lnTo>
                  <a:pt x="21055" y="10603"/>
                </a:lnTo>
                <a:lnTo>
                  <a:pt x="20987" y="10599"/>
                </a:lnTo>
                <a:cubicBezTo>
                  <a:pt x="20851" y="10591"/>
                  <a:pt x="20716" y="10575"/>
                  <a:pt x="20568" y="10551"/>
                </a:cubicBezTo>
                <a:cubicBezTo>
                  <a:pt x="20493" y="10539"/>
                  <a:pt x="20425" y="10515"/>
                  <a:pt x="20369" y="10479"/>
                </a:cubicBezTo>
                <a:cubicBezTo>
                  <a:pt x="19572" y="9997"/>
                  <a:pt x="18811" y="9443"/>
                  <a:pt x="18113" y="8825"/>
                </a:cubicBezTo>
                <a:cubicBezTo>
                  <a:pt x="17340" y="8148"/>
                  <a:pt x="16571" y="7454"/>
                  <a:pt x="15830" y="6785"/>
                </a:cubicBezTo>
                <a:lnTo>
                  <a:pt x="15810" y="6769"/>
                </a:lnTo>
                <a:cubicBezTo>
                  <a:pt x="15543" y="6526"/>
                  <a:pt x="15272" y="6279"/>
                  <a:pt x="15005" y="6040"/>
                </a:cubicBezTo>
                <a:cubicBezTo>
                  <a:pt x="14272" y="5382"/>
                  <a:pt x="13395" y="4617"/>
                  <a:pt x="12418" y="3939"/>
                </a:cubicBezTo>
                <a:cubicBezTo>
                  <a:pt x="11426" y="3250"/>
                  <a:pt x="10490" y="2760"/>
                  <a:pt x="9553" y="2433"/>
                </a:cubicBezTo>
                <a:cubicBezTo>
                  <a:pt x="8497" y="2067"/>
                  <a:pt x="7408" y="1883"/>
                  <a:pt x="6296" y="1883"/>
                </a:cubicBezTo>
                <a:cubicBezTo>
                  <a:pt x="5461" y="1883"/>
                  <a:pt x="4614" y="1987"/>
                  <a:pt x="3759" y="2194"/>
                </a:cubicBezTo>
                <a:cubicBezTo>
                  <a:pt x="2475" y="2509"/>
                  <a:pt x="1284" y="3059"/>
                  <a:pt x="224" y="3828"/>
                </a:cubicBezTo>
                <a:cubicBezTo>
                  <a:pt x="200" y="3848"/>
                  <a:pt x="168" y="3868"/>
                  <a:pt x="144" y="3895"/>
                </a:cubicBezTo>
                <a:cubicBezTo>
                  <a:pt x="132" y="3903"/>
                  <a:pt x="120" y="3915"/>
                  <a:pt x="108" y="3923"/>
                </a:cubicBezTo>
                <a:lnTo>
                  <a:pt x="52" y="3967"/>
                </a:lnTo>
                <a:lnTo>
                  <a:pt x="124" y="3979"/>
                </a:lnTo>
                <a:cubicBezTo>
                  <a:pt x="132" y="3980"/>
                  <a:pt x="139" y="3981"/>
                  <a:pt x="146" y="3981"/>
                </a:cubicBezTo>
                <a:cubicBezTo>
                  <a:pt x="182" y="3981"/>
                  <a:pt x="207" y="3965"/>
                  <a:pt x="228" y="3955"/>
                </a:cubicBezTo>
                <a:cubicBezTo>
                  <a:pt x="1423" y="3070"/>
                  <a:pt x="2774" y="2481"/>
                  <a:pt x="4253" y="2190"/>
                </a:cubicBezTo>
                <a:cubicBezTo>
                  <a:pt x="4944" y="2056"/>
                  <a:pt x="5626" y="1989"/>
                  <a:pt x="6297" y="1989"/>
                </a:cubicBezTo>
                <a:cubicBezTo>
                  <a:pt x="7863" y="1989"/>
                  <a:pt x="9368" y="2354"/>
                  <a:pt x="10788" y="3082"/>
                </a:cubicBezTo>
                <a:cubicBezTo>
                  <a:pt x="11868" y="3636"/>
                  <a:pt x="12925" y="4366"/>
                  <a:pt x="14013" y="5318"/>
                </a:cubicBezTo>
                <a:cubicBezTo>
                  <a:pt x="14698" y="5920"/>
                  <a:pt x="15383" y="6546"/>
                  <a:pt x="16049" y="7147"/>
                </a:cubicBezTo>
                <a:cubicBezTo>
                  <a:pt x="16412" y="7474"/>
                  <a:pt x="16790" y="7821"/>
                  <a:pt x="17165" y="8152"/>
                </a:cubicBezTo>
                <a:cubicBezTo>
                  <a:pt x="18173" y="9060"/>
                  <a:pt x="19034" y="9738"/>
                  <a:pt x="19867" y="10284"/>
                </a:cubicBezTo>
                <a:lnTo>
                  <a:pt x="20118" y="10451"/>
                </a:lnTo>
                <a:lnTo>
                  <a:pt x="20190" y="10495"/>
                </a:lnTo>
                <a:lnTo>
                  <a:pt x="20110" y="10483"/>
                </a:lnTo>
                <a:cubicBezTo>
                  <a:pt x="20078" y="10479"/>
                  <a:pt x="20046" y="10475"/>
                  <a:pt x="20014" y="10475"/>
                </a:cubicBezTo>
                <a:lnTo>
                  <a:pt x="20006" y="10475"/>
                </a:lnTo>
                <a:cubicBezTo>
                  <a:pt x="19959" y="10471"/>
                  <a:pt x="19911" y="10459"/>
                  <a:pt x="19867" y="10455"/>
                </a:cubicBezTo>
                <a:cubicBezTo>
                  <a:pt x="19680" y="10435"/>
                  <a:pt x="19516" y="10376"/>
                  <a:pt x="19369" y="10280"/>
                </a:cubicBezTo>
                <a:cubicBezTo>
                  <a:pt x="19221" y="10184"/>
                  <a:pt x="19074" y="10097"/>
                  <a:pt x="18934" y="10005"/>
                </a:cubicBezTo>
                <a:lnTo>
                  <a:pt x="18930" y="10001"/>
                </a:lnTo>
                <a:cubicBezTo>
                  <a:pt x="18683" y="9845"/>
                  <a:pt x="18436" y="9694"/>
                  <a:pt x="18193" y="9523"/>
                </a:cubicBezTo>
                <a:cubicBezTo>
                  <a:pt x="17209" y="8841"/>
                  <a:pt x="16288" y="8052"/>
                  <a:pt x="15395" y="7287"/>
                </a:cubicBezTo>
                <a:lnTo>
                  <a:pt x="15216" y="7131"/>
                </a:lnTo>
                <a:cubicBezTo>
                  <a:pt x="14268" y="6315"/>
                  <a:pt x="13279" y="5474"/>
                  <a:pt x="12215" y="4744"/>
                </a:cubicBezTo>
                <a:cubicBezTo>
                  <a:pt x="11111" y="3995"/>
                  <a:pt x="10071" y="3481"/>
                  <a:pt x="9039" y="3170"/>
                </a:cubicBezTo>
                <a:cubicBezTo>
                  <a:pt x="8196" y="2919"/>
                  <a:pt x="7307" y="2793"/>
                  <a:pt x="6404" y="2793"/>
                </a:cubicBezTo>
                <a:cubicBezTo>
                  <a:pt x="5790" y="2793"/>
                  <a:pt x="5169" y="2851"/>
                  <a:pt x="4552" y="2967"/>
                </a:cubicBezTo>
                <a:cubicBezTo>
                  <a:pt x="3033" y="3258"/>
                  <a:pt x="1614" y="3895"/>
                  <a:pt x="451" y="4804"/>
                </a:cubicBezTo>
                <a:cubicBezTo>
                  <a:pt x="371" y="4864"/>
                  <a:pt x="299" y="4932"/>
                  <a:pt x="228" y="4991"/>
                </a:cubicBezTo>
                <a:cubicBezTo>
                  <a:pt x="192" y="5019"/>
                  <a:pt x="160" y="5043"/>
                  <a:pt x="128" y="5075"/>
                </a:cubicBezTo>
                <a:lnTo>
                  <a:pt x="80" y="5115"/>
                </a:lnTo>
                <a:lnTo>
                  <a:pt x="144" y="5131"/>
                </a:lnTo>
                <a:cubicBezTo>
                  <a:pt x="155" y="5133"/>
                  <a:pt x="164" y="5134"/>
                  <a:pt x="174" y="5134"/>
                </a:cubicBezTo>
                <a:cubicBezTo>
                  <a:pt x="203" y="5134"/>
                  <a:pt x="227" y="5124"/>
                  <a:pt x="251" y="5103"/>
                </a:cubicBezTo>
                <a:cubicBezTo>
                  <a:pt x="1575" y="3995"/>
                  <a:pt x="3141" y="3290"/>
                  <a:pt x="4922" y="3011"/>
                </a:cubicBezTo>
                <a:cubicBezTo>
                  <a:pt x="5427" y="2931"/>
                  <a:pt x="5928" y="2892"/>
                  <a:pt x="6423" y="2892"/>
                </a:cubicBezTo>
                <a:cubicBezTo>
                  <a:pt x="7666" y="2892"/>
                  <a:pt x="8873" y="3142"/>
                  <a:pt x="10027" y="3640"/>
                </a:cubicBezTo>
                <a:cubicBezTo>
                  <a:pt x="11067" y="4087"/>
                  <a:pt x="12088" y="4712"/>
                  <a:pt x="13060" y="5490"/>
                </a:cubicBezTo>
                <a:cubicBezTo>
                  <a:pt x="13849" y="6115"/>
                  <a:pt x="14634" y="6777"/>
                  <a:pt x="15391" y="7414"/>
                </a:cubicBezTo>
                <a:cubicBezTo>
                  <a:pt x="15611" y="7602"/>
                  <a:pt x="15826" y="7785"/>
                  <a:pt x="16045" y="7964"/>
                </a:cubicBezTo>
                <a:cubicBezTo>
                  <a:pt x="17177" y="8917"/>
                  <a:pt x="18157" y="9678"/>
                  <a:pt x="19237" y="10316"/>
                </a:cubicBezTo>
                <a:lnTo>
                  <a:pt x="19337" y="10376"/>
                </a:lnTo>
                <a:lnTo>
                  <a:pt x="19138" y="10332"/>
                </a:lnTo>
                <a:cubicBezTo>
                  <a:pt x="18958" y="10292"/>
                  <a:pt x="18771" y="10252"/>
                  <a:pt x="18604" y="10176"/>
                </a:cubicBezTo>
                <a:cubicBezTo>
                  <a:pt x="17938" y="9857"/>
                  <a:pt x="17265" y="9443"/>
                  <a:pt x="16547" y="8909"/>
                </a:cubicBezTo>
                <a:cubicBezTo>
                  <a:pt x="15830" y="8379"/>
                  <a:pt x="15116" y="7825"/>
                  <a:pt x="14427" y="7291"/>
                </a:cubicBezTo>
                <a:cubicBezTo>
                  <a:pt x="14212" y="7124"/>
                  <a:pt x="13993" y="6956"/>
                  <a:pt x="13777" y="6793"/>
                </a:cubicBezTo>
                <a:cubicBezTo>
                  <a:pt x="12737" y="5992"/>
                  <a:pt x="11841" y="5350"/>
                  <a:pt x="10852" y="4824"/>
                </a:cubicBezTo>
                <a:cubicBezTo>
                  <a:pt x="9724" y="4222"/>
                  <a:pt x="8640" y="3864"/>
                  <a:pt x="7560" y="3736"/>
                </a:cubicBezTo>
                <a:cubicBezTo>
                  <a:pt x="7208" y="3694"/>
                  <a:pt x="6855" y="3673"/>
                  <a:pt x="6502" y="3673"/>
                </a:cubicBezTo>
                <a:cubicBezTo>
                  <a:pt x="5572" y="3673"/>
                  <a:pt x="4643" y="3818"/>
                  <a:pt x="3731" y="4107"/>
                </a:cubicBezTo>
                <a:cubicBezTo>
                  <a:pt x="2463" y="4505"/>
                  <a:pt x="1339" y="5143"/>
                  <a:pt x="391" y="6008"/>
                </a:cubicBezTo>
                <a:cubicBezTo>
                  <a:pt x="339" y="6055"/>
                  <a:pt x="283" y="6111"/>
                  <a:pt x="232" y="6159"/>
                </a:cubicBezTo>
                <a:lnTo>
                  <a:pt x="228" y="6167"/>
                </a:lnTo>
                <a:lnTo>
                  <a:pt x="160" y="6235"/>
                </a:lnTo>
                <a:lnTo>
                  <a:pt x="108" y="6287"/>
                </a:lnTo>
                <a:lnTo>
                  <a:pt x="180" y="6291"/>
                </a:lnTo>
                <a:cubicBezTo>
                  <a:pt x="232" y="6291"/>
                  <a:pt x="263" y="6271"/>
                  <a:pt x="287" y="6251"/>
                </a:cubicBezTo>
                <a:cubicBezTo>
                  <a:pt x="327" y="6211"/>
                  <a:pt x="371" y="6175"/>
                  <a:pt x="411" y="6135"/>
                </a:cubicBezTo>
                <a:cubicBezTo>
                  <a:pt x="487" y="6067"/>
                  <a:pt x="566" y="5992"/>
                  <a:pt x="646" y="5920"/>
                </a:cubicBezTo>
                <a:cubicBezTo>
                  <a:pt x="1798" y="4944"/>
                  <a:pt x="3153" y="4286"/>
                  <a:pt x="4671" y="3967"/>
                </a:cubicBezTo>
                <a:cubicBezTo>
                  <a:pt x="5294" y="3838"/>
                  <a:pt x="5911" y="3773"/>
                  <a:pt x="6520" y="3773"/>
                </a:cubicBezTo>
                <a:cubicBezTo>
                  <a:pt x="7334" y="3773"/>
                  <a:pt x="8132" y="3888"/>
                  <a:pt x="8907" y="4119"/>
                </a:cubicBezTo>
                <a:cubicBezTo>
                  <a:pt x="9836" y="4398"/>
                  <a:pt x="10781" y="4844"/>
                  <a:pt x="11789" y="5494"/>
                </a:cubicBezTo>
                <a:cubicBezTo>
                  <a:pt x="12733" y="6095"/>
                  <a:pt x="13622" y="6797"/>
                  <a:pt x="14487" y="7474"/>
                </a:cubicBezTo>
                <a:cubicBezTo>
                  <a:pt x="14614" y="7574"/>
                  <a:pt x="14746" y="7681"/>
                  <a:pt x="14873" y="7781"/>
                </a:cubicBezTo>
                <a:cubicBezTo>
                  <a:pt x="15850" y="8542"/>
                  <a:pt x="16810" y="9276"/>
                  <a:pt x="17866" y="9897"/>
                </a:cubicBezTo>
                <a:cubicBezTo>
                  <a:pt x="17994" y="9973"/>
                  <a:pt x="18121" y="10041"/>
                  <a:pt x="18245" y="10112"/>
                </a:cubicBezTo>
                <a:lnTo>
                  <a:pt x="18337" y="10160"/>
                </a:lnTo>
                <a:lnTo>
                  <a:pt x="18237" y="10144"/>
                </a:lnTo>
                <a:cubicBezTo>
                  <a:pt x="18066" y="10120"/>
                  <a:pt x="17894" y="10093"/>
                  <a:pt x="17743" y="10013"/>
                </a:cubicBezTo>
                <a:cubicBezTo>
                  <a:pt x="17129" y="9734"/>
                  <a:pt x="16551" y="9443"/>
                  <a:pt x="16009" y="9092"/>
                </a:cubicBezTo>
                <a:cubicBezTo>
                  <a:pt x="15256" y="8602"/>
                  <a:pt x="14511" y="8084"/>
                  <a:pt x="13781" y="7586"/>
                </a:cubicBezTo>
                <a:lnTo>
                  <a:pt x="13758" y="7566"/>
                </a:lnTo>
                <a:cubicBezTo>
                  <a:pt x="13494" y="7383"/>
                  <a:pt x="13223" y="7199"/>
                  <a:pt x="12960" y="7020"/>
                </a:cubicBezTo>
                <a:cubicBezTo>
                  <a:pt x="12028" y="6382"/>
                  <a:pt x="11012" y="5725"/>
                  <a:pt x="9896" y="5250"/>
                </a:cubicBezTo>
                <a:cubicBezTo>
                  <a:pt x="8788" y="4776"/>
                  <a:pt x="7720" y="4541"/>
                  <a:pt x="6640" y="4541"/>
                </a:cubicBezTo>
                <a:lnTo>
                  <a:pt x="6620" y="4541"/>
                </a:lnTo>
                <a:cubicBezTo>
                  <a:pt x="5161" y="4541"/>
                  <a:pt x="3759" y="4896"/>
                  <a:pt x="2451" y="5593"/>
                </a:cubicBezTo>
                <a:cubicBezTo>
                  <a:pt x="1614" y="6044"/>
                  <a:pt x="877" y="6613"/>
                  <a:pt x="259" y="7299"/>
                </a:cubicBezTo>
                <a:cubicBezTo>
                  <a:pt x="232" y="7323"/>
                  <a:pt x="212" y="7351"/>
                  <a:pt x="192" y="7379"/>
                </a:cubicBezTo>
                <a:cubicBezTo>
                  <a:pt x="184" y="7391"/>
                  <a:pt x="172" y="7402"/>
                  <a:pt x="164" y="7418"/>
                </a:cubicBezTo>
                <a:lnTo>
                  <a:pt x="0" y="7622"/>
                </a:lnTo>
                <a:lnTo>
                  <a:pt x="0" y="7622"/>
                </a:lnTo>
                <a:lnTo>
                  <a:pt x="204" y="7454"/>
                </a:lnTo>
                <a:cubicBezTo>
                  <a:pt x="307" y="7371"/>
                  <a:pt x="399" y="7283"/>
                  <a:pt x="487" y="7191"/>
                </a:cubicBezTo>
                <a:cubicBezTo>
                  <a:pt x="511" y="7163"/>
                  <a:pt x="542" y="7135"/>
                  <a:pt x="566" y="7108"/>
                </a:cubicBezTo>
                <a:cubicBezTo>
                  <a:pt x="1543" y="6127"/>
                  <a:pt x="2742" y="5418"/>
                  <a:pt x="4133" y="4999"/>
                </a:cubicBezTo>
                <a:cubicBezTo>
                  <a:pt x="4936" y="4758"/>
                  <a:pt x="5748" y="4637"/>
                  <a:pt x="6555" y="4637"/>
                </a:cubicBezTo>
                <a:cubicBezTo>
                  <a:pt x="6870" y="4637"/>
                  <a:pt x="7184" y="4656"/>
                  <a:pt x="7497" y="4692"/>
                </a:cubicBezTo>
                <a:cubicBezTo>
                  <a:pt x="8617" y="4820"/>
                  <a:pt x="9756" y="5215"/>
                  <a:pt x="10988" y="5896"/>
                </a:cubicBezTo>
                <a:cubicBezTo>
                  <a:pt x="11952" y="6430"/>
                  <a:pt x="12861" y="7068"/>
                  <a:pt x="13738" y="7685"/>
                </a:cubicBezTo>
                <a:lnTo>
                  <a:pt x="13845" y="7761"/>
                </a:lnTo>
                <a:cubicBezTo>
                  <a:pt x="14758" y="8403"/>
                  <a:pt x="15694" y="9064"/>
                  <a:pt x="16687" y="9618"/>
                </a:cubicBezTo>
                <a:cubicBezTo>
                  <a:pt x="16862" y="9714"/>
                  <a:pt x="17033" y="9810"/>
                  <a:pt x="17197" y="9893"/>
                </a:cubicBezTo>
                <a:lnTo>
                  <a:pt x="17304" y="9953"/>
                </a:lnTo>
                <a:lnTo>
                  <a:pt x="17185" y="9925"/>
                </a:lnTo>
                <a:cubicBezTo>
                  <a:pt x="17025" y="9897"/>
                  <a:pt x="16898" y="9861"/>
                  <a:pt x="16786" y="9818"/>
                </a:cubicBezTo>
                <a:cubicBezTo>
                  <a:pt x="16392" y="9658"/>
                  <a:pt x="16021" y="9479"/>
                  <a:pt x="15706" y="9319"/>
                </a:cubicBezTo>
                <a:cubicBezTo>
                  <a:pt x="14869" y="8897"/>
                  <a:pt x="14056" y="8399"/>
                  <a:pt x="13271" y="7909"/>
                </a:cubicBezTo>
                <a:cubicBezTo>
                  <a:pt x="13064" y="7785"/>
                  <a:pt x="12861" y="7654"/>
                  <a:pt x="12658" y="7530"/>
                </a:cubicBezTo>
                <a:cubicBezTo>
                  <a:pt x="11789" y="7004"/>
                  <a:pt x="10773" y="6402"/>
                  <a:pt x="9685" y="5972"/>
                </a:cubicBezTo>
                <a:cubicBezTo>
                  <a:pt x="8630" y="5557"/>
                  <a:pt x="7623" y="5354"/>
                  <a:pt x="6628" y="5354"/>
                </a:cubicBezTo>
                <a:cubicBezTo>
                  <a:pt x="6513" y="5354"/>
                  <a:pt x="6399" y="5357"/>
                  <a:pt x="6285" y="5362"/>
                </a:cubicBezTo>
                <a:cubicBezTo>
                  <a:pt x="5014" y="5430"/>
                  <a:pt x="3794" y="5776"/>
                  <a:pt x="2663" y="6402"/>
                </a:cubicBezTo>
                <a:cubicBezTo>
                  <a:pt x="1694" y="6940"/>
                  <a:pt x="877" y="7638"/>
                  <a:pt x="244" y="8475"/>
                </a:cubicBezTo>
                <a:cubicBezTo>
                  <a:pt x="228" y="8494"/>
                  <a:pt x="212" y="8514"/>
                  <a:pt x="204" y="8530"/>
                </a:cubicBezTo>
                <a:lnTo>
                  <a:pt x="144" y="8618"/>
                </a:lnTo>
                <a:lnTo>
                  <a:pt x="212" y="8610"/>
                </a:lnTo>
                <a:cubicBezTo>
                  <a:pt x="267" y="8606"/>
                  <a:pt x="291" y="8582"/>
                  <a:pt x="311" y="8558"/>
                </a:cubicBezTo>
                <a:cubicBezTo>
                  <a:pt x="1535" y="6972"/>
                  <a:pt x="3201" y="5972"/>
                  <a:pt x="5273" y="5585"/>
                </a:cubicBezTo>
                <a:cubicBezTo>
                  <a:pt x="5724" y="5499"/>
                  <a:pt x="6176" y="5456"/>
                  <a:pt x="6630" y="5456"/>
                </a:cubicBezTo>
                <a:cubicBezTo>
                  <a:pt x="7708" y="5456"/>
                  <a:pt x="8800" y="5699"/>
                  <a:pt x="9936" y="6187"/>
                </a:cubicBezTo>
                <a:cubicBezTo>
                  <a:pt x="10980" y="6633"/>
                  <a:pt x="11940" y="7207"/>
                  <a:pt x="12992" y="7853"/>
                </a:cubicBezTo>
                <a:lnTo>
                  <a:pt x="13212" y="7988"/>
                </a:lnTo>
                <a:cubicBezTo>
                  <a:pt x="14048" y="8502"/>
                  <a:pt x="14913" y="9036"/>
                  <a:pt x="15810" y="9483"/>
                </a:cubicBezTo>
                <a:cubicBezTo>
                  <a:pt x="15902" y="9527"/>
                  <a:pt x="15989" y="9574"/>
                  <a:pt x="16081" y="9614"/>
                </a:cubicBezTo>
                <a:lnTo>
                  <a:pt x="16065" y="9646"/>
                </a:lnTo>
                <a:cubicBezTo>
                  <a:pt x="15945" y="9618"/>
                  <a:pt x="15834" y="9582"/>
                  <a:pt x="15742" y="9547"/>
                </a:cubicBezTo>
                <a:cubicBezTo>
                  <a:pt x="14889" y="9240"/>
                  <a:pt x="14068" y="8829"/>
                  <a:pt x="13299" y="8439"/>
                </a:cubicBezTo>
                <a:cubicBezTo>
                  <a:pt x="13092" y="8331"/>
                  <a:pt x="12881" y="8223"/>
                  <a:pt x="12674" y="8112"/>
                </a:cubicBezTo>
                <a:cubicBezTo>
                  <a:pt x="11861" y="7693"/>
                  <a:pt x="11024" y="7263"/>
                  <a:pt x="10163" y="6908"/>
                </a:cubicBezTo>
                <a:cubicBezTo>
                  <a:pt x="9051" y="6454"/>
                  <a:pt x="8098" y="6219"/>
                  <a:pt x="7162" y="6167"/>
                </a:cubicBezTo>
                <a:cubicBezTo>
                  <a:pt x="7011" y="6159"/>
                  <a:pt x="6861" y="6154"/>
                  <a:pt x="6711" y="6154"/>
                </a:cubicBezTo>
                <a:cubicBezTo>
                  <a:pt x="5177" y="6154"/>
                  <a:pt x="3714" y="6601"/>
                  <a:pt x="2360" y="7490"/>
                </a:cubicBezTo>
                <a:cubicBezTo>
                  <a:pt x="1519" y="8044"/>
                  <a:pt x="825" y="8746"/>
                  <a:pt x="299" y="9566"/>
                </a:cubicBezTo>
                <a:cubicBezTo>
                  <a:pt x="279" y="9602"/>
                  <a:pt x="259" y="9634"/>
                  <a:pt x="240" y="9674"/>
                </a:cubicBezTo>
                <a:cubicBezTo>
                  <a:pt x="228" y="9694"/>
                  <a:pt x="212" y="9714"/>
                  <a:pt x="204" y="9738"/>
                </a:cubicBezTo>
                <a:lnTo>
                  <a:pt x="168" y="9798"/>
                </a:lnTo>
                <a:lnTo>
                  <a:pt x="240" y="9782"/>
                </a:lnTo>
                <a:cubicBezTo>
                  <a:pt x="248" y="9778"/>
                  <a:pt x="259" y="9778"/>
                  <a:pt x="263" y="9778"/>
                </a:cubicBezTo>
                <a:cubicBezTo>
                  <a:pt x="271" y="9778"/>
                  <a:pt x="287" y="9774"/>
                  <a:pt x="291" y="9762"/>
                </a:cubicBezTo>
                <a:cubicBezTo>
                  <a:pt x="323" y="9718"/>
                  <a:pt x="351" y="9678"/>
                  <a:pt x="379" y="9634"/>
                </a:cubicBezTo>
                <a:cubicBezTo>
                  <a:pt x="1148" y="8427"/>
                  <a:pt x="2256" y="7506"/>
                  <a:pt x="3659" y="6892"/>
                </a:cubicBezTo>
                <a:cubicBezTo>
                  <a:pt x="4648" y="6463"/>
                  <a:pt x="5662" y="6247"/>
                  <a:pt x="6692" y="6247"/>
                </a:cubicBezTo>
                <a:cubicBezTo>
                  <a:pt x="7343" y="6247"/>
                  <a:pt x="8000" y="6333"/>
                  <a:pt x="8660" y="6506"/>
                </a:cubicBezTo>
                <a:cubicBezTo>
                  <a:pt x="9764" y="6793"/>
                  <a:pt x="10769" y="7263"/>
                  <a:pt x="11617" y="7681"/>
                </a:cubicBezTo>
                <a:cubicBezTo>
                  <a:pt x="11968" y="7853"/>
                  <a:pt x="12323" y="8040"/>
                  <a:pt x="12666" y="8219"/>
                </a:cubicBezTo>
                <a:cubicBezTo>
                  <a:pt x="13343" y="8566"/>
                  <a:pt x="14040" y="8929"/>
                  <a:pt x="14754" y="9244"/>
                </a:cubicBezTo>
                <a:lnTo>
                  <a:pt x="14738" y="9280"/>
                </a:lnTo>
                <a:cubicBezTo>
                  <a:pt x="14630" y="9248"/>
                  <a:pt x="14531" y="9216"/>
                  <a:pt x="14435" y="9180"/>
                </a:cubicBezTo>
                <a:cubicBezTo>
                  <a:pt x="13490" y="8817"/>
                  <a:pt x="12534" y="8439"/>
                  <a:pt x="11605" y="8068"/>
                </a:cubicBezTo>
                <a:lnTo>
                  <a:pt x="11502" y="8028"/>
                </a:lnTo>
                <a:cubicBezTo>
                  <a:pt x="10605" y="7673"/>
                  <a:pt x="9645" y="7315"/>
                  <a:pt x="8636" y="7096"/>
                </a:cubicBezTo>
                <a:cubicBezTo>
                  <a:pt x="8025" y="6963"/>
                  <a:pt x="7425" y="6897"/>
                  <a:pt x="6838" y="6897"/>
                </a:cubicBezTo>
                <a:cubicBezTo>
                  <a:pt x="5285" y="6897"/>
                  <a:pt x="3823" y="7360"/>
                  <a:pt x="2475" y="8283"/>
                </a:cubicBezTo>
                <a:cubicBezTo>
                  <a:pt x="1503" y="8945"/>
                  <a:pt x="762" y="9794"/>
                  <a:pt x="267" y="10798"/>
                </a:cubicBezTo>
                <a:cubicBezTo>
                  <a:pt x="259" y="10818"/>
                  <a:pt x="251" y="10838"/>
                  <a:pt x="244" y="10858"/>
                </a:cubicBezTo>
                <a:cubicBezTo>
                  <a:pt x="240" y="10870"/>
                  <a:pt x="240" y="10878"/>
                  <a:pt x="232" y="10882"/>
                </a:cubicBezTo>
                <a:lnTo>
                  <a:pt x="160" y="11077"/>
                </a:lnTo>
                <a:lnTo>
                  <a:pt x="160" y="11077"/>
                </a:lnTo>
                <a:lnTo>
                  <a:pt x="287" y="10914"/>
                </a:lnTo>
                <a:cubicBezTo>
                  <a:pt x="359" y="10822"/>
                  <a:pt x="411" y="10730"/>
                  <a:pt x="463" y="10635"/>
                </a:cubicBezTo>
                <a:cubicBezTo>
                  <a:pt x="479" y="10611"/>
                  <a:pt x="487" y="10583"/>
                  <a:pt x="503" y="10559"/>
                </a:cubicBezTo>
                <a:cubicBezTo>
                  <a:pt x="1140" y="9435"/>
                  <a:pt x="2085" y="8530"/>
                  <a:pt x="3312" y="7885"/>
                </a:cubicBezTo>
                <a:cubicBezTo>
                  <a:pt x="4425" y="7291"/>
                  <a:pt x="5605" y="6994"/>
                  <a:pt x="6829" y="6994"/>
                </a:cubicBezTo>
                <a:cubicBezTo>
                  <a:pt x="7069" y="6994"/>
                  <a:pt x="7310" y="7005"/>
                  <a:pt x="7552" y="7028"/>
                </a:cubicBezTo>
                <a:cubicBezTo>
                  <a:pt x="8529" y="7116"/>
                  <a:pt x="9553" y="7383"/>
                  <a:pt x="10773" y="7853"/>
                </a:cubicBezTo>
                <a:cubicBezTo>
                  <a:pt x="11462" y="8120"/>
                  <a:pt x="12147" y="8399"/>
                  <a:pt x="12821" y="8666"/>
                </a:cubicBezTo>
                <a:lnTo>
                  <a:pt x="13076" y="8765"/>
                </a:lnTo>
                <a:lnTo>
                  <a:pt x="13064" y="8801"/>
                </a:lnTo>
                <a:lnTo>
                  <a:pt x="12737" y="8706"/>
                </a:lnTo>
                <a:cubicBezTo>
                  <a:pt x="12116" y="8526"/>
                  <a:pt x="11470" y="8339"/>
                  <a:pt x="10832" y="8160"/>
                </a:cubicBezTo>
                <a:cubicBezTo>
                  <a:pt x="9625" y="7821"/>
                  <a:pt x="8621" y="7634"/>
                  <a:pt x="7672" y="7586"/>
                </a:cubicBezTo>
                <a:cubicBezTo>
                  <a:pt x="7510" y="7577"/>
                  <a:pt x="7349" y="7573"/>
                  <a:pt x="7189" y="7573"/>
                </a:cubicBezTo>
                <a:cubicBezTo>
                  <a:pt x="5421" y="7573"/>
                  <a:pt x="3824" y="8099"/>
                  <a:pt x="2431" y="9144"/>
                </a:cubicBezTo>
                <a:cubicBezTo>
                  <a:pt x="1443" y="9881"/>
                  <a:pt x="730" y="10810"/>
                  <a:pt x="307" y="11890"/>
                </a:cubicBezTo>
                <a:cubicBezTo>
                  <a:pt x="291" y="11926"/>
                  <a:pt x="283" y="11958"/>
                  <a:pt x="271" y="11990"/>
                </a:cubicBezTo>
                <a:cubicBezTo>
                  <a:pt x="267" y="12005"/>
                  <a:pt x="263" y="12017"/>
                  <a:pt x="259" y="12037"/>
                </a:cubicBezTo>
                <a:lnTo>
                  <a:pt x="248" y="12069"/>
                </a:lnTo>
                <a:lnTo>
                  <a:pt x="339" y="12097"/>
                </a:lnTo>
                <a:lnTo>
                  <a:pt x="347" y="12069"/>
                </a:lnTo>
                <a:cubicBezTo>
                  <a:pt x="351" y="12057"/>
                  <a:pt x="351" y="12049"/>
                  <a:pt x="359" y="12037"/>
                </a:cubicBezTo>
                <a:cubicBezTo>
                  <a:pt x="363" y="12017"/>
                  <a:pt x="371" y="11998"/>
                  <a:pt x="383" y="11978"/>
                </a:cubicBezTo>
                <a:cubicBezTo>
                  <a:pt x="427" y="11886"/>
                  <a:pt x="471" y="11786"/>
                  <a:pt x="511" y="11691"/>
                </a:cubicBezTo>
                <a:cubicBezTo>
                  <a:pt x="606" y="11479"/>
                  <a:pt x="702" y="11268"/>
                  <a:pt x="821" y="11069"/>
                </a:cubicBezTo>
                <a:cubicBezTo>
                  <a:pt x="1862" y="9383"/>
                  <a:pt x="3456" y="8299"/>
                  <a:pt x="5552" y="7829"/>
                </a:cubicBezTo>
                <a:cubicBezTo>
                  <a:pt x="6048" y="7718"/>
                  <a:pt x="6575" y="7663"/>
                  <a:pt x="7141" y="7663"/>
                </a:cubicBezTo>
                <a:cubicBezTo>
                  <a:pt x="7594" y="7663"/>
                  <a:pt x="8072" y="7698"/>
                  <a:pt x="8581" y="7769"/>
                </a:cubicBezTo>
                <a:cubicBezTo>
                  <a:pt x="9565" y="7909"/>
                  <a:pt x="10521" y="8164"/>
                  <a:pt x="11151" y="8347"/>
                </a:cubicBezTo>
                <a:lnTo>
                  <a:pt x="11143" y="8383"/>
                </a:lnTo>
                <a:cubicBezTo>
                  <a:pt x="10131" y="8192"/>
                  <a:pt x="9214" y="8100"/>
                  <a:pt x="8342" y="8088"/>
                </a:cubicBezTo>
                <a:cubicBezTo>
                  <a:pt x="8281" y="8087"/>
                  <a:pt x="8222" y="8087"/>
                  <a:pt x="8162" y="8087"/>
                </a:cubicBezTo>
                <a:cubicBezTo>
                  <a:pt x="6725" y="8087"/>
                  <a:pt x="5486" y="8318"/>
                  <a:pt x="4372" y="8781"/>
                </a:cubicBezTo>
                <a:cubicBezTo>
                  <a:pt x="3292" y="9236"/>
                  <a:pt x="2372" y="9873"/>
                  <a:pt x="1638" y="10678"/>
                </a:cubicBezTo>
                <a:cubicBezTo>
                  <a:pt x="997" y="11380"/>
                  <a:pt x="550" y="12177"/>
                  <a:pt x="311" y="13046"/>
                </a:cubicBezTo>
                <a:cubicBezTo>
                  <a:pt x="303" y="13082"/>
                  <a:pt x="299" y="13113"/>
                  <a:pt x="287" y="13149"/>
                </a:cubicBezTo>
                <a:cubicBezTo>
                  <a:pt x="283" y="13165"/>
                  <a:pt x="283" y="13181"/>
                  <a:pt x="279" y="13193"/>
                </a:cubicBezTo>
                <a:lnTo>
                  <a:pt x="263" y="13269"/>
                </a:lnTo>
                <a:lnTo>
                  <a:pt x="263" y="13269"/>
                </a:lnTo>
                <a:lnTo>
                  <a:pt x="327" y="13229"/>
                </a:lnTo>
                <a:cubicBezTo>
                  <a:pt x="371" y="13201"/>
                  <a:pt x="387" y="13165"/>
                  <a:pt x="399" y="13129"/>
                </a:cubicBezTo>
                <a:cubicBezTo>
                  <a:pt x="582" y="12416"/>
                  <a:pt x="909" y="11750"/>
                  <a:pt x="1379" y="11153"/>
                </a:cubicBezTo>
                <a:cubicBezTo>
                  <a:pt x="2256" y="10025"/>
                  <a:pt x="3448" y="9196"/>
                  <a:pt x="4914" y="8686"/>
                </a:cubicBezTo>
                <a:cubicBezTo>
                  <a:pt x="5882" y="8351"/>
                  <a:pt x="6949" y="8190"/>
                  <a:pt x="8172" y="8190"/>
                </a:cubicBezTo>
                <a:cubicBezTo>
                  <a:pt x="8244" y="8190"/>
                  <a:pt x="8316" y="8190"/>
                  <a:pt x="8389" y="8192"/>
                </a:cubicBezTo>
                <a:cubicBezTo>
                  <a:pt x="9736" y="8219"/>
                  <a:pt x="11143" y="8423"/>
                  <a:pt x="12566" y="8801"/>
                </a:cubicBezTo>
                <a:cubicBezTo>
                  <a:pt x="13777" y="9124"/>
                  <a:pt x="15005" y="9479"/>
                  <a:pt x="16189" y="9822"/>
                </a:cubicBezTo>
                <a:cubicBezTo>
                  <a:pt x="16719" y="9977"/>
                  <a:pt x="17245" y="10124"/>
                  <a:pt x="17775" y="10276"/>
                </a:cubicBezTo>
                <a:cubicBezTo>
                  <a:pt x="18014" y="10344"/>
                  <a:pt x="18253" y="10411"/>
                  <a:pt x="18496" y="10479"/>
                </a:cubicBezTo>
                <a:lnTo>
                  <a:pt x="18544" y="10495"/>
                </a:lnTo>
                <a:cubicBezTo>
                  <a:pt x="19022" y="10631"/>
                  <a:pt x="19516" y="10770"/>
                  <a:pt x="19998" y="10910"/>
                </a:cubicBezTo>
                <a:cubicBezTo>
                  <a:pt x="20548" y="11069"/>
                  <a:pt x="21094" y="11228"/>
                  <a:pt x="21628" y="11388"/>
                </a:cubicBezTo>
                <a:cubicBezTo>
                  <a:pt x="22123" y="11531"/>
                  <a:pt x="22676" y="11695"/>
                  <a:pt x="23222" y="11854"/>
                </a:cubicBezTo>
                <a:cubicBezTo>
                  <a:pt x="23446" y="11918"/>
                  <a:pt x="23673" y="11978"/>
                  <a:pt x="23892" y="12037"/>
                </a:cubicBezTo>
                <a:cubicBezTo>
                  <a:pt x="24263" y="12137"/>
                  <a:pt x="24649" y="12245"/>
                  <a:pt x="25016" y="12364"/>
                </a:cubicBezTo>
                <a:cubicBezTo>
                  <a:pt x="26124" y="12731"/>
                  <a:pt x="27268" y="12934"/>
                  <a:pt x="28423" y="12974"/>
                </a:cubicBezTo>
                <a:cubicBezTo>
                  <a:pt x="28572" y="12978"/>
                  <a:pt x="28722" y="12981"/>
                  <a:pt x="28873" y="12981"/>
                </a:cubicBezTo>
                <a:cubicBezTo>
                  <a:pt x="30694" y="12981"/>
                  <a:pt x="32606" y="12645"/>
                  <a:pt x="34704" y="11946"/>
                </a:cubicBezTo>
                <a:cubicBezTo>
                  <a:pt x="35517" y="11675"/>
                  <a:pt x="36306" y="11372"/>
                  <a:pt x="37235" y="10997"/>
                </a:cubicBezTo>
                <a:cubicBezTo>
                  <a:pt x="37761" y="10790"/>
                  <a:pt x="38283" y="10559"/>
                  <a:pt x="38789" y="10340"/>
                </a:cubicBezTo>
                <a:lnTo>
                  <a:pt x="38801" y="10336"/>
                </a:lnTo>
                <a:cubicBezTo>
                  <a:pt x="39068" y="10216"/>
                  <a:pt x="39355" y="10097"/>
                  <a:pt x="39626" y="9977"/>
                </a:cubicBezTo>
                <a:cubicBezTo>
                  <a:pt x="39686" y="9949"/>
                  <a:pt x="39761" y="9924"/>
                  <a:pt x="39822" y="9924"/>
                </a:cubicBezTo>
                <a:cubicBezTo>
                  <a:pt x="39830" y="9924"/>
                  <a:pt x="39837" y="9924"/>
                  <a:pt x="39845" y="9925"/>
                </a:cubicBezTo>
                <a:cubicBezTo>
                  <a:pt x="40634" y="10061"/>
                  <a:pt x="41415" y="10264"/>
                  <a:pt x="42172" y="10539"/>
                </a:cubicBezTo>
                <a:cubicBezTo>
                  <a:pt x="43212" y="10914"/>
                  <a:pt x="44221" y="11420"/>
                  <a:pt x="45193" y="11910"/>
                </a:cubicBezTo>
                <a:lnTo>
                  <a:pt x="45436" y="12033"/>
                </a:lnTo>
                <a:cubicBezTo>
                  <a:pt x="46496" y="12567"/>
                  <a:pt x="47465" y="13034"/>
                  <a:pt x="48509" y="13388"/>
                </a:cubicBezTo>
                <a:cubicBezTo>
                  <a:pt x="49621" y="13765"/>
                  <a:pt x="50763" y="13952"/>
                  <a:pt x="51925" y="13952"/>
                </a:cubicBezTo>
                <a:cubicBezTo>
                  <a:pt x="52841" y="13952"/>
                  <a:pt x="53769" y="13836"/>
                  <a:pt x="54702" y="13604"/>
                </a:cubicBezTo>
                <a:cubicBezTo>
                  <a:pt x="54830" y="13572"/>
                  <a:pt x="54961" y="13532"/>
                  <a:pt x="55085" y="13500"/>
                </a:cubicBezTo>
                <a:cubicBezTo>
                  <a:pt x="55256" y="13448"/>
                  <a:pt x="55427" y="13400"/>
                  <a:pt x="55599" y="13360"/>
                </a:cubicBezTo>
                <a:cubicBezTo>
                  <a:pt x="56081" y="13253"/>
                  <a:pt x="56699" y="13141"/>
                  <a:pt x="57356" y="13141"/>
                </a:cubicBezTo>
                <a:cubicBezTo>
                  <a:pt x="57452" y="13141"/>
                  <a:pt x="57551" y="13141"/>
                  <a:pt x="57647" y="13149"/>
                </a:cubicBezTo>
                <a:cubicBezTo>
                  <a:pt x="58229" y="13181"/>
                  <a:pt x="58763" y="13289"/>
                  <a:pt x="59273" y="13488"/>
                </a:cubicBezTo>
                <a:cubicBezTo>
                  <a:pt x="59727" y="13663"/>
                  <a:pt x="60158" y="13926"/>
                  <a:pt x="60544" y="14277"/>
                </a:cubicBezTo>
                <a:cubicBezTo>
                  <a:pt x="60995" y="14676"/>
                  <a:pt x="61321" y="15066"/>
                  <a:pt x="61553" y="15481"/>
                </a:cubicBezTo>
                <a:lnTo>
                  <a:pt x="61624" y="15612"/>
                </a:lnTo>
                <a:cubicBezTo>
                  <a:pt x="61804" y="15931"/>
                  <a:pt x="61983" y="16254"/>
                  <a:pt x="62154" y="16577"/>
                </a:cubicBezTo>
                <a:cubicBezTo>
                  <a:pt x="62238" y="16748"/>
                  <a:pt x="62302" y="16931"/>
                  <a:pt x="62362" y="17111"/>
                </a:cubicBezTo>
                <a:cubicBezTo>
                  <a:pt x="62433" y="17318"/>
                  <a:pt x="62509" y="17533"/>
                  <a:pt x="62621" y="17732"/>
                </a:cubicBezTo>
                <a:cubicBezTo>
                  <a:pt x="62672" y="17824"/>
                  <a:pt x="62696" y="17932"/>
                  <a:pt x="62716" y="18051"/>
                </a:cubicBezTo>
                <a:cubicBezTo>
                  <a:pt x="62728" y="18107"/>
                  <a:pt x="62736" y="18155"/>
                  <a:pt x="62752" y="18211"/>
                </a:cubicBezTo>
                <a:cubicBezTo>
                  <a:pt x="62768" y="18266"/>
                  <a:pt x="62780" y="18322"/>
                  <a:pt x="62796" y="18382"/>
                </a:cubicBezTo>
                <a:lnTo>
                  <a:pt x="62832" y="18521"/>
                </a:lnTo>
                <a:lnTo>
                  <a:pt x="62920" y="18490"/>
                </a:lnTo>
                <a:lnTo>
                  <a:pt x="62916" y="18462"/>
                </a:lnTo>
                <a:cubicBezTo>
                  <a:pt x="62569" y="17027"/>
                  <a:pt x="62099" y="15664"/>
                  <a:pt x="61537" y="14421"/>
                </a:cubicBezTo>
                <a:lnTo>
                  <a:pt x="61533" y="14405"/>
                </a:lnTo>
                <a:lnTo>
                  <a:pt x="61541" y="14397"/>
                </a:lnTo>
                <a:cubicBezTo>
                  <a:pt x="61557" y="14385"/>
                  <a:pt x="61553" y="14365"/>
                  <a:pt x="61553" y="14365"/>
                </a:cubicBezTo>
                <a:cubicBezTo>
                  <a:pt x="61553" y="14361"/>
                  <a:pt x="61545" y="14349"/>
                  <a:pt x="61537" y="14345"/>
                </a:cubicBezTo>
                <a:lnTo>
                  <a:pt x="61533" y="14345"/>
                </a:lnTo>
                <a:lnTo>
                  <a:pt x="61525" y="14341"/>
                </a:lnTo>
                <a:cubicBezTo>
                  <a:pt x="61437" y="14205"/>
                  <a:pt x="61365" y="14066"/>
                  <a:pt x="61298" y="13910"/>
                </a:cubicBezTo>
                <a:cubicBezTo>
                  <a:pt x="61254" y="13819"/>
                  <a:pt x="61206" y="13719"/>
                  <a:pt x="61154" y="13624"/>
                </a:cubicBezTo>
                <a:lnTo>
                  <a:pt x="61138" y="13600"/>
                </a:lnTo>
                <a:lnTo>
                  <a:pt x="61393" y="13580"/>
                </a:lnTo>
                <a:lnTo>
                  <a:pt x="61314" y="13528"/>
                </a:lnTo>
                <a:cubicBezTo>
                  <a:pt x="61302" y="13524"/>
                  <a:pt x="61298" y="13520"/>
                  <a:pt x="61294" y="13512"/>
                </a:cubicBezTo>
                <a:cubicBezTo>
                  <a:pt x="61282" y="13503"/>
                  <a:pt x="61271" y="13497"/>
                  <a:pt x="61259" y="13497"/>
                </a:cubicBezTo>
                <a:cubicBezTo>
                  <a:pt x="61255" y="13497"/>
                  <a:pt x="61250" y="13498"/>
                  <a:pt x="61246" y="13500"/>
                </a:cubicBezTo>
                <a:cubicBezTo>
                  <a:pt x="61225" y="13505"/>
                  <a:pt x="61206" y="13507"/>
                  <a:pt x="61188" y="13507"/>
                </a:cubicBezTo>
                <a:cubicBezTo>
                  <a:pt x="61098" y="13507"/>
                  <a:pt x="61039" y="13448"/>
                  <a:pt x="60999" y="13325"/>
                </a:cubicBezTo>
                <a:cubicBezTo>
                  <a:pt x="60995" y="13305"/>
                  <a:pt x="60983" y="13289"/>
                  <a:pt x="60975" y="13281"/>
                </a:cubicBezTo>
                <a:cubicBezTo>
                  <a:pt x="60967" y="13273"/>
                  <a:pt x="60963" y="13265"/>
                  <a:pt x="60959" y="13261"/>
                </a:cubicBezTo>
                <a:cubicBezTo>
                  <a:pt x="60895" y="13133"/>
                  <a:pt x="60823" y="13014"/>
                  <a:pt x="60760" y="12894"/>
                </a:cubicBezTo>
                <a:lnTo>
                  <a:pt x="60744" y="12870"/>
                </a:lnTo>
                <a:lnTo>
                  <a:pt x="61043" y="12755"/>
                </a:lnTo>
                <a:lnTo>
                  <a:pt x="61019" y="12675"/>
                </a:lnTo>
                <a:lnTo>
                  <a:pt x="60684" y="12775"/>
                </a:lnTo>
                <a:lnTo>
                  <a:pt x="60337" y="12209"/>
                </a:lnTo>
                <a:lnTo>
                  <a:pt x="60783" y="11938"/>
                </a:lnTo>
                <a:lnTo>
                  <a:pt x="60736" y="11858"/>
                </a:lnTo>
                <a:lnTo>
                  <a:pt x="60277" y="12117"/>
                </a:lnTo>
                <a:lnTo>
                  <a:pt x="59927" y="11599"/>
                </a:lnTo>
                <a:lnTo>
                  <a:pt x="60528" y="11101"/>
                </a:lnTo>
                <a:lnTo>
                  <a:pt x="60469" y="11029"/>
                </a:lnTo>
                <a:lnTo>
                  <a:pt x="59863" y="11511"/>
                </a:lnTo>
                <a:lnTo>
                  <a:pt x="59508" y="11041"/>
                </a:lnTo>
                <a:lnTo>
                  <a:pt x="60265" y="10272"/>
                </a:lnTo>
                <a:lnTo>
                  <a:pt x="60198" y="10200"/>
                </a:lnTo>
                <a:lnTo>
                  <a:pt x="59448" y="10953"/>
                </a:lnTo>
                <a:lnTo>
                  <a:pt x="59432" y="10937"/>
                </a:lnTo>
                <a:cubicBezTo>
                  <a:pt x="59385" y="10882"/>
                  <a:pt x="59341" y="10830"/>
                  <a:pt x="59293" y="10774"/>
                </a:cubicBezTo>
                <a:lnTo>
                  <a:pt x="59273" y="10750"/>
                </a:lnTo>
                <a:cubicBezTo>
                  <a:pt x="59134" y="10591"/>
                  <a:pt x="59006" y="10439"/>
                  <a:pt x="58871" y="10284"/>
                </a:cubicBezTo>
                <a:cubicBezTo>
                  <a:pt x="57595" y="8889"/>
                  <a:pt x="56121" y="7893"/>
                  <a:pt x="54479" y="7327"/>
                </a:cubicBezTo>
                <a:cubicBezTo>
                  <a:pt x="53298" y="6920"/>
                  <a:pt x="52042" y="6723"/>
                  <a:pt x="50667" y="6723"/>
                </a:cubicBezTo>
                <a:cubicBezTo>
                  <a:pt x="50358" y="6723"/>
                  <a:pt x="50042" y="6733"/>
                  <a:pt x="49720" y="6753"/>
                </a:cubicBezTo>
                <a:cubicBezTo>
                  <a:pt x="47907" y="6872"/>
                  <a:pt x="46058" y="7291"/>
                  <a:pt x="43910" y="8072"/>
                </a:cubicBezTo>
                <a:lnTo>
                  <a:pt x="43786" y="8120"/>
                </a:lnTo>
                <a:cubicBezTo>
                  <a:pt x="43228" y="8323"/>
                  <a:pt x="42651" y="8530"/>
                  <a:pt x="42073" y="8702"/>
                </a:cubicBezTo>
                <a:cubicBezTo>
                  <a:pt x="41347" y="8909"/>
                  <a:pt x="40558" y="9068"/>
                  <a:pt x="39526" y="9220"/>
                </a:cubicBezTo>
                <a:cubicBezTo>
                  <a:pt x="38303" y="9395"/>
                  <a:pt x="37083" y="9503"/>
                  <a:pt x="35908" y="9539"/>
                </a:cubicBezTo>
                <a:cubicBezTo>
                  <a:pt x="34174" y="9594"/>
                  <a:pt x="32500" y="9794"/>
                  <a:pt x="30639" y="10025"/>
                </a:cubicBezTo>
                <a:lnTo>
                  <a:pt x="30555" y="10037"/>
                </a:lnTo>
                <a:cubicBezTo>
                  <a:pt x="28937" y="10240"/>
                  <a:pt x="27264" y="10455"/>
                  <a:pt x="25618" y="10631"/>
                </a:cubicBezTo>
                <a:cubicBezTo>
                  <a:pt x="24804" y="10717"/>
                  <a:pt x="24037" y="10759"/>
                  <a:pt x="23301" y="10759"/>
                </a:cubicBezTo>
                <a:cubicBezTo>
                  <a:pt x="22948" y="10759"/>
                  <a:pt x="22603" y="10750"/>
                  <a:pt x="22262" y="10730"/>
                </a:cubicBezTo>
                <a:cubicBezTo>
                  <a:pt x="22158" y="10722"/>
                  <a:pt x="22071" y="10690"/>
                  <a:pt x="21983" y="10631"/>
                </a:cubicBezTo>
                <a:cubicBezTo>
                  <a:pt x="21051" y="9961"/>
                  <a:pt x="20158" y="9200"/>
                  <a:pt x="19261" y="8299"/>
                </a:cubicBezTo>
                <a:cubicBezTo>
                  <a:pt x="18691" y="7725"/>
                  <a:pt x="18117" y="7143"/>
                  <a:pt x="17563" y="6578"/>
                </a:cubicBezTo>
                <a:lnTo>
                  <a:pt x="17555" y="6570"/>
                </a:lnTo>
                <a:cubicBezTo>
                  <a:pt x="17061" y="6067"/>
                  <a:pt x="16551" y="5549"/>
                  <a:pt x="16049" y="5039"/>
                </a:cubicBezTo>
                <a:cubicBezTo>
                  <a:pt x="14786" y="3776"/>
                  <a:pt x="13742" y="2879"/>
                  <a:pt x="12662" y="2134"/>
                </a:cubicBezTo>
                <a:cubicBezTo>
                  <a:pt x="11083" y="1050"/>
                  <a:pt x="9477" y="396"/>
                  <a:pt x="7756" y="137"/>
                </a:cubicBezTo>
                <a:cubicBezTo>
                  <a:pt x="7151" y="46"/>
                  <a:pt x="6548" y="0"/>
                  <a:pt x="5950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3" name="Google Shape;193;p9"/>
          <p:cNvSpPr/>
          <p:nvPr/>
        </p:nvSpPr>
        <p:spPr>
          <a:xfrm rot="8100000">
            <a:off x="-1907939" y="-673690"/>
            <a:ext cx="5637377" cy="2241135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94" name="Google Shape;194;p9"/>
          <p:cNvGrpSpPr/>
          <p:nvPr/>
        </p:nvGrpSpPr>
        <p:grpSpPr>
          <a:xfrm rot="-4834742">
            <a:off x="9528773" y="4072993"/>
            <a:ext cx="1953179" cy="2806327"/>
            <a:chOff x="3197975" y="2626937"/>
            <a:chExt cx="606737" cy="871730"/>
          </a:xfrm>
        </p:grpSpPr>
        <p:sp>
          <p:nvSpPr>
            <p:cNvPr id="195" name="Google Shape;195;p9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7" name="Google Shape;197;p9"/>
          <p:cNvGrpSpPr/>
          <p:nvPr/>
        </p:nvGrpSpPr>
        <p:grpSpPr>
          <a:xfrm rot="-9554265" flipH="1">
            <a:off x="10386237" y="-614437"/>
            <a:ext cx="1584940" cy="1950921"/>
            <a:chOff x="2484425" y="526713"/>
            <a:chExt cx="596271" cy="733958"/>
          </a:xfrm>
        </p:grpSpPr>
        <p:sp>
          <p:nvSpPr>
            <p:cNvPr id="198" name="Google Shape;198;p9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00" name="Google Shape;200;p9"/>
          <p:cNvSpPr/>
          <p:nvPr/>
        </p:nvSpPr>
        <p:spPr>
          <a:xfrm>
            <a:off x="11233237" y="975967"/>
            <a:ext cx="761249" cy="531309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9"/>
          <p:cNvSpPr/>
          <p:nvPr/>
        </p:nvSpPr>
        <p:spPr>
          <a:xfrm rot="10280211">
            <a:off x="699480" y="95396"/>
            <a:ext cx="761237" cy="531301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161940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1"/>
          <p:cNvSpPr txBox="1">
            <a:spLocks noGrp="1"/>
          </p:cNvSpPr>
          <p:nvPr>
            <p:ph type="title" hasCustomPrompt="1"/>
          </p:nvPr>
        </p:nvSpPr>
        <p:spPr>
          <a:xfrm>
            <a:off x="1603600" y="1474833"/>
            <a:ext cx="8984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73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06" name="Google Shape;206;p11"/>
          <p:cNvSpPr txBox="1">
            <a:spLocks noGrp="1"/>
          </p:cNvSpPr>
          <p:nvPr>
            <p:ph type="subTitle" idx="1"/>
          </p:nvPr>
        </p:nvSpPr>
        <p:spPr>
          <a:xfrm>
            <a:off x="3201600" y="3844160"/>
            <a:ext cx="5788800" cy="8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07" name="Google Shape;207;p11"/>
          <p:cNvSpPr/>
          <p:nvPr/>
        </p:nvSpPr>
        <p:spPr>
          <a:xfrm rot="-3549668">
            <a:off x="-2421173" y="3486694"/>
            <a:ext cx="5446205" cy="5488005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8" name="Google Shape;208;p11"/>
          <p:cNvSpPr/>
          <p:nvPr/>
        </p:nvSpPr>
        <p:spPr>
          <a:xfrm rot="2700000">
            <a:off x="9372982" y="-2681616"/>
            <a:ext cx="5446161" cy="5487960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9" name="Google Shape;209;p11"/>
          <p:cNvSpPr/>
          <p:nvPr/>
        </p:nvSpPr>
        <p:spPr>
          <a:xfrm rot="5607585">
            <a:off x="9562054" y="3108014"/>
            <a:ext cx="5446109" cy="5487908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0" name="Google Shape;210;p11"/>
          <p:cNvSpPr/>
          <p:nvPr/>
        </p:nvSpPr>
        <p:spPr>
          <a:xfrm rot="5207067">
            <a:off x="-2862223" y="-2077102"/>
            <a:ext cx="5446144" cy="5487943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1" name="Google Shape;211;p11"/>
          <p:cNvGrpSpPr/>
          <p:nvPr/>
        </p:nvGrpSpPr>
        <p:grpSpPr>
          <a:xfrm rot="-1317778">
            <a:off x="365336" y="907380"/>
            <a:ext cx="1822123" cy="2617936"/>
            <a:chOff x="3197975" y="2626937"/>
            <a:chExt cx="606737" cy="871730"/>
          </a:xfrm>
        </p:grpSpPr>
        <p:sp>
          <p:nvSpPr>
            <p:cNvPr id="212" name="Google Shape;212;p11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14" name="Google Shape;214;p11"/>
          <p:cNvGrpSpPr/>
          <p:nvPr/>
        </p:nvGrpSpPr>
        <p:grpSpPr>
          <a:xfrm rot="1817592">
            <a:off x="10133264" y="3019229"/>
            <a:ext cx="1881593" cy="2654881"/>
            <a:chOff x="900300" y="2441375"/>
            <a:chExt cx="596283" cy="841371"/>
          </a:xfrm>
        </p:grpSpPr>
        <p:sp>
          <p:nvSpPr>
            <p:cNvPr id="215" name="Google Shape;215;p11"/>
            <p:cNvSpPr/>
            <p:nvPr/>
          </p:nvSpPr>
          <p:spPr>
            <a:xfrm>
              <a:off x="900300" y="2441375"/>
              <a:ext cx="596283" cy="841371"/>
            </a:xfrm>
            <a:custGeom>
              <a:avLst/>
              <a:gdLst/>
              <a:ahLst/>
              <a:cxnLst/>
              <a:rect l="l" t="t" r="r" b="b"/>
              <a:pathLst>
                <a:path w="14423" h="20350" extrusionOk="0">
                  <a:moveTo>
                    <a:pt x="11116" y="7068"/>
                  </a:moveTo>
                  <a:cubicBezTo>
                    <a:pt x="8249" y="3145"/>
                    <a:pt x="5558" y="4903"/>
                    <a:pt x="6473" y="1025"/>
                  </a:cubicBezTo>
                  <a:cubicBezTo>
                    <a:pt x="6576" y="584"/>
                    <a:pt x="6291" y="0"/>
                    <a:pt x="5169" y="499"/>
                  </a:cubicBezTo>
                  <a:cubicBezTo>
                    <a:pt x="4495" y="798"/>
                    <a:pt x="4060" y="785"/>
                    <a:pt x="2854" y="298"/>
                  </a:cubicBezTo>
                  <a:cubicBezTo>
                    <a:pt x="2685" y="227"/>
                    <a:pt x="2491" y="227"/>
                    <a:pt x="2290" y="240"/>
                  </a:cubicBezTo>
                  <a:cubicBezTo>
                    <a:pt x="1531" y="305"/>
                    <a:pt x="960" y="927"/>
                    <a:pt x="870" y="1686"/>
                  </a:cubicBezTo>
                  <a:cubicBezTo>
                    <a:pt x="714" y="3015"/>
                    <a:pt x="1771" y="3106"/>
                    <a:pt x="1356" y="5188"/>
                  </a:cubicBezTo>
                  <a:cubicBezTo>
                    <a:pt x="1350" y="5207"/>
                    <a:pt x="1350" y="5233"/>
                    <a:pt x="1343" y="5259"/>
                  </a:cubicBezTo>
                  <a:cubicBezTo>
                    <a:pt x="1" y="11031"/>
                    <a:pt x="2043" y="20349"/>
                    <a:pt x="10655" y="14344"/>
                  </a:cubicBezTo>
                  <a:cubicBezTo>
                    <a:pt x="10765" y="14247"/>
                    <a:pt x="14423" y="11582"/>
                    <a:pt x="11116" y="706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971907" y="2465479"/>
              <a:ext cx="455264" cy="729574"/>
            </a:xfrm>
            <a:custGeom>
              <a:avLst/>
              <a:gdLst/>
              <a:ahLst/>
              <a:cxnLst/>
              <a:rect l="l" t="t" r="r" b="b"/>
              <a:pathLst>
                <a:path w="11012" h="17646" extrusionOk="0">
                  <a:moveTo>
                    <a:pt x="8190" y="6278"/>
                  </a:moveTo>
                  <a:cubicBezTo>
                    <a:pt x="5739" y="2925"/>
                    <a:pt x="3444" y="4430"/>
                    <a:pt x="4222" y="1116"/>
                  </a:cubicBezTo>
                  <a:cubicBezTo>
                    <a:pt x="4313" y="733"/>
                    <a:pt x="3930" y="1"/>
                    <a:pt x="3100" y="662"/>
                  </a:cubicBezTo>
                  <a:cubicBezTo>
                    <a:pt x="0" y="3159"/>
                    <a:pt x="428" y="17646"/>
                    <a:pt x="7788" y="12497"/>
                  </a:cubicBezTo>
                  <a:cubicBezTo>
                    <a:pt x="7886" y="12432"/>
                    <a:pt x="11011" y="10149"/>
                    <a:pt x="8190" y="62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89069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32A9D6-940D-BA82-091F-391E3D175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60AFC4-F9CB-EE97-D4CA-28E05DE25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7375D0-C80C-9CB2-99AE-03B88FAD7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B72EDC-0700-76CA-E1F4-F99196EA4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53E341-F042-59C9-8240-6113E52E0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8065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7510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3"/>
          <p:cNvSpPr txBox="1">
            <a:spLocks noGrp="1"/>
          </p:cNvSpPr>
          <p:nvPr>
            <p:ph type="title"/>
          </p:nvPr>
        </p:nvSpPr>
        <p:spPr>
          <a:xfrm>
            <a:off x="1655400" y="693833"/>
            <a:ext cx="88812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1"/>
          </p:nvPr>
        </p:nvSpPr>
        <p:spPr>
          <a:xfrm>
            <a:off x="1340000" y="3064551"/>
            <a:ext cx="3052800" cy="81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subTitle" idx="2"/>
          </p:nvPr>
        </p:nvSpPr>
        <p:spPr>
          <a:xfrm>
            <a:off x="1340000" y="2590984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>
                <a:latin typeface="Yanone Kaffeesatz ExtraLight"/>
                <a:ea typeface="Yanone Kaffeesatz ExtraLight"/>
                <a:cs typeface="Yanone Kaffeesatz ExtraLight"/>
                <a:sym typeface="Yanone Kaffeesatz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title" idx="3" hasCustomPrompt="1"/>
          </p:nvPr>
        </p:nvSpPr>
        <p:spPr>
          <a:xfrm>
            <a:off x="2358200" y="1743500"/>
            <a:ext cx="1016400" cy="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333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23" name="Google Shape;223;p13"/>
          <p:cNvSpPr txBox="1">
            <a:spLocks noGrp="1"/>
          </p:cNvSpPr>
          <p:nvPr>
            <p:ph type="subTitle" idx="4"/>
          </p:nvPr>
        </p:nvSpPr>
        <p:spPr>
          <a:xfrm>
            <a:off x="4569600" y="3064567"/>
            <a:ext cx="3052800" cy="8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4" name="Google Shape;224;p13"/>
          <p:cNvSpPr txBox="1">
            <a:spLocks noGrp="1"/>
          </p:cNvSpPr>
          <p:nvPr>
            <p:ph type="subTitle" idx="5"/>
          </p:nvPr>
        </p:nvSpPr>
        <p:spPr>
          <a:xfrm>
            <a:off x="4569600" y="2591000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>
                <a:latin typeface="Yanone Kaffeesatz ExtraLight"/>
                <a:ea typeface="Yanone Kaffeesatz ExtraLight"/>
                <a:cs typeface="Yanone Kaffeesatz ExtraLight"/>
                <a:sym typeface="Yanone Kaffeesatz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6" hasCustomPrompt="1"/>
          </p:nvPr>
        </p:nvSpPr>
        <p:spPr>
          <a:xfrm>
            <a:off x="5587800" y="1743500"/>
            <a:ext cx="1016400" cy="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333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>
            <a:spLocks noGrp="1"/>
          </p:cNvSpPr>
          <p:nvPr>
            <p:ph type="subTitle" idx="7"/>
          </p:nvPr>
        </p:nvSpPr>
        <p:spPr>
          <a:xfrm>
            <a:off x="7799200" y="3064567"/>
            <a:ext cx="3052800" cy="8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subTitle" idx="8"/>
          </p:nvPr>
        </p:nvSpPr>
        <p:spPr>
          <a:xfrm>
            <a:off x="7778733" y="2591000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>
                <a:latin typeface="Yanone Kaffeesatz ExtraLight"/>
                <a:ea typeface="Yanone Kaffeesatz ExtraLight"/>
                <a:cs typeface="Yanone Kaffeesatz ExtraLight"/>
                <a:sym typeface="Yanone Kaffeesatz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title" idx="9" hasCustomPrompt="1"/>
          </p:nvPr>
        </p:nvSpPr>
        <p:spPr>
          <a:xfrm>
            <a:off x="8796933" y="1734317"/>
            <a:ext cx="1016400" cy="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333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29" name="Google Shape;229;p13"/>
          <p:cNvSpPr txBox="1">
            <a:spLocks noGrp="1"/>
          </p:cNvSpPr>
          <p:nvPr>
            <p:ph type="subTitle" idx="13"/>
          </p:nvPr>
        </p:nvSpPr>
        <p:spPr>
          <a:xfrm>
            <a:off x="2954800" y="5389079"/>
            <a:ext cx="3052800" cy="8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30" name="Google Shape;230;p13"/>
          <p:cNvSpPr txBox="1">
            <a:spLocks noGrp="1"/>
          </p:cNvSpPr>
          <p:nvPr>
            <p:ph type="subTitle" idx="14"/>
          </p:nvPr>
        </p:nvSpPr>
        <p:spPr>
          <a:xfrm>
            <a:off x="2954800" y="4917929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>
                <a:latin typeface="Yanone Kaffeesatz ExtraLight"/>
                <a:ea typeface="Yanone Kaffeesatz ExtraLight"/>
                <a:cs typeface="Yanone Kaffeesatz ExtraLight"/>
                <a:sym typeface="Yanone Kaffeesatz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title" idx="15" hasCustomPrompt="1"/>
          </p:nvPr>
        </p:nvSpPr>
        <p:spPr>
          <a:xfrm>
            <a:off x="3974600" y="4085684"/>
            <a:ext cx="1016400" cy="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333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32" name="Google Shape;232;p13"/>
          <p:cNvSpPr txBox="1">
            <a:spLocks noGrp="1"/>
          </p:cNvSpPr>
          <p:nvPr>
            <p:ph type="subTitle" idx="16"/>
          </p:nvPr>
        </p:nvSpPr>
        <p:spPr>
          <a:xfrm>
            <a:off x="6185184" y="5389079"/>
            <a:ext cx="3052800" cy="8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33" name="Google Shape;233;p13"/>
          <p:cNvSpPr txBox="1">
            <a:spLocks noGrp="1"/>
          </p:cNvSpPr>
          <p:nvPr>
            <p:ph type="subTitle" idx="17"/>
          </p:nvPr>
        </p:nvSpPr>
        <p:spPr>
          <a:xfrm>
            <a:off x="6183584" y="4917912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>
                <a:latin typeface="Yanone Kaffeesatz ExtraLight"/>
                <a:ea typeface="Yanone Kaffeesatz ExtraLight"/>
                <a:cs typeface="Yanone Kaffeesatz ExtraLight"/>
                <a:sym typeface="Yanone Kaffeesatz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 idx="18" hasCustomPrompt="1"/>
          </p:nvPr>
        </p:nvSpPr>
        <p:spPr>
          <a:xfrm>
            <a:off x="7201784" y="4097133"/>
            <a:ext cx="1016400" cy="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333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grpSp>
        <p:nvGrpSpPr>
          <p:cNvPr id="235" name="Google Shape;235;p13"/>
          <p:cNvGrpSpPr/>
          <p:nvPr/>
        </p:nvGrpSpPr>
        <p:grpSpPr>
          <a:xfrm rot="5400000">
            <a:off x="-2233714" y="-2456394"/>
            <a:ext cx="4297345" cy="4886495"/>
            <a:chOff x="2957700" y="776125"/>
            <a:chExt cx="740275" cy="841725"/>
          </a:xfrm>
        </p:grpSpPr>
        <p:sp>
          <p:nvSpPr>
            <p:cNvPr id="236" name="Google Shape;236;p13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45" name="Google Shape;245;p13"/>
          <p:cNvGrpSpPr/>
          <p:nvPr/>
        </p:nvGrpSpPr>
        <p:grpSpPr>
          <a:xfrm rot="5400000">
            <a:off x="10261119" y="-2456394"/>
            <a:ext cx="4297345" cy="4886495"/>
            <a:chOff x="2957700" y="776125"/>
            <a:chExt cx="740275" cy="841725"/>
          </a:xfrm>
        </p:grpSpPr>
        <p:sp>
          <p:nvSpPr>
            <p:cNvPr id="246" name="Google Shape;246;p13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3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55" name="Google Shape;255;p13"/>
          <p:cNvGrpSpPr/>
          <p:nvPr/>
        </p:nvGrpSpPr>
        <p:grpSpPr>
          <a:xfrm rot="5400000">
            <a:off x="-2233714" y="4480790"/>
            <a:ext cx="4297345" cy="4886495"/>
            <a:chOff x="2957700" y="776125"/>
            <a:chExt cx="740275" cy="841725"/>
          </a:xfrm>
        </p:grpSpPr>
        <p:sp>
          <p:nvSpPr>
            <p:cNvPr id="256" name="Google Shape;256;p13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3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65" name="Google Shape;265;p13"/>
          <p:cNvGrpSpPr/>
          <p:nvPr/>
        </p:nvGrpSpPr>
        <p:grpSpPr>
          <a:xfrm rot="5400000">
            <a:off x="10261119" y="4480790"/>
            <a:ext cx="4297345" cy="4886495"/>
            <a:chOff x="2957700" y="776125"/>
            <a:chExt cx="740275" cy="841725"/>
          </a:xfrm>
        </p:grpSpPr>
        <p:sp>
          <p:nvSpPr>
            <p:cNvPr id="266" name="Google Shape;266;p13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13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75" name="Google Shape;275;p13"/>
          <p:cNvSpPr/>
          <p:nvPr/>
        </p:nvSpPr>
        <p:spPr>
          <a:xfrm>
            <a:off x="11448167" y="6021033"/>
            <a:ext cx="537803" cy="416539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6" name="Google Shape;276;p13"/>
          <p:cNvSpPr/>
          <p:nvPr/>
        </p:nvSpPr>
        <p:spPr>
          <a:xfrm>
            <a:off x="316334" y="117218"/>
            <a:ext cx="969281" cy="676497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77" name="Google Shape;277;p13"/>
          <p:cNvGrpSpPr/>
          <p:nvPr/>
        </p:nvGrpSpPr>
        <p:grpSpPr>
          <a:xfrm rot="-1715683">
            <a:off x="-195484" y="5373556"/>
            <a:ext cx="1131387" cy="1392637"/>
            <a:chOff x="2484425" y="526713"/>
            <a:chExt cx="596271" cy="733958"/>
          </a:xfrm>
        </p:grpSpPr>
        <p:sp>
          <p:nvSpPr>
            <p:cNvPr id="278" name="Google Shape;278;p13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" name="Google Shape;279;p13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0" name="Google Shape;280;p13"/>
          <p:cNvGrpSpPr/>
          <p:nvPr/>
        </p:nvGrpSpPr>
        <p:grpSpPr>
          <a:xfrm>
            <a:off x="11127568" y="138345"/>
            <a:ext cx="969241" cy="1392676"/>
            <a:chOff x="3197975" y="2626937"/>
            <a:chExt cx="606737" cy="871730"/>
          </a:xfrm>
        </p:grpSpPr>
        <p:sp>
          <p:nvSpPr>
            <p:cNvPr id="281" name="Google Shape;281;p13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4139077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/>
          <p:nvPr/>
        </p:nvSpPr>
        <p:spPr>
          <a:xfrm rot="10488855">
            <a:off x="-606888" y="-973522"/>
            <a:ext cx="13033955" cy="3836855"/>
          </a:xfrm>
          <a:custGeom>
            <a:avLst/>
            <a:gdLst/>
            <a:ahLst/>
            <a:cxnLst/>
            <a:rect l="l" t="t" r="r" b="b"/>
            <a:pathLst>
              <a:path w="62920" h="18522" extrusionOk="0">
                <a:moveTo>
                  <a:pt x="40714" y="9331"/>
                </a:moveTo>
                <a:lnTo>
                  <a:pt x="40718" y="9363"/>
                </a:lnTo>
                <a:cubicBezTo>
                  <a:pt x="40690" y="9371"/>
                  <a:pt x="40654" y="9371"/>
                  <a:pt x="40614" y="9371"/>
                </a:cubicBezTo>
                <a:lnTo>
                  <a:pt x="40602" y="9371"/>
                </a:lnTo>
                <a:lnTo>
                  <a:pt x="40602" y="9335"/>
                </a:lnTo>
                <a:cubicBezTo>
                  <a:pt x="40634" y="9335"/>
                  <a:pt x="40670" y="9335"/>
                  <a:pt x="40714" y="9331"/>
                </a:cubicBezTo>
                <a:close/>
                <a:moveTo>
                  <a:pt x="40307" y="9464"/>
                </a:moveTo>
                <a:cubicBezTo>
                  <a:pt x="40350" y="9464"/>
                  <a:pt x="40392" y="9467"/>
                  <a:pt x="40435" y="9471"/>
                </a:cubicBezTo>
                <a:lnTo>
                  <a:pt x="40538" y="9475"/>
                </a:lnTo>
                <a:lnTo>
                  <a:pt x="40439" y="9503"/>
                </a:lnTo>
                <a:cubicBezTo>
                  <a:pt x="40395" y="9519"/>
                  <a:pt x="40343" y="9523"/>
                  <a:pt x="40291" y="9523"/>
                </a:cubicBezTo>
                <a:cubicBezTo>
                  <a:pt x="40251" y="9523"/>
                  <a:pt x="40204" y="9519"/>
                  <a:pt x="40160" y="9515"/>
                </a:cubicBezTo>
                <a:lnTo>
                  <a:pt x="40060" y="9499"/>
                </a:lnTo>
                <a:lnTo>
                  <a:pt x="40160" y="9479"/>
                </a:lnTo>
                <a:cubicBezTo>
                  <a:pt x="40209" y="9468"/>
                  <a:pt x="40258" y="9464"/>
                  <a:pt x="40307" y="9464"/>
                </a:cubicBezTo>
                <a:close/>
                <a:moveTo>
                  <a:pt x="39923" y="9591"/>
                </a:moveTo>
                <a:cubicBezTo>
                  <a:pt x="39983" y="9591"/>
                  <a:pt x="40046" y="9598"/>
                  <a:pt x="40112" y="9602"/>
                </a:cubicBezTo>
                <a:lnTo>
                  <a:pt x="40220" y="9614"/>
                </a:lnTo>
                <a:lnTo>
                  <a:pt x="40124" y="9642"/>
                </a:lnTo>
                <a:cubicBezTo>
                  <a:pt x="40080" y="9658"/>
                  <a:pt x="40040" y="9662"/>
                  <a:pt x="39996" y="9662"/>
                </a:cubicBezTo>
                <a:cubicBezTo>
                  <a:pt x="39937" y="9662"/>
                  <a:pt x="39877" y="9654"/>
                  <a:pt x="39813" y="9642"/>
                </a:cubicBezTo>
                <a:lnTo>
                  <a:pt x="39694" y="9626"/>
                </a:lnTo>
                <a:lnTo>
                  <a:pt x="39801" y="9602"/>
                </a:lnTo>
                <a:cubicBezTo>
                  <a:pt x="39841" y="9594"/>
                  <a:pt x="39882" y="9591"/>
                  <a:pt x="39923" y="9591"/>
                </a:cubicBezTo>
                <a:close/>
                <a:moveTo>
                  <a:pt x="39004" y="9670"/>
                </a:moveTo>
                <a:cubicBezTo>
                  <a:pt x="39048" y="9670"/>
                  <a:pt x="39092" y="9670"/>
                  <a:pt x="39136" y="9674"/>
                </a:cubicBezTo>
                <a:lnTo>
                  <a:pt x="39136" y="9706"/>
                </a:lnTo>
                <a:lnTo>
                  <a:pt x="39100" y="9706"/>
                </a:lnTo>
                <a:cubicBezTo>
                  <a:pt x="39068" y="9706"/>
                  <a:pt x="39040" y="9706"/>
                  <a:pt x="39004" y="9702"/>
                </a:cubicBezTo>
                <a:lnTo>
                  <a:pt x="39004" y="9670"/>
                </a:lnTo>
                <a:close/>
                <a:moveTo>
                  <a:pt x="39576" y="9720"/>
                </a:moveTo>
                <a:cubicBezTo>
                  <a:pt x="39638" y="9720"/>
                  <a:pt x="39700" y="9728"/>
                  <a:pt x="39761" y="9738"/>
                </a:cubicBezTo>
                <a:lnTo>
                  <a:pt x="39765" y="9738"/>
                </a:lnTo>
                <a:cubicBezTo>
                  <a:pt x="39781" y="9738"/>
                  <a:pt x="39801" y="9742"/>
                  <a:pt x="39817" y="9742"/>
                </a:cubicBezTo>
                <a:lnTo>
                  <a:pt x="39897" y="9754"/>
                </a:lnTo>
                <a:lnTo>
                  <a:pt x="39817" y="9778"/>
                </a:lnTo>
                <a:cubicBezTo>
                  <a:pt x="39773" y="9794"/>
                  <a:pt x="39725" y="9798"/>
                  <a:pt x="39682" y="9798"/>
                </a:cubicBezTo>
                <a:cubicBezTo>
                  <a:pt x="39618" y="9798"/>
                  <a:pt x="39546" y="9790"/>
                  <a:pt x="39478" y="9774"/>
                </a:cubicBezTo>
                <a:lnTo>
                  <a:pt x="39359" y="9754"/>
                </a:lnTo>
                <a:lnTo>
                  <a:pt x="39446" y="9734"/>
                </a:lnTo>
                <a:cubicBezTo>
                  <a:pt x="39490" y="9724"/>
                  <a:pt x="39533" y="9720"/>
                  <a:pt x="39576" y="9720"/>
                </a:cubicBezTo>
                <a:close/>
                <a:moveTo>
                  <a:pt x="29842" y="10487"/>
                </a:moveTo>
                <a:lnTo>
                  <a:pt x="29850" y="10519"/>
                </a:lnTo>
                <a:cubicBezTo>
                  <a:pt x="29376" y="10591"/>
                  <a:pt x="28913" y="10650"/>
                  <a:pt x="28475" y="10698"/>
                </a:cubicBezTo>
                <a:lnTo>
                  <a:pt x="28467" y="10666"/>
                </a:lnTo>
                <a:cubicBezTo>
                  <a:pt x="28882" y="10615"/>
                  <a:pt x="29320" y="10559"/>
                  <a:pt x="29842" y="10487"/>
                </a:cubicBezTo>
                <a:close/>
                <a:moveTo>
                  <a:pt x="21070" y="10818"/>
                </a:moveTo>
                <a:cubicBezTo>
                  <a:pt x="21282" y="10838"/>
                  <a:pt x="21365" y="10854"/>
                  <a:pt x="21433" y="10878"/>
                </a:cubicBezTo>
                <a:lnTo>
                  <a:pt x="21533" y="10918"/>
                </a:lnTo>
                <a:lnTo>
                  <a:pt x="21429" y="10914"/>
                </a:lnTo>
                <a:cubicBezTo>
                  <a:pt x="21325" y="10910"/>
                  <a:pt x="21190" y="10890"/>
                  <a:pt x="21070" y="10854"/>
                </a:cubicBezTo>
                <a:lnTo>
                  <a:pt x="21070" y="10818"/>
                </a:lnTo>
                <a:close/>
                <a:moveTo>
                  <a:pt x="21828" y="10906"/>
                </a:moveTo>
                <a:cubicBezTo>
                  <a:pt x="21939" y="10906"/>
                  <a:pt x="22039" y="10906"/>
                  <a:pt x="22138" y="10933"/>
                </a:cubicBezTo>
                <a:lnTo>
                  <a:pt x="22270" y="10973"/>
                </a:lnTo>
                <a:lnTo>
                  <a:pt x="22107" y="10973"/>
                </a:lnTo>
                <a:cubicBezTo>
                  <a:pt x="21999" y="10973"/>
                  <a:pt x="21891" y="10969"/>
                  <a:pt x="21788" y="10945"/>
                </a:cubicBezTo>
                <a:lnTo>
                  <a:pt x="21644" y="10906"/>
                </a:lnTo>
                <a:close/>
                <a:moveTo>
                  <a:pt x="33022" y="10140"/>
                </a:moveTo>
                <a:lnTo>
                  <a:pt x="33026" y="10176"/>
                </a:lnTo>
                <a:cubicBezTo>
                  <a:pt x="32321" y="10296"/>
                  <a:pt x="31607" y="10415"/>
                  <a:pt x="30898" y="10531"/>
                </a:cubicBezTo>
                <a:cubicBezTo>
                  <a:pt x="28774" y="10886"/>
                  <a:pt x="26662" y="11065"/>
                  <a:pt x="24609" y="11065"/>
                </a:cubicBezTo>
                <a:cubicBezTo>
                  <a:pt x="23924" y="11065"/>
                  <a:pt x="23254" y="11041"/>
                  <a:pt x="22585" y="11005"/>
                </a:cubicBezTo>
                <a:cubicBezTo>
                  <a:pt x="22557" y="11005"/>
                  <a:pt x="22525" y="10993"/>
                  <a:pt x="22489" y="10985"/>
                </a:cubicBezTo>
                <a:lnTo>
                  <a:pt x="22358" y="10937"/>
                </a:lnTo>
                <a:lnTo>
                  <a:pt x="22358" y="10937"/>
                </a:lnTo>
                <a:lnTo>
                  <a:pt x="22501" y="10949"/>
                </a:lnTo>
                <a:cubicBezTo>
                  <a:pt x="23213" y="10999"/>
                  <a:pt x="23933" y="11024"/>
                  <a:pt x="24660" y="11024"/>
                </a:cubicBezTo>
                <a:cubicBezTo>
                  <a:pt x="26254" y="11024"/>
                  <a:pt x="27881" y="10905"/>
                  <a:pt x="29523" y="10666"/>
                </a:cubicBezTo>
                <a:cubicBezTo>
                  <a:pt x="30515" y="10519"/>
                  <a:pt x="31524" y="10368"/>
                  <a:pt x="32500" y="10220"/>
                </a:cubicBezTo>
                <a:lnTo>
                  <a:pt x="33022" y="10140"/>
                </a:lnTo>
                <a:close/>
                <a:moveTo>
                  <a:pt x="21246" y="11005"/>
                </a:moveTo>
                <a:lnTo>
                  <a:pt x="21357" y="11009"/>
                </a:lnTo>
                <a:cubicBezTo>
                  <a:pt x="21509" y="11017"/>
                  <a:pt x="21664" y="11029"/>
                  <a:pt x="21804" y="11097"/>
                </a:cubicBezTo>
                <a:lnTo>
                  <a:pt x="21895" y="11145"/>
                </a:lnTo>
                <a:lnTo>
                  <a:pt x="21776" y="11129"/>
                </a:lnTo>
                <a:cubicBezTo>
                  <a:pt x="21628" y="11117"/>
                  <a:pt x="21485" y="11097"/>
                  <a:pt x="21353" y="11049"/>
                </a:cubicBezTo>
                <a:lnTo>
                  <a:pt x="21246" y="11005"/>
                </a:lnTo>
                <a:close/>
                <a:moveTo>
                  <a:pt x="21963" y="11077"/>
                </a:moveTo>
                <a:lnTo>
                  <a:pt x="22047" y="11085"/>
                </a:lnTo>
                <a:lnTo>
                  <a:pt x="22111" y="11085"/>
                </a:lnTo>
                <a:cubicBezTo>
                  <a:pt x="22282" y="11089"/>
                  <a:pt x="22441" y="11093"/>
                  <a:pt x="22585" y="11177"/>
                </a:cubicBezTo>
                <a:lnTo>
                  <a:pt x="22649" y="11216"/>
                </a:lnTo>
                <a:lnTo>
                  <a:pt x="22521" y="11212"/>
                </a:lnTo>
                <a:cubicBezTo>
                  <a:pt x="22346" y="11204"/>
                  <a:pt x="22186" y="11196"/>
                  <a:pt x="22039" y="11117"/>
                </a:cubicBezTo>
                <a:lnTo>
                  <a:pt x="21963" y="11077"/>
                </a:lnTo>
                <a:close/>
                <a:moveTo>
                  <a:pt x="34843" y="9973"/>
                </a:moveTo>
                <a:lnTo>
                  <a:pt x="34851" y="10005"/>
                </a:lnTo>
                <a:lnTo>
                  <a:pt x="34222" y="10124"/>
                </a:lnTo>
                <a:cubicBezTo>
                  <a:pt x="33560" y="10252"/>
                  <a:pt x="32891" y="10376"/>
                  <a:pt x="32229" y="10503"/>
                </a:cubicBezTo>
                <a:cubicBezTo>
                  <a:pt x="29459" y="11029"/>
                  <a:pt x="26909" y="11284"/>
                  <a:pt x="24470" y="11284"/>
                </a:cubicBezTo>
                <a:cubicBezTo>
                  <a:pt x="24223" y="11284"/>
                  <a:pt x="23984" y="11276"/>
                  <a:pt x="23745" y="11272"/>
                </a:cubicBezTo>
                <a:cubicBezTo>
                  <a:pt x="23653" y="11272"/>
                  <a:pt x="23557" y="11268"/>
                  <a:pt x="23466" y="11256"/>
                </a:cubicBezTo>
                <a:cubicBezTo>
                  <a:pt x="23334" y="11252"/>
                  <a:pt x="23199" y="11240"/>
                  <a:pt x="23067" y="11240"/>
                </a:cubicBezTo>
                <a:cubicBezTo>
                  <a:pt x="22944" y="11240"/>
                  <a:pt x="22836" y="11212"/>
                  <a:pt x="22724" y="11141"/>
                </a:cubicBezTo>
                <a:lnTo>
                  <a:pt x="22661" y="11101"/>
                </a:lnTo>
                <a:lnTo>
                  <a:pt x="22736" y="11109"/>
                </a:lnTo>
                <a:cubicBezTo>
                  <a:pt x="23369" y="11140"/>
                  <a:pt x="24001" y="11155"/>
                  <a:pt x="24630" y="11155"/>
                </a:cubicBezTo>
                <a:cubicBezTo>
                  <a:pt x="26526" y="11155"/>
                  <a:pt x="28396" y="11015"/>
                  <a:pt x="30201" y="10730"/>
                </a:cubicBezTo>
                <a:cubicBezTo>
                  <a:pt x="31309" y="10555"/>
                  <a:pt x="32428" y="10372"/>
                  <a:pt x="33508" y="10184"/>
                </a:cubicBezTo>
                <a:lnTo>
                  <a:pt x="33568" y="10188"/>
                </a:lnTo>
                <a:cubicBezTo>
                  <a:pt x="33995" y="10116"/>
                  <a:pt x="34421" y="10041"/>
                  <a:pt x="34843" y="9973"/>
                </a:cubicBezTo>
                <a:close/>
                <a:moveTo>
                  <a:pt x="50668" y="6840"/>
                </a:moveTo>
                <a:cubicBezTo>
                  <a:pt x="51981" y="6840"/>
                  <a:pt x="53189" y="7026"/>
                  <a:pt x="54327" y="7402"/>
                </a:cubicBezTo>
                <a:cubicBezTo>
                  <a:pt x="55965" y="7944"/>
                  <a:pt x="57440" y="8917"/>
                  <a:pt x="58715" y="10292"/>
                </a:cubicBezTo>
                <a:cubicBezTo>
                  <a:pt x="58871" y="10459"/>
                  <a:pt x="59014" y="10623"/>
                  <a:pt x="59169" y="10806"/>
                </a:cubicBezTo>
                <a:lnTo>
                  <a:pt x="59349" y="11013"/>
                </a:lnTo>
                <a:lnTo>
                  <a:pt x="59357" y="11029"/>
                </a:lnTo>
                <a:lnTo>
                  <a:pt x="58990" y="11348"/>
                </a:lnTo>
                <a:lnTo>
                  <a:pt x="58978" y="11336"/>
                </a:lnTo>
                <a:lnTo>
                  <a:pt x="58926" y="11284"/>
                </a:lnTo>
                <a:cubicBezTo>
                  <a:pt x="57810" y="10097"/>
                  <a:pt x="56547" y="9156"/>
                  <a:pt x="55180" y="8483"/>
                </a:cubicBezTo>
                <a:cubicBezTo>
                  <a:pt x="53678" y="7749"/>
                  <a:pt x="52056" y="7371"/>
                  <a:pt x="50203" y="7327"/>
                </a:cubicBezTo>
                <a:cubicBezTo>
                  <a:pt x="50067" y="7323"/>
                  <a:pt x="49932" y="7323"/>
                  <a:pt x="49804" y="7323"/>
                </a:cubicBezTo>
                <a:cubicBezTo>
                  <a:pt x="48557" y="7323"/>
                  <a:pt x="47281" y="7458"/>
                  <a:pt x="45895" y="7737"/>
                </a:cubicBezTo>
                <a:cubicBezTo>
                  <a:pt x="45396" y="7837"/>
                  <a:pt x="44890" y="7948"/>
                  <a:pt x="44380" y="8068"/>
                </a:cubicBezTo>
                <a:lnTo>
                  <a:pt x="44368" y="8036"/>
                </a:lnTo>
                <a:cubicBezTo>
                  <a:pt x="44683" y="7925"/>
                  <a:pt x="45026" y="7809"/>
                  <a:pt x="45369" y="7701"/>
                </a:cubicBezTo>
                <a:cubicBezTo>
                  <a:pt x="46496" y="7351"/>
                  <a:pt x="47616" y="7104"/>
                  <a:pt x="48696" y="6968"/>
                </a:cubicBezTo>
                <a:cubicBezTo>
                  <a:pt x="49381" y="6883"/>
                  <a:pt x="50036" y="6840"/>
                  <a:pt x="50668" y="6840"/>
                </a:cubicBezTo>
                <a:close/>
                <a:moveTo>
                  <a:pt x="21688" y="11216"/>
                </a:moveTo>
                <a:lnTo>
                  <a:pt x="21840" y="11236"/>
                </a:lnTo>
                <a:cubicBezTo>
                  <a:pt x="22027" y="11256"/>
                  <a:pt x="22123" y="11284"/>
                  <a:pt x="22226" y="11336"/>
                </a:cubicBezTo>
                <a:lnTo>
                  <a:pt x="22322" y="11388"/>
                </a:lnTo>
                <a:lnTo>
                  <a:pt x="22322" y="11388"/>
                </a:lnTo>
                <a:lnTo>
                  <a:pt x="22222" y="11368"/>
                </a:lnTo>
                <a:cubicBezTo>
                  <a:pt x="22103" y="11352"/>
                  <a:pt x="21959" y="11316"/>
                  <a:pt x="21832" y="11272"/>
                </a:cubicBezTo>
                <a:lnTo>
                  <a:pt x="21688" y="11216"/>
                </a:lnTo>
                <a:close/>
                <a:moveTo>
                  <a:pt x="22366" y="11296"/>
                </a:moveTo>
                <a:lnTo>
                  <a:pt x="22449" y="11304"/>
                </a:lnTo>
                <a:cubicBezTo>
                  <a:pt x="22661" y="11312"/>
                  <a:pt x="22844" y="11328"/>
                  <a:pt x="23007" y="11432"/>
                </a:cubicBezTo>
                <a:lnTo>
                  <a:pt x="23075" y="11471"/>
                </a:lnTo>
                <a:lnTo>
                  <a:pt x="22999" y="11467"/>
                </a:lnTo>
                <a:cubicBezTo>
                  <a:pt x="22804" y="11452"/>
                  <a:pt x="22621" y="11428"/>
                  <a:pt x="22441" y="11336"/>
                </a:cubicBezTo>
                <a:lnTo>
                  <a:pt x="22366" y="11296"/>
                </a:lnTo>
                <a:close/>
                <a:moveTo>
                  <a:pt x="36135" y="9873"/>
                </a:moveTo>
                <a:lnTo>
                  <a:pt x="36139" y="9905"/>
                </a:lnTo>
                <a:lnTo>
                  <a:pt x="35756" y="9993"/>
                </a:lnTo>
                <a:cubicBezTo>
                  <a:pt x="35095" y="10136"/>
                  <a:pt x="34413" y="10284"/>
                  <a:pt x="33740" y="10431"/>
                </a:cubicBezTo>
                <a:cubicBezTo>
                  <a:pt x="30898" y="11053"/>
                  <a:pt x="28383" y="11416"/>
                  <a:pt x="26052" y="11531"/>
                </a:cubicBezTo>
                <a:cubicBezTo>
                  <a:pt x="25673" y="11551"/>
                  <a:pt x="25307" y="11559"/>
                  <a:pt x="24944" y="11559"/>
                </a:cubicBezTo>
                <a:cubicBezTo>
                  <a:pt x="24430" y="11559"/>
                  <a:pt x="23936" y="11539"/>
                  <a:pt x="23442" y="11499"/>
                </a:cubicBezTo>
                <a:cubicBezTo>
                  <a:pt x="23326" y="11491"/>
                  <a:pt x="23211" y="11452"/>
                  <a:pt x="23103" y="11380"/>
                </a:cubicBezTo>
                <a:lnTo>
                  <a:pt x="23043" y="11340"/>
                </a:lnTo>
                <a:lnTo>
                  <a:pt x="23111" y="11348"/>
                </a:lnTo>
                <a:cubicBezTo>
                  <a:pt x="23573" y="11371"/>
                  <a:pt x="24042" y="11383"/>
                  <a:pt x="24525" y="11383"/>
                </a:cubicBezTo>
                <a:cubicBezTo>
                  <a:pt x="25869" y="11383"/>
                  <a:pt x="27312" y="11291"/>
                  <a:pt x="28969" y="11101"/>
                </a:cubicBezTo>
                <a:cubicBezTo>
                  <a:pt x="30551" y="10921"/>
                  <a:pt x="32134" y="10619"/>
                  <a:pt x="33664" y="10332"/>
                </a:cubicBezTo>
                <a:lnTo>
                  <a:pt x="33867" y="10292"/>
                </a:lnTo>
                <a:cubicBezTo>
                  <a:pt x="34652" y="10152"/>
                  <a:pt x="35417" y="10009"/>
                  <a:pt x="36135" y="9873"/>
                </a:cubicBezTo>
                <a:close/>
                <a:moveTo>
                  <a:pt x="49818" y="7419"/>
                </a:moveTo>
                <a:cubicBezTo>
                  <a:pt x="50727" y="7419"/>
                  <a:pt x="51581" y="7497"/>
                  <a:pt x="52395" y="7654"/>
                </a:cubicBezTo>
                <a:cubicBezTo>
                  <a:pt x="54347" y="8032"/>
                  <a:pt x="56157" y="8925"/>
                  <a:pt x="57771" y="10316"/>
                </a:cubicBezTo>
                <a:cubicBezTo>
                  <a:pt x="58030" y="10539"/>
                  <a:pt x="58277" y="10786"/>
                  <a:pt x="58516" y="11017"/>
                </a:cubicBezTo>
                <a:lnTo>
                  <a:pt x="58528" y="11029"/>
                </a:lnTo>
                <a:cubicBezTo>
                  <a:pt x="58631" y="11133"/>
                  <a:pt x="58743" y="11236"/>
                  <a:pt x="58847" y="11340"/>
                </a:cubicBezTo>
                <a:cubicBezTo>
                  <a:pt x="58863" y="11356"/>
                  <a:pt x="58883" y="11376"/>
                  <a:pt x="58894" y="11396"/>
                </a:cubicBezTo>
                <a:lnTo>
                  <a:pt x="58910" y="11412"/>
                </a:lnTo>
                <a:lnTo>
                  <a:pt x="58894" y="11428"/>
                </a:lnTo>
                <a:lnTo>
                  <a:pt x="58843" y="11467"/>
                </a:lnTo>
                <a:cubicBezTo>
                  <a:pt x="58751" y="11535"/>
                  <a:pt x="58663" y="11607"/>
                  <a:pt x="58572" y="11667"/>
                </a:cubicBezTo>
                <a:lnTo>
                  <a:pt x="58568" y="11671"/>
                </a:lnTo>
                <a:lnTo>
                  <a:pt x="58556" y="11671"/>
                </a:lnTo>
                <a:cubicBezTo>
                  <a:pt x="58536" y="11667"/>
                  <a:pt x="58508" y="11651"/>
                  <a:pt x="58484" y="11635"/>
                </a:cubicBezTo>
                <a:cubicBezTo>
                  <a:pt x="58309" y="11495"/>
                  <a:pt x="58133" y="11356"/>
                  <a:pt x="57970" y="11224"/>
                </a:cubicBezTo>
                <a:cubicBezTo>
                  <a:pt x="57631" y="10945"/>
                  <a:pt x="57280" y="10658"/>
                  <a:pt x="56918" y="10407"/>
                </a:cubicBezTo>
                <a:cubicBezTo>
                  <a:pt x="54985" y="9052"/>
                  <a:pt x="53008" y="8267"/>
                  <a:pt x="50872" y="8004"/>
                </a:cubicBezTo>
                <a:cubicBezTo>
                  <a:pt x="50183" y="7921"/>
                  <a:pt x="49489" y="7881"/>
                  <a:pt x="48752" y="7881"/>
                </a:cubicBezTo>
                <a:cubicBezTo>
                  <a:pt x="48071" y="7881"/>
                  <a:pt x="47345" y="7917"/>
                  <a:pt x="46592" y="7988"/>
                </a:cubicBezTo>
                <a:cubicBezTo>
                  <a:pt x="45576" y="8088"/>
                  <a:pt x="44639" y="8219"/>
                  <a:pt x="43739" y="8383"/>
                </a:cubicBezTo>
                <a:lnTo>
                  <a:pt x="43727" y="8347"/>
                </a:lnTo>
                <a:cubicBezTo>
                  <a:pt x="43798" y="8319"/>
                  <a:pt x="43866" y="8299"/>
                  <a:pt x="43942" y="8279"/>
                </a:cubicBezTo>
                <a:cubicBezTo>
                  <a:pt x="45177" y="7960"/>
                  <a:pt x="46293" y="7733"/>
                  <a:pt x="47353" y="7590"/>
                </a:cubicBezTo>
                <a:cubicBezTo>
                  <a:pt x="48222" y="7476"/>
                  <a:pt x="49041" y="7419"/>
                  <a:pt x="49818" y="7419"/>
                </a:cubicBezTo>
                <a:close/>
                <a:moveTo>
                  <a:pt x="22888" y="11555"/>
                </a:moveTo>
                <a:lnTo>
                  <a:pt x="23007" y="11567"/>
                </a:lnTo>
                <a:cubicBezTo>
                  <a:pt x="23187" y="11583"/>
                  <a:pt x="23322" y="11615"/>
                  <a:pt x="23446" y="11675"/>
                </a:cubicBezTo>
                <a:lnTo>
                  <a:pt x="23545" y="11727"/>
                </a:lnTo>
                <a:lnTo>
                  <a:pt x="23545" y="11727"/>
                </a:lnTo>
                <a:lnTo>
                  <a:pt x="23434" y="11711"/>
                </a:lnTo>
                <a:cubicBezTo>
                  <a:pt x="23262" y="11687"/>
                  <a:pt x="23123" y="11651"/>
                  <a:pt x="22999" y="11603"/>
                </a:cubicBezTo>
                <a:lnTo>
                  <a:pt x="22888" y="11555"/>
                </a:lnTo>
                <a:close/>
                <a:moveTo>
                  <a:pt x="59413" y="11113"/>
                </a:moveTo>
                <a:lnTo>
                  <a:pt x="59767" y="11575"/>
                </a:lnTo>
                <a:lnTo>
                  <a:pt x="59695" y="11627"/>
                </a:lnTo>
                <a:cubicBezTo>
                  <a:pt x="59608" y="11687"/>
                  <a:pt x="59524" y="11746"/>
                  <a:pt x="59436" y="11794"/>
                </a:cubicBezTo>
                <a:cubicBezTo>
                  <a:pt x="59432" y="11802"/>
                  <a:pt x="59424" y="11802"/>
                  <a:pt x="59413" y="11802"/>
                </a:cubicBezTo>
                <a:cubicBezTo>
                  <a:pt x="59405" y="11802"/>
                  <a:pt x="59397" y="11802"/>
                  <a:pt x="59389" y="11794"/>
                </a:cubicBezTo>
                <a:lnTo>
                  <a:pt x="59377" y="11790"/>
                </a:lnTo>
                <a:cubicBezTo>
                  <a:pt x="59289" y="11695"/>
                  <a:pt x="59209" y="11595"/>
                  <a:pt x="59118" y="11495"/>
                </a:cubicBezTo>
                <a:lnTo>
                  <a:pt x="59054" y="11424"/>
                </a:lnTo>
                <a:lnTo>
                  <a:pt x="59413" y="11113"/>
                </a:lnTo>
                <a:close/>
                <a:moveTo>
                  <a:pt x="37649" y="9698"/>
                </a:moveTo>
                <a:lnTo>
                  <a:pt x="37653" y="9734"/>
                </a:lnTo>
                <a:cubicBezTo>
                  <a:pt x="37394" y="9798"/>
                  <a:pt x="37143" y="9861"/>
                  <a:pt x="36884" y="9933"/>
                </a:cubicBezTo>
                <a:lnTo>
                  <a:pt x="36872" y="9933"/>
                </a:lnTo>
                <a:cubicBezTo>
                  <a:pt x="36099" y="10132"/>
                  <a:pt x="35310" y="10332"/>
                  <a:pt x="34525" y="10515"/>
                </a:cubicBezTo>
                <a:cubicBezTo>
                  <a:pt x="33381" y="10782"/>
                  <a:pt x="32153" y="11069"/>
                  <a:pt x="30950" y="11300"/>
                </a:cubicBezTo>
                <a:cubicBezTo>
                  <a:pt x="28953" y="11687"/>
                  <a:pt x="27311" y="11866"/>
                  <a:pt x="25809" y="11866"/>
                </a:cubicBezTo>
                <a:lnTo>
                  <a:pt x="25665" y="11866"/>
                </a:lnTo>
                <a:cubicBezTo>
                  <a:pt x="25052" y="11862"/>
                  <a:pt x="24454" y="11814"/>
                  <a:pt x="23952" y="11770"/>
                </a:cubicBezTo>
                <a:cubicBezTo>
                  <a:pt x="23836" y="11762"/>
                  <a:pt x="23721" y="11711"/>
                  <a:pt x="23601" y="11663"/>
                </a:cubicBezTo>
                <a:lnTo>
                  <a:pt x="23497" y="11615"/>
                </a:lnTo>
                <a:lnTo>
                  <a:pt x="23772" y="11631"/>
                </a:lnTo>
                <a:cubicBezTo>
                  <a:pt x="24012" y="11639"/>
                  <a:pt x="24255" y="11655"/>
                  <a:pt x="24498" y="11663"/>
                </a:cubicBezTo>
                <a:cubicBezTo>
                  <a:pt x="24644" y="11666"/>
                  <a:pt x="24790" y="11667"/>
                  <a:pt x="24936" y="11667"/>
                </a:cubicBezTo>
                <a:cubicBezTo>
                  <a:pt x="26277" y="11667"/>
                  <a:pt x="27561" y="11542"/>
                  <a:pt x="28654" y="11416"/>
                </a:cubicBezTo>
                <a:cubicBezTo>
                  <a:pt x="30109" y="11252"/>
                  <a:pt x="31623" y="10993"/>
                  <a:pt x="33421" y="10603"/>
                </a:cubicBezTo>
                <a:lnTo>
                  <a:pt x="34517" y="10372"/>
                </a:lnTo>
                <a:cubicBezTo>
                  <a:pt x="35529" y="10152"/>
                  <a:pt x="36569" y="9925"/>
                  <a:pt x="37601" y="9706"/>
                </a:cubicBezTo>
                <a:cubicBezTo>
                  <a:pt x="37613" y="9698"/>
                  <a:pt x="37633" y="9698"/>
                  <a:pt x="37649" y="9698"/>
                </a:cubicBezTo>
                <a:close/>
                <a:moveTo>
                  <a:pt x="48725" y="7971"/>
                </a:moveTo>
                <a:cubicBezTo>
                  <a:pt x="49139" y="7971"/>
                  <a:pt x="49548" y="7984"/>
                  <a:pt x="49956" y="8008"/>
                </a:cubicBezTo>
                <a:cubicBezTo>
                  <a:pt x="52339" y="8156"/>
                  <a:pt x="54622" y="8953"/>
                  <a:pt x="56730" y="10387"/>
                </a:cubicBezTo>
                <a:cubicBezTo>
                  <a:pt x="57312" y="10786"/>
                  <a:pt x="57874" y="11224"/>
                  <a:pt x="58396" y="11695"/>
                </a:cubicBezTo>
                <a:cubicBezTo>
                  <a:pt x="58412" y="11711"/>
                  <a:pt x="58428" y="11727"/>
                  <a:pt x="58448" y="11742"/>
                </a:cubicBezTo>
                <a:lnTo>
                  <a:pt x="58464" y="11754"/>
                </a:lnTo>
                <a:lnTo>
                  <a:pt x="58448" y="11770"/>
                </a:lnTo>
                <a:lnTo>
                  <a:pt x="58396" y="11806"/>
                </a:lnTo>
                <a:cubicBezTo>
                  <a:pt x="58305" y="11870"/>
                  <a:pt x="58217" y="11930"/>
                  <a:pt x="58133" y="11982"/>
                </a:cubicBezTo>
                <a:lnTo>
                  <a:pt x="58125" y="11982"/>
                </a:lnTo>
                <a:cubicBezTo>
                  <a:pt x="58105" y="11982"/>
                  <a:pt x="58070" y="11970"/>
                  <a:pt x="58046" y="11950"/>
                </a:cubicBezTo>
                <a:cubicBezTo>
                  <a:pt x="57854" y="11826"/>
                  <a:pt x="57667" y="11695"/>
                  <a:pt x="57480" y="11571"/>
                </a:cubicBezTo>
                <a:cubicBezTo>
                  <a:pt x="57117" y="11324"/>
                  <a:pt x="56738" y="11069"/>
                  <a:pt x="56356" y="10838"/>
                </a:cubicBezTo>
                <a:cubicBezTo>
                  <a:pt x="54650" y="9822"/>
                  <a:pt x="53056" y="9156"/>
                  <a:pt x="51474" y="8797"/>
                </a:cubicBezTo>
                <a:cubicBezTo>
                  <a:pt x="50230" y="8514"/>
                  <a:pt x="48901" y="8374"/>
                  <a:pt x="47417" y="8374"/>
                </a:cubicBezTo>
                <a:cubicBezTo>
                  <a:pt x="47356" y="8374"/>
                  <a:pt x="47295" y="8374"/>
                  <a:pt x="47234" y="8375"/>
                </a:cubicBezTo>
                <a:cubicBezTo>
                  <a:pt x="45875" y="8383"/>
                  <a:pt x="44607" y="8459"/>
                  <a:pt x="43368" y="8602"/>
                </a:cubicBezTo>
                <a:lnTo>
                  <a:pt x="43364" y="8566"/>
                </a:lnTo>
                <a:lnTo>
                  <a:pt x="43424" y="8558"/>
                </a:lnTo>
                <a:cubicBezTo>
                  <a:pt x="44073" y="8439"/>
                  <a:pt x="44755" y="8315"/>
                  <a:pt x="45424" y="8219"/>
                </a:cubicBezTo>
                <a:cubicBezTo>
                  <a:pt x="46572" y="8053"/>
                  <a:pt x="47662" y="7971"/>
                  <a:pt x="48725" y="7971"/>
                </a:cubicBezTo>
                <a:close/>
                <a:moveTo>
                  <a:pt x="58974" y="11491"/>
                </a:moveTo>
                <a:lnTo>
                  <a:pt x="59321" y="11882"/>
                </a:lnTo>
                <a:lnTo>
                  <a:pt x="59261" y="11914"/>
                </a:lnTo>
                <a:cubicBezTo>
                  <a:pt x="59169" y="11970"/>
                  <a:pt x="59082" y="12025"/>
                  <a:pt x="58990" y="12069"/>
                </a:cubicBezTo>
                <a:lnTo>
                  <a:pt x="58986" y="12073"/>
                </a:lnTo>
                <a:lnTo>
                  <a:pt x="58982" y="12073"/>
                </a:lnTo>
                <a:cubicBezTo>
                  <a:pt x="58966" y="12073"/>
                  <a:pt x="58946" y="12065"/>
                  <a:pt x="58930" y="12053"/>
                </a:cubicBezTo>
                <a:cubicBezTo>
                  <a:pt x="58851" y="11978"/>
                  <a:pt x="58771" y="11906"/>
                  <a:pt x="58687" y="11826"/>
                </a:cubicBezTo>
                <a:lnTo>
                  <a:pt x="58623" y="11766"/>
                </a:lnTo>
                <a:lnTo>
                  <a:pt x="58974" y="11491"/>
                </a:lnTo>
                <a:close/>
                <a:moveTo>
                  <a:pt x="38174" y="9722"/>
                </a:moveTo>
                <a:cubicBezTo>
                  <a:pt x="38202" y="9722"/>
                  <a:pt x="38231" y="9725"/>
                  <a:pt x="38263" y="9730"/>
                </a:cubicBezTo>
                <a:lnTo>
                  <a:pt x="38350" y="9738"/>
                </a:lnTo>
                <a:lnTo>
                  <a:pt x="38179" y="9794"/>
                </a:lnTo>
                <a:cubicBezTo>
                  <a:pt x="37968" y="9857"/>
                  <a:pt x="37761" y="9921"/>
                  <a:pt x="37545" y="9981"/>
                </a:cubicBezTo>
                <a:cubicBezTo>
                  <a:pt x="37326" y="10049"/>
                  <a:pt x="37107" y="10112"/>
                  <a:pt x="36892" y="10180"/>
                </a:cubicBezTo>
                <a:cubicBezTo>
                  <a:pt x="36358" y="10340"/>
                  <a:pt x="35812" y="10511"/>
                  <a:pt x="35266" y="10658"/>
                </a:cubicBezTo>
                <a:cubicBezTo>
                  <a:pt x="34146" y="10969"/>
                  <a:pt x="33166" y="11224"/>
                  <a:pt x="32265" y="11448"/>
                </a:cubicBezTo>
                <a:cubicBezTo>
                  <a:pt x="31109" y="11731"/>
                  <a:pt x="29938" y="11942"/>
                  <a:pt x="28790" y="12073"/>
                </a:cubicBezTo>
                <a:cubicBezTo>
                  <a:pt x="28033" y="12161"/>
                  <a:pt x="27327" y="12205"/>
                  <a:pt x="26650" y="12205"/>
                </a:cubicBezTo>
                <a:cubicBezTo>
                  <a:pt x="25893" y="12205"/>
                  <a:pt x="25179" y="12149"/>
                  <a:pt x="24502" y="12037"/>
                </a:cubicBezTo>
                <a:cubicBezTo>
                  <a:pt x="24394" y="12025"/>
                  <a:pt x="24295" y="11986"/>
                  <a:pt x="24187" y="11946"/>
                </a:cubicBezTo>
                <a:lnTo>
                  <a:pt x="24067" y="11898"/>
                </a:lnTo>
                <a:lnTo>
                  <a:pt x="24199" y="11910"/>
                </a:lnTo>
                <a:cubicBezTo>
                  <a:pt x="24243" y="11914"/>
                  <a:pt x="24287" y="11914"/>
                  <a:pt x="24334" y="11918"/>
                </a:cubicBezTo>
                <a:cubicBezTo>
                  <a:pt x="24780" y="11957"/>
                  <a:pt x="25236" y="11976"/>
                  <a:pt x="25712" y="11976"/>
                </a:cubicBezTo>
                <a:cubicBezTo>
                  <a:pt x="26642" y="11976"/>
                  <a:pt x="27644" y="11902"/>
                  <a:pt x="28778" y="11754"/>
                </a:cubicBezTo>
                <a:cubicBezTo>
                  <a:pt x="30193" y="11571"/>
                  <a:pt x="31595" y="11316"/>
                  <a:pt x="32962" y="11001"/>
                </a:cubicBezTo>
                <a:cubicBezTo>
                  <a:pt x="33740" y="10822"/>
                  <a:pt x="34521" y="10631"/>
                  <a:pt x="35274" y="10439"/>
                </a:cubicBezTo>
                <a:lnTo>
                  <a:pt x="35732" y="10324"/>
                </a:lnTo>
                <a:cubicBezTo>
                  <a:pt x="36039" y="10252"/>
                  <a:pt x="36346" y="10172"/>
                  <a:pt x="36653" y="10093"/>
                </a:cubicBezTo>
                <a:lnTo>
                  <a:pt x="36665" y="10093"/>
                </a:lnTo>
                <a:cubicBezTo>
                  <a:pt x="37123" y="9977"/>
                  <a:pt x="37593" y="9853"/>
                  <a:pt x="38064" y="9742"/>
                </a:cubicBezTo>
                <a:cubicBezTo>
                  <a:pt x="38099" y="9728"/>
                  <a:pt x="38135" y="9722"/>
                  <a:pt x="38174" y="9722"/>
                </a:cubicBezTo>
                <a:close/>
                <a:moveTo>
                  <a:pt x="47185" y="8476"/>
                </a:moveTo>
                <a:cubicBezTo>
                  <a:pt x="47786" y="8476"/>
                  <a:pt x="48376" y="8495"/>
                  <a:pt x="48955" y="8534"/>
                </a:cubicBezTo>
                <a:cubicBezTo>
                  <a:pt x="50749" y="8654"/>
                  <a:pt x="52450" y="9060"/>
                  <a:pt x="54009" y="9750"/>
                </a:cubicBezTo>
                <a:cubicBezTo>
                  <a:pt x="55423" y="10372"/>
                  <a:pt x="56750" y="11133"/>
                  <a:pt x="57954" y="12013"/>
                </a:cubicBezTo>
                <a:cubicBezTo>
                  <a:pt x="57970" y="12025"/>
                  <a:pt x="57978" y="12033"/>
                  <a:pt x="57994" y="12045"/>
                </a:cubicBezTo>
                <a:lnTo>
                  <a:pt x="58014" y="12061"/>
                </a:lnTo>
                <a:lnTo>
                  <a:pt x="57950" y="12101"/>
                </a:lnTo>
                <a:cubicBezTo>
                  <a:pt x="57858" y="12161"/>
                  <a:pt x="57771" y="12213"/>
                  <a:pt x="57679" y="12265"/>
                </a:cubicBezTo>
                <a:lnTo>
                  <a:pt x="57675" y="12269"/>
                </a:lnTo>
                <a:lnTo>
                  <a:pt x="57671" y="12269"/>
                </a:lnTo>
                <a:cubicBezTo>
                  <a:pt x="57659" y="12269"/>
                  <a:pt x="57635" y="12265"/>
                  <a:pt x="57611" y="12249"/>
                </a:cubicBezTo>
                <a:cubicBezTo>
                  <a:pt x="57332" y="12105"/>
                  <a:pt x="57049" y="11954"/>
                  <a:pt x="56778" y="11814"/>
                </a:cubicBezTo>
                <a:lnTo>
                  <a:pt x="56770" y="11810"/>
                </a:lnTo>
                <a:cubicBezTo>
                  <a:pt x="56212" y="11515"/>
                  <a:pt x="55639" y="11216"/>
                  <a:pt x="55061" y="10933"/>
                </a:cubicBezTo>
                <a:cubicBezTo>
                  <a:pt x="52574" y="9722"/>
                  <a:pt x="50155" y="9056"/>
                  <a:pt x="47656" y="8893"/>
                </a:cubicBezTo>
                <a:cubicBezTo>
                  <a:pt x="46652" y="8825"/>
                  <a:pt x="45679" y="8793"/>
                  <a:pt x="44779" y="8793"/>
                </a:cubicBezTo>
                <a:cubicBezTo>
                  <a:pt x="43970" y="8793"/>
                  <a:pt x="43185" y="8817"/>
                  <a:pt x="42435" y="8873"/>
                </a:cubicBezTo>
                <a:lnTo>
                  <a:pt x="42431" y="8837"/>
                </a:lnTo>
                <a:cubicBezTo>
                  <a:pt x="44124" y="8596"/>
                  <a:pt x="45693" y="8476"/>
                  <a:pt x="47185" y="8476"/>
                </a:cubicBezTo>
                <a:close/>
                <a:moveTo>
                  <a:pt x="58538" y="11839"/>
                </a:moveTo>
                <a:cubicBezTo>
                  <a:pt x="58551" y="11839"/>
                  <a:pt x="58566" y="11843"/>
                  <a:pt x="58572" y="11846"/>
                </a:cubicBezTo>
                <a:cubicBezTo>
                  <a:pt x="58651" y="11926"/>
                  <a:pt x="58731" y="12002"/>
                  <a:pt x="58815" y="12085"/>
                </a:cubicBezTo>
                <a:lnTo>
                  <a:pt x="58875" y="12137"/>
                </a:lnTo>
                <a:lnTo>
                  <a:pt x="58823" y="12165"/>
                </a:lnTo>
                <a:cubicBezTo>
                  <a:pt x="58763" y="12193"/>
                  <a:pt x="58703" y="12225"/>
                  <a:pt x="58651" y="12261"/>
                </a:cubicBezTo>
                <a:cubicBezTo>
                  <a:pt x="58612" y="12288"/>
                  <a:pt x="58576" y="12300"/>
                  <a:pt x="58544" y="12300"/>
                </a:cubicBezTo>
                <a:cubicBezTo>
                  <a:pt x="58496" y="12300"/>
                  <a:pt x="58452" y="12273"/>
                  <a:pt x="58404" y="12225"/>
                </a:cubicBezTo>
                <a:cubicBezTo>
                  <a:pt x="58352" y="12173"/>
                  <a:pt x="58297" y="12133"/>
                  <a:pt x="58237" y="12093"/>
                </a:cubicBezTo>
                <a:lnTo>
                  <a:pt x="58193" y="12061"/>
                </a:lnTo>
                <a:lnTo>
                  <a:pt x="58253" y="12021"/>
                </a:lnTo>
                <a:cubicBezTo>
                  <a:pt x="58348" y="11954"/>
                  <a:pt x="58432" y="11894"/>
                  <a:pt x="58516" y="11842"/>
                </a:cubicBezTo>
                <a:lnTo>
                  <a:pt x="58524" y="11842"/>
                </a:lnTo>
                <a:cubicBezTo>
                  <a:pt x="58528" y="11840"/>
                  <a:pt x="58533" y="11839"/>
                  <a:pt x="58538" y="11839"/>
                </a:cubicBezTo>
                <a:close/>
                <a:moveTo>
                  <a:pt x="59823" y="11663"/>
                </a:moveTo>
                <a:lnTo>
                  <a:pt x="60170" y="12165"/>
                </a:lnTo>
                <a:lnTo>
                  <a:pt x="59827" y="12332"/>
                </a:lnTo>
                <a:lnTo>
                  <a:pt x="59472" y="11902"/>
                </a:lnTo>
                <a:lnTo>
                  <a:pt x="59823" y="11663"/>
                </a:lnTo>
                <a:close/>
                <a:moveTo>
                  <a:pt x="59401" y="11974"/>
                </a:moveTo>
                <a:lnTo>
                  <a:pt x="59405" y="11982"/>
                </a:lnTo>
                <a:cubicBezTo>
                  <a:pt x="59492" y="12089"/>
                  <a:pt x="59584" y="12201"/>
                  <a:pt x="59680" y="12312"/>
                </a:cubicBezTo>
                <a:lnTo>
                  <a:pt x="59731" y="12384"/>
                </a:lnTo>
                <a:lnTo>
                  <a:pt x="59672" y="12404"/>
                </a:lnTo>
                <a:cubicBezTo>
                  <a:pt x="59580" y="12436"/>
                  <a:pt x="59492" y="12472"/>
                  <a:pt x="59413" y="12504"/>
                </a:cubicBezTo>
                <a:lnTo>
                  <a:pt x="59409" y="12504"/>
                </a:lnTo>
                <a:cubicBezTo>
                  <a:pt x="59393" y="12504"/>
                  <a:pt x="59385" y="12500"/>
                  <a:pt x="59373" y="12492"/>
                </a:cubicBezTo>
                <a:cubicBezTo>
                  <a:pt x="59285" y="12404"/>
                  <a:pt x="59193" y="12312"/>
                  <a:pt x="59110" y="12225"/>
                </a:cubicBezTo>
                <a:lnTo>
                  <a:pt x="59050" y="12165"/>
                </a:lnTo>
                <a:lnTo>
                  <a:pt x="59110" y="12129"/>
                </a:lnTo>
                <a:cubicBezTo>
                  <a:pt x="59201" y="12073"/>
                  <a:pt x="59285" y="12025"/>
                  <a:pt x="59365" y="11982"/>
                </a:cubicBezTo>
                <a:cubicBezTo>
                  <a:pt x="59373" y="11974"/>
                  <a:pt x="59385" y="11974"/>
                  <a:pt x="59389" y="11974"/>
                </a:cubicBezTo>
                <a:close/>
                <a:moveTo>
                  <a:pt x="44633" y="8886"/>
                </a:moveTo>
                <a:cubicBezTo>
                  <a:pt x="44913" y="8886"/>
                  <a:pt x="45189" y="8889"/>
                  <a:pt x="45460" y="8893"/>
                </a:cubicBezTo>
                <a:cubicBezTo>
                  <a:pt x="47325" y="8913"/>
                  <a:pt x="48864" y="9064"/>
                  <a:pt x="50318" y="9363"/>
                </a:cubicBezTo>
                <a:cubicBezTo>
                  <a:pt x="51386" y="9582"/>
                  <a:pt x="52510" y="9941"/>
                  <a:pt x="53746" y="10459"/>
                </a:cubicBezTo>
                <a:cubicBezTo>
                  <a:pt x="55045" y="11005"/>
                  <a:pt x="56304" y="11623"/>
                  <a:pt x="57504" y="12308"/>
                </a:cubicBezTo>
                <a:cubicBezTo>
                  <a:pt x="57516" y="12312"/>
                  <a:pt x="57520" y="12316"/>
                  <a:pt x="57532" y="12324"/>
                </a:cubicBezTo>
                <a:lnTo>
                  <a:pt x="57555" y="12340"/>
                </a:lnTo>
                <a:lnTo>
                  <a:pt x="57492" y="12380"/>
                </a:lnTo>
                <a:cubicBezTo>
                  <a:pt x="57400" y="12428"/>
                  <a:pt x="57316" y="12480"/>
                  <a:pt x="57229" y="12520"/>
                </a:cubicBezTo>
                <a:lnTo>
                  <a:pt x="57213" y="12520"/>
                </a:lnTo>
                <a:cubicBezTo>
                  <a:pt x="57197" y="12520"/>
                  <a:pt x="57173" y="12512"/>
                  <a:pt x="57121" y="12488"/>
                </a:cubicBezTo>
                <a:lnTo>
                  <a:pt x="57109" y="12484"/>
                </a:lnTo>
                <a:cubicBezTo>
                  <a:pt x="56850" y="12380"/>
                  <a:pt x="56583" y="12269"/>
                  <a:pt x="56324" y="12165"/>
                </a:cubicBezTo>
                <a:cubicBezTo>
                  <a:pt x="55802" y="11950"/>
                  <a:pt x="55264" y="11727"/>
                  <a:pt x="54726" y="11523"/>
                </a:cubicBezTo>
                <a:lnTo>
                  <a:pt x="54519" y="11444"/>
                </a:lnTo>
                <a:cubicBezTo>
                  <a:pt x="53455" y="11037"/>
                  <a:pt x="52367" y="10627"/>
                  <a:pt x="51279" y="10260"/>
                </a:cubicBezTo>
                <a:cubicBezTo>
                  <a:pt x="49936" y="9814"/>
                  <a:pt x="48461" y="9511"/>
                  <a:pt x="46636" y="9303"/>
                </a:cubicBezTo>
                <a:cubicBezTo>
                  <a:pt x="45062" y="9124"/>
                  <a:pt x="43762" y="9044"/>
                  <a:pt x="42547" y="9044"/>
                </a:cubicBezTo>
                <a:cubicBezTo>
                  <a:pt x="42356" y="9044"/>
                  <a:pt x="42164" y="9044"/>
                  <a:pt x="41977" y="9052"/>
                </a:cubicBezTo>
                <a:cubicBezTo>
                  <a:pt x="41949" y="9052"/>
                  <a:pt x="41913" y="9052"/>
                  <a:pt x="41881" y="9056"/>
                </a:cubicBezTo>
                <a:lnTo>
                  <a:pt x="41877" y="9021"/>
                </a:lnTo>
                <a:cubicBezTo>
                  <a:pt x="41893" y="9017"/>
                  <a:pt x="41913" y="9013"/>
                  <a:pt x="41933" y="9013"/>
                </a:cubicBezTo>
                <a:cubicBezTo>
                  <a:pt x="42843" y="8913"/>
                  <a:pt x="43756" y="8886"/>
                  <a:pt x="44633" y="8886"/>
                </a:cubicBezTo>
                <a:close/>
                <a:moveTo>
                  <a:pt x="58084" y="12149"/>
                </a:moveTo>
                <a:cubicBezTo>
                  <a:pt x="58100" y="12149"/>
                  <a:pt x="58119" y="12152"/>
                  <a:pt x="58129" y="12157"/>
                </a:cubicBezTo>
                <a:cubicBezTo>
                  <a:pt x="58209" y="12205"/>
                  <a:pt x="58285" y="12265"/>
                  <a:pt x="58364" y="12328"/>
                </a:cubicBezTo>
                <a:lnTo>
                  <a:pt x="58416" y="12372"/>
                </a:lnTo>
                <a:lnTo>
                  <a:pt x="58368" y="12400"/>
                </a:lnTo>
                <a:cubicBezTo>
                  <a:pt x="58277" y="12440"/>
                  <a:pt x="58185" y="12484"/>
                  <a:pt x="58089" y="12524"/>
                </a:cubicBezTo>
                <a:lnTo>
                  <a:pt x="58085" y="12528"/>
                </a:lnTo>
                <a:lnTo>
                  <a:pt x="58077" y="12528"/>
                </a:lnTo>
                <a:cubicBezTo>
                  <a:pt x="58073" y="12528"/>
                  <a:pt x="58066" y="12524"/>
                  <a:pt x="58050" y="12512"/>
                </a:cubicBezTo>
                <a:cubicBezTo>
                  <a:pt x="57970" y="12468"/>
                  <a:pt x="57894" y="12424"/>
                  <a:pt x="57810" y="12372"/>
                </a:cubicBezTo>
                <a:lnTo>
                  <a:pt x="57755" y="12344"/>
                </a:lnTo>
                <a:lnTo>
                  <a:pt x="57814" y="12304"/>
                </a:lnTo>
                <a:cubicBezTo>
                  <a:pt x="57898" y="12249"/>
                  <a:pt x="57978" y="12197"/>
                  <a:pt x="58058" y="12153"/>
                </a:cubicBezTo>
                <a:cubicBezTo>
                  <a:pt x="58064" y="12150"/>
                  <a:pt x="58073" y="12149"/>
                  <a:pt x="58084" y="12149"/>
                </a:cubicBezTo>
                <a:close/>
                <a:moveTo>
                  <a:pt x="38761" y="9780"/>
                </a:moveTo>
                <a:cubicBezTo>
                  <a:pt x="38792" y="9780"/>
                  <a:pt x="38824" y="9781"/>
                  <a:pt x="38857" y="9782"/>
                </a:cubicBezTo>
                <a:lnTo>
                  <a:pt x="38980" y="9790"/>
                </a:lnTo>
                <a:lnTo>
                  <a:pt x="38881" y="9822"/>
                </a:lnTo>
                <a:cubicBezTo>
                  <a:pt x="38781" y="9861"/>
                  <a:pt x="38669" y="9905"/>
                  <a:pt x="38562" y="9941"/>
                </a:cubicBezTo>
                <a:cubicBezTo>
                  <a:pt x="38239" y="10057"/>
                  <a:pt x="37908" y="10172"/>
                  <a:pt x="37585" y="10288"/>
                </a:cubicBezTo>
                <a:lnTo>
                  <a:pt x="37545" y="10300"/>
                </a:lnTo>
                <a:cubicBezTo>
                  <a:pt x="36725" y="10591"/>
                  <a:pt x="35872" y="10890"/>
                  <a:pt x="35031" y="11169"/>
                </a:cubicBezTo>
                <a:cubicBezTo>
                  <a:pt x="32871" y="11874"/>
                  <a:pt x="31057" y="12284"/>
                  <a:pt x="29324" y="12460"/>
                </a:cubicBezTo>
                <a:cubicBezTo>
                  <a:pt x="28762" y="12512"/>
                  <a:pt x="28224" y="12544"/>
                  <a:pt x="27702" y="12544"/>
                </a:cubicBezTo>
                <a:cubicBezTo>
                  <a:pt x="26761" y="12544"/>
                  <a:pt x="25877" y="12452"/>
                  <a:pt x="25036" y="12265"/>
                </a:cubicBezTo>
                <a:cubicBezTo>
                  <a:pt x="25020" y="12261"/>
                  <a:pt x="25008" y="12261"/>
                  <a:pt x="24992" y="12253"/>
                </a:cubicBezTo>
                <a:lnTo>
                  <a:pt x="24996" y="12221"/>
                </a:lnTo>
                <a:lnTo>
                  <a:pt x="25215" y="12233"/>
                </a:lnTo>
                <a:cubicBezTo>
                  <a:pt x="25649" y="12265"/>
                  <a:pt x="26092" y="12288"/>
                  <a:pt x="26534" y="12300"/>
                </a:cubicBezTo>
                <a:cubicBezTo>
                  <a:pt x="26618" y="12302"/>
                  <a:pt x="26703" y="12303"/>
                  <a:pt x="26788" y="12303"/>
                </a:cubicBezTo>
                <a:cubicBezTo>
                  <a:pt x="27795" y="12303"/>
                  <a:pt x="28898" y="12194"/>
                  <a:pt x="30221" y="11970"/>
                </a:cubicBezTo>
                <a:cubicBezTo>
                  <a:pt x="31412" y="11766"/>
                  <a:pt x="32604" y="11503"/>
                  <a:pt x="33759" y="11189"/>
                </a:cubicBezTo>
                <a:cubicBezTo>
                  <a:pt x="34580" y="10965"/>
                  <a:pt x="35413" y="10718"/>
                  <a:pt x="36218" y="10487"/>
                </a:cubicBezTo>
                <a:lnTo>
                  <a:pt x="36226" y="10487"/>
                </a:lnTo>
                <a:cubicBezTo>
                  <a:pt x="36469" y="10415"/>
                  <a:pt x="36717" y="10340"/>
                  <a:pt x="36964" y="10272"/>
                </a:cubicBezTo>
                <a:cubicBezTo>
                  <a:pt x="37151" y="10216"/>
                  <a:pt x="37342" y="10156"/>
                  <a:pt x="37526" y="10101"/>
                </a:cubicBezTo>
                <a:lnTo>
                  <a:pt x="37534" y="10097"/>
                </a:lnTo>
                <a:cubicBezTo>
                  <a:pt x="37848" y="10001"/>
                  <a:pt x="38167" y="9901"/>
                  <a:pt x="38486" y="9818"/>
                </a:cubicBezTo>
                <a:cubicBezTo>
                  <a:pt x="38571" y="9787"/>
                  <a:pt x="38662" y="9780"/>
                  <a:pt x="38761" y="9780"/>
                </a:cubicBezTo>
                <a:close/>
                <a:moveTo>
                  <a:pt x="58944" y="12226"/>
                </a:moveTo>
                <a:cubicBezTo>
                  <a:pt x="58951" y="12226"/>
                  <a:pt x="58958" y="12227"/>
                  <a:pt x="58962" y="12229"/>
                </a:cubicBezTo>
                <a:lnTo>
                  <a:pt x="58970" y="12233"/>
                </a:lnTo>
                <a:cubicBezTo>
                  <a:pt x="59062" y="12320"/>
                  <a:pt x="59146" y="12408"/>
                  <a:pt x="59233" y="12500"/>
                </a:cubicBezTo>
                <a:lnTo>
                  <a:pt x="59289" y="12551"/>
                </a:lnTo>
                <a:lnTo>
                  <a:pt x="59233" y="12571"/>
                </a:lnTo>
                <a:cubicBezTo>
                  <a:pt x="59150" y="12599"/>
                  <a:pt x="59066" y="12627"/>
                  <a:pt x="58982" y="12651"/>
                </a:cubicBezTo>
                <a:lnTo>
                  <a:pt x="58966" y="12651"/>
                </a:lnTo>
                <a:cubicBezTo>
                  <a:pt x="58950" y="12651"/>
                  <a:pt x="58930" y="12647"/>
                  <a:pt x="58926" y="12643"/>
                </a:cubicBezTo>
                <a:cubicBezTo>
                  <a:pt x="58843" y="12579"/>
                  <a:pt x="58755" y="12508"/>
                  <a:pt x="58675" y="12444"/>
                </a:cubicBezTo>
                <a:lnTo>
                  <a:pt x="58612" y="12392"/>
                </a:lnTo>
                <a:lnTo>
                  <a:pt x="58667" y="12364"/>
                </a:lnTo>
                <a:cubicBezTo>
                  <a:pt x="58751" y="12320"/>
                  <a:pt x="58835" y="12269"/>
                  <a:pt x="58922" y="12229"/>
                </a:cubicBezTo>
                <a:cubicBezTo>
                  <a:pt x="58928" y="12227"/>
                  <a:pt x="58936" y="12226"/>
                  <a:pt x="58944" y="12226"/>
                </a:cubicBezTo>
                <a:close/>
                <a:moveTo>
                  <a:pt x="57659" y="12410"/>
                </a:moveTo>
                <a:cubicBezTo>
                  <a:pt x="57666" y="12410"/>
                  <a:pt x="57672" y="12411"/>
                  <a:pt x="57675" y="12412"/>
                </a:cubicBezTo>
                <a:cubicBezTo>
                  <a:pt x="57755" y="12460"/>
                  <a:pt x="57830" y="12504"/>
                  <a:pt x="57910" y="12547"/>
                </a:cubicBezTo>
                <a:lnTo>
                  <a:pt x="57954" y="12571"/>
                </a:lnTo>
                <a:lnTo>
                  <a:pt x="57930" y="12587"/>
                </a:lnTo>
                <a:cubicBezTo>
                  <a:pt x="57830" y="12647"/>
                  <a:pt x="57731" y="12679"/>
                  <a:pt x="57635" y="12679"/>
                </a:cubicBezTo>
                <a:cubicBezTo>
                  <a:pt x="57539" y="12679"/>
                  <a:pt x="57452" y="12647"/>
                  <a:pt x="57360" y="12587"/>
                </a:cubicBezTo>
                <a:lnTo>
                  <a:pt x="57336" y="12571"/>
                </a:lnTo>
                <a:lnTo>
                  <a:pt x="57388" y="12547"/>
                </a:lnTo>
                <a:cubicBezTo>
                  <a:pt x="57460" y="12504"/>
                  <a:pt x="57539" y="12460"/>
                  <a:pt x="57619" y="12420"/>
                </a:cubicBezTo>
                <a:cubicBezTo>
                  <a:pt x="57629" y="12412"/>
                  <a:pt x="57646" y="12410"/>
                  <a:pt x="57659" y="12410"/>
                </a:cubicBezTo>
                <a:close/>
                <a:moveTo>
                  <a:pt x="42598" y="9147"/>
                </a:moveTo>
                <a:cubicBezTo>
                  <a:pt x="43567" y="9147"/>
                  <a:pt x="44556" y="9214"/>
                  <a:pt x="45679" y="9311"/>
                </a:cubicBezTo>
                <a:cubicBezTo>
                  <a:pt x="47405" y="9459"/>
                  <a:pt x="48951" y="9722"/>
                  <a:pt x="50422" y="10112"/>
                </a:cubicBezTo>
                <a:cubicBezTo>
                  <a:pt x="51562" y="10415"/>
                  <a:pt x="52650" y="10826"/>
                  <a:pt x="53841" y="11284"/>
                </a:cubicBezTo>
                <a:cubicBezTo>
                  <a:pt x="54559" y="11563"/>
                  <a:pt x="55280" y="11850"/>
                  <a:pt x="55981" y="12133"/>
                </a:cubicBezTo>
                <a:cubicBezTo>
                  <a:pt x="56316" y="12269"/>
                  <a:pt x="56651" y="12404"/>
                  <a:pt x="56978" y="12532"/>
                </a:cubicBezTo>
                <a:cubicBezTo>
                  <a:pt x="57009" y="12544"/>
                  <a:pt x="57033" y="12551"/>
                  <a:pt x="57057" y="12563"/>
                </a:cubicBezTo>
                <a:lnTo>
                  <a:pt x="57101" y="12579"/>
                </a:lnTo>
                <a:lnTo>
                  <a:pt x="57029" y="12619"/>
                </a:lnTo>
                <a:cubicBezTo>
                  <a:pt x="56950" y="12659"/>
                  <a:pt x="56870" y="12703"/>
                  <a:pt x="56782" y="12739"/>
                </a:cubicBezTo>
                <a:cubicBezTo>
                  <a:pt x="56778" y="12743"/>
                  <a:pt x="56770" y="12743"/>
                  <a:pt x="56758" y="12743"/>
                </a:cubicBezTo>
                <a:cubicBezTo>
                  <a:pt x="56738" y="12743"/>
                  <a:pt x="56711" y="12739"/>
                  <a:pt x="56675" y="12727"/>
                </a:cubicBezTo>
                <a:cubicBezTo>
                  <a:pt x="55268" y="12352"/>
                  <a:pt x="53825" y="11914"/>
                  <a:pt x="52379" y="11416"/>
                </a:cubicBezTo>
                <a:cubicBezTo>
                  <a:pt x="51020" y="10949"/>
                  <a:pt x="49406" y="10423"/>
                  <a:pt x="47724" y="10061"/>
                </a:cubicBezTo>
                <a:cubicBezTo>
                  <a:pt x="45683" y="9618"/>
                  <a:pt x="43850" y="9355"/>
                  <a:pt x="42121" y="9248"/>
                </a:cubicBezTo>
                <a:cubicBezTo>
                  <a:pt x="41937" y="9240"/>
                  <a:pt x="41754" y="9236"/>
                  <a:pt x="41575" y="9228"/>
                </a:cubicBezTo>
                <a:lnTo>
                  <a:pt x="41300" y="9224"/>
                </a:lnTo>
                <a:lnTo>
                  <a:pt x="41451" y="9196"/>
                </a:lnTo>
                <a:cubicBezTo>
                  <a:pt x="41511" y="9180"/>
                  <a:pt x="41555" y="9176"/>
                  <a:pt x="41598" y="9172"/>
                </a:cubicBezTo>
                <a:cubicBezTo>
                  <a:pt x="41932" y="9155"/>
                  <a:pt x="42264" y="9147"/>
                  <a:pt x="42598" y="9147"/>
                </a:cubicBezTo>
                <a:close/>
                <a:moveTo>
                  <a:pt x="58508" y="12448"/>
                </a:moveTo>
                <a:cubicBezTo>
                  <a:pt x="58516" y="12452"/>
                  <a:pt x="58532" y="12460"/>
                  <a:pt x="58540" y="12468"/>
                </a:cubicBezTo>
                <a:cubicBezTo>
                  <a:pt x="58619" y="12528"/>
                  <a:pt x="58695" y="12587"/>
                  <a:pt x="58775" y="12659"/>
                </a:cubicBezTo>
                <a:lnTo>
                  <a:pt x="58827" y="12699"/>
                </a:lnTo>
                <a:lnTo>
                  <a:pt x="58795" y="12707"/>
                </a:lnTo>
                <a:cubicBezTo>
                  <a:pt x="58695" y="12743"/>
                  <a:pt x="58623" y="12763"/>
                  <a:pt x="58552" y="12763"/>
                </a:cubicBezTo>
                <a:cubicBezTo>
                  <a:pt x="58440" y="12763"/>
                  <a:pt x="58348" y="12711"/>
                  <a:pt x="58213" y="12607"/>
                </a:cubicBezTo>
                <a:lnTo>
                  <a:pt x="58189" y="12587"/>
                </a:lnTo>
                <a:lnTo>
                  <a:pt x="58245" y="12567"/>
                </a:lnTo>
                <a:cubicBezTo>
                  <a:pt x="58329" y="12528"/>
                  <a:pt x="58412" y="12488"/>
                  <a:pt x="58496" y="12452"/>
                </a:cubicBezTo>
                <a:lnTo>
                  <a:pt x="58500" y="12448"/>
                </a:lnTo>
                <a:close/>
                <a:moveTo>
                  <a:pt x="57209" y="12662"/>
                </a:moveTo>
                <a:cubicBezTo>
                  <a:pt x="57277" y="12662"/>
                  <a:pt x="57349" y="12690"/>
                  <a:pt x="57456" y="12743"/>
                </a:cubicBezTo>
                <a:lnTo>
                  <a:pt x="57492" y="12759"/>
                </a:lnTo>
                <a:lnTo>
                  <a:pt x="57456" y="12771"/>
                </a:lnTo>
                <a:cubicBezTo>
                  <a:pt x="57356" y="12822"/>
                  <a:pt x="57261" y="12846"/>
                  <a:pt x="57169" y="12846"/>
                </a:cubicBezTo>
                <a:cubicBezTo>
                  <a:pt x="57097" y="12846"/>
                  <a:pt x="57029" y="12830"/>
                  <a:pt x="56958" y="12807"/>
                </a:cubicBezTo>
                <a:lnTo>
                  <a:pt x="56922" y="12791"/>
                </a:lnTo>
                <a:lnTo>
                  <a:pt x="56954" y="12771"/>
                </a:lnTo>
                <a:cubicBezTo>
                  <a:pt x="57063" y="12697"/>
                  <a:pt x="57134" y="12662"/>
                  <a:pt x="57209" y="12662"/>
                </a:cubicBezTo>
                <a:close/>
                <a:moveTo>
                  <a:pt x="58030" y="12672"/>
                </a:moveTo>
                <a:cubicBezTo>
                  <a:pt x="58125" y="12672"/>
                  <a:pt x="58225" y="12715"/>
                  <a:pt x="58337" y="12803"/>
                </a:cubicBezTo>
                <a:lnTo>
                  <a:pt x="58364" y="12822"/>
                </a:lnTo>
                <a:lnTo>
                  <a:pt x="58333" y="12830"/>
                </a:lnTo>
                <a:cubicBezTo>
                  <a:pt x="58265" y="12854"/>
                  <a:pt x="58193" y="12870"/>
                  <a:pt x="58125" y="12870"/>
                </a:cubicBezTo>
                <a:cubicBezTo>
                  <a:pt x="58014" y="12866"/>
                  <a:pt x="57910" y="12842"/>
                  <a:pt x="57810" y="12783"/>
                </a:cubicBezTo>
                <a:lnTo>
                  <a:pt x="57787" y="12767"/>
                </a:lnTo>
                <a:lnTo>
                  <a:pt x="57810" y="12751"/>
                </a:lnTo>
                <a:cubicBezTo>
                  <a:pt x="57884" y="12698"/>
                  <a:pt x="57956" y="12672"/>
                  <a:pt x="58030" y="12672"/>
                </a:cubicBezTo>
                <a:close/>
                <a:moveTo>
                  <a:pt x="60222" y="12261"/>
                </a:moveTo>
                <a:lnTo>
                  <a:pt x="60564" y="12807"/>
                </a:lnTo>
                <a:lnTo>
                  <a:pt x="60504" y="12822"/>
                </a:lnTo>
                <a:lnTo>
                  <a:pt x="60501" y="12803"/>
                </a:lnTo>
                <a:lnTo>
                  <a:pt x="60501" y="12822"/>
                </a:lnTo>
                <a:cubicBezTo>
                  <a:pt x="60417" y="12842"/>
                  <a:pt x="60337" y="12862"/>
                  <a:pt x="60257" y="12878"/>
                </a:cubicBezTo>
                <a:cubicBezTo>
                  <a:pt x="60241" y="12878"/>
                  <a:pt x="60218" y="12866"/>
                  <a:pt x="60206" y="12858"/>
                </a:cubicBezTo>
                <a:cubicBezTo>
                  <a:pt x="60122" y="12743"/>
                  <a:pt x="60034" y="12631"/>
                  <a:pt x="59951" y="12512"/>
                </a:cubicBezTo>
                <a:lnTo>
                  <a:pt x="59883" y="12416"/>
                </a:lnTo>
                <a:lnTo>
                  <a:pt x="60222" y="12261"/>
                </a:lnTo>
                <a:close/>
                <a:moveTo>
                  <a:pt x="39202" y="9846"/>
                </a:moveTo>
                <a:cubicBezTo>
                  <a:pt x="39246" y="9846"/>
                  <a:pt x="39291" y="9851"/>
                  <a:pt x="39339" y="9857"/>
                </a:cubicBezTo>
                <a:cubicBezTo>
                  <a:pt x="39375" y="9861"/>
                  <a:pt x="39403" y="9869"/>
                  <a:pt x="39438" y="9869"/>
                </a:cubicBezTo>
                <a:cubicBezTo>
                  <a:pt x="39462" y="9869"/>
                  <a:pt x="39486" y="9873"/>
                  <a:pt x="39518" y="9877"/>
                </a:cubicBezTo>
                <a:lnTo>
                  <a:pt x="39578" y="9885"/>
                </a:lnTo>
                <a:lnTo>
                  <a:pt x="39407" y="9961"/>
                </a:lnTo>
                <a:cubicBezTo>
                  <a:pt x="39247" y="10033"/>
                  <a:pt x="39080" y="10105"/>
                  <a:pt x="38916" y="10176"/>
                </a:cubicBezTo>
                <a:cubicBezTo>
                  <a:pt x="38637" y="10292"/>
                  <a:pt x="38362" y="10411"/>
                  <a:pt x="38083" y="10523"/>
                </a:cubicBezTo>
                <a:cubicBezTo>
                  <a:pt x="37390" y="10814"/>
                  <a:pt x="36677" y="11117"/>
                  <a:pt x="35967" y="11392"/>
                </a:cubicBezTo>
                <a:cubicBezTo>
                  <a:pt x="34138" y="12105"/>
                  <a:pt x="32440" y="12551"/>
                  <a:pt x="30767" y="12763"/>
                </a:cubicBezTo>
                <a:cubicBezTo>
                  <a:pt x="30097" y="12846"/>
                  <a:pt x="29455" y="12890"/>
                  <a:pt x="28838" y="12890"/>
                </a:cubicBezTo>
                <a:cubicBezTo>
                  <a:pt x="27865" y="12890"/>
                  <a:pt x="26953" y="12787"/>
                  <a:pt x="26072" y="12575"/>
                </a:cubicBezTo>
                <a:lnTo>
                  <a:pt x="26076" y="12544"/>
                </a:lnTo>
                <a:cubicBezTo>
                  <a:pt x="26602" y="12607"/>
                  <a:pt x="27142" y="12639"/>
                  <a:pt x="27701" y="12639"/>
                </a:cubicBezTo>
                <a:cubicBezTo>
                  <a:pt x="28539" y="12639"/>
                  <a:pt x="29419" y="12567"/>
                  <a:pt x="30356" y="12424"/>
                </a:cubicBezTo>
                <a:cubicBezTo>
                  <a:pt x="31635" y="12225"/>
                  <a:pt x="32950" y="11914"/>
                  <a:pt x="34274" y="11499"/>
                </a:cubicBezTo>
                <a:cubicBezTo>
                  <a:pt x="35202" y="11208"/>
                  <a:pt x="36139" y="10890"/>
                  <a:pt x="37047" y="10579"/>
                </a:cubicBezTo>
                <a:lnTo>
                  <a:pt x="37306" y="10491"/>
                </a:lnTo>
                <a:cubicBezTo>
                  <a:pt x="37589" y="10395"/>
                  <a:pt x="37872" y="10292"/>
                  <a:pt x="38147" y="10192"/>
                </a:cubicBezTo>
                <a:cubicBezTo>
                  <a:pt x="38450" y="10081"/>
                  <a:pt x="38765" y="9965"/>
                  <a:pt x="39068" y="9865"/>
                </a:cubicBezTo>
                <a:cubicBezTo>
                  <a:pt x="39114" y="9851"/>
                  <a:pt x="39158" y="9846"/>
                  <a:pt x="39202" y="9846"/>
                </a:cubicBezTo>
                <a:close/>
                <a:moveTo>
                  <a:pt x="41296" y="9335"/>
                </a:moveTo>
                <a:cubicBezTo>
                  <a:pt x="42702" y="9335"/>
                  <a:pt x="44065" y="9511"/>
                  <a:pt x="45691" y="9774"/>
                </a:cubicBezTo>
                <a:cubicBezTo>
                  <a:pt x="47784" y="10112"/>
                  <a:pt x="49860" y="10650"/>
                  <a:pt x="52036" y="11408"/>
                </a:cubicBezTo>
                <a:cubicBezTo>
                  <a:pt x="53522" y="11926"/>
                  <a:pt x="55045" y="12392"/>
                  <a:pt x="56571" y="12803"/>
                </a:cubicBezTo>
                <a:lnTo>
                  <a:pt x="56619" y="12818"/>
                </a:lnTo>
                <a:lnTo>
                  <a:pt x="56575" y="12838"/>
                </a:lnTo>
                <a:cubicBezTo>
                  <a:pt x="56451" y="12898"/>
                  <a:pt x="56340" y="12938"/>
                  <a:pt x="56212" y="12938"/>
                </a:cubicBezTo>
                <a:cubicBezTo>
                  <a:pt x="56181" y="12938"/>
                  <a:pt x="56157" y="12938"/>
                  <a:pt x="56125" y="12930"/>
                </a:cubicBezTo>
                <a:cubicBezTo>
                  <a:pt x="54419" y="12707"/>
                  <a:pt x="52658" y="12288"/>
                  <a:pt x="50745" y="11663"/>
                </a:cubicBezTo>
                <a:cubicBezTo>
                  <a:pt x="49107" y="11125"/>
                  <a:pt x="46939" y="10439"/>
                  <a:pt x="44723" y="9953"/>
                </a:cubicBezTo>
                <a:cubicBezTo>
                  <a:pt x="43651" y="9718"/>
                  <a:pt x="42380" y="9471"/>
                  <a:pt x="41072" y="9395"/>
                </a:cubicBezTo>
                <a:lnTo>
                  <a:pt x="40933" y="9391"/>
                </a:lnTo>
                <a:lnTo>
                  <a:pt x="41060" y="9359"/>
                </a:lnTo>
                <a:cubicBezTo>
                  <a:pt x="41120" y="9343"/>
                  <a:pt x="41192" y="9335"/>
                  <a:pt x="41256" y="9335"/>
                </a:cubicBezTo>
                <a:close/>
                <a:moveTo>
                  <a:pt x="59779" y="12456"/>
                </a:moveTo>
                <a:cubicBezTo>
                  <a:pt x="59787" y="12456"/>
                  <a:pt x="59807" y="12468"/>
                  <a:pt x="59811" y="12476"/>
                </a:cubicBezTo>
                <a:cubicBezTo>
                  <a:pt x="59891" y="12583"/>
                  <a:pt x="59970" y="12687"/>
                  <a:pt x="60046" y="12787"/>
                </a:cubicBezTo>
                <a:lnTo>
                  <a:pt x="60078" y="12826"/>
                </a:lnTo>
                <a:cubicBezTo>
                  <a:pt x="60086" y="12842"/>
                  <a:pt x="60098" y="12854"/>
                  <a:pt x="60110" y="12874"/>
                </a:cubicBezTo>
                <a:lnTo>
                  <a:pt x="60126" y="12902"/>
                </a:lnTo>
                <a:lnTo>
                  <a:pt x="60098" y="12910"/>
                </a:lnTo>
                <a:cubicBezTo>
                  <a:pt x="60006" y="12930"/>
                  <a:pt x="59943" y="12942"/>
                  <a:pt x="59891" y="12942"/>
                </a:cubicBezTo>
                <a:cubicBezTo>
                  <a:pt x="59783" y="12942"/>
                  <a:pt x="59731" y="12886"/>
                  <a:pt x="59588" y="12727"/>
                </a:cubicBezTo>
                <a:cubicBezTo>
                  <a:pt x="59560" y="12691"/>
                  <a:pt x="59528" y="12655"/>
                  <a:pt x="59488" y="12615"/>
                </a:cubicBezTo>
                <a:lnTo>
                  <a:pt x="59452" y="12575"/>
                </a:lnTo>
                <a:lnTo>
                  <a:pt x="59512" y="12551"/>
                </a:lnTo>
                <a:cubicBezTo>
                  <a:pt x="59604" y="12516"/>
                  <a:pt x="59684" y="12488"/>
                  <a:pt x="59767" y="12456"/>
                </a:cubicBezTo>
                <a:close/>
                <a:moveTo>
                  <a:pt x="57618" y="12842"/>
                </a:moveTo>
                <a:cubicBezTo>
                  <a:pt x="57697" y="12842"/>
                  <a:pt x="57774" y="12862"/>
                  <a:pt x="57846" y="12902"/>
                </a:cubicBezTo>
                <a:lnTo>
                  <a:pt x="57890" y="12926"/>
                </a:lnTo>
                <a:lnTo>
                  <a:pt x="57846" y="12930"/>
                </a:lnTo>
                <a:cubicBezTo>
                  <a:pt x="57779" y="12946"/>
                  <a:pt x="57715" y="12958"/>
                  <a:pt x="57651" y="12958"/>
                </a:cubicBezTo>
                <a:cubicBezTo>
                  <a:pt x="57571" y="12958"/>
                  <a:pt x="57496" y="12946"/>
                  <a:pt x="57416" y="12922"/>
                </a:cubicBezTo>
                <a:lnTo>
                  <a:pt x="57368" y="12906"/>
                </a:lnTo>
                <a:lnTo>
                  <a:pt x="57412" y="12886"/>
                </a:lnTo>
                <a:cubicBezTo>
                  <a:pt x="57480" y="12857"/>
                  <a:pt x="57550" y="12842"/>
                  <a:pt x="57618" y="12842"/>
                </a:cubicBezTo>
                <a:close/>
                <a:moveTo>
                  <a:pt x="56834" y="12877"/>
                </a:moveTo>
                <a:cubicBezTo>
                  <a:pt x="56882" y="12877"/>
                  <a:pt x="56928" y="12885"/>
                  <a:pt x="56974" y="12902"/>
                </a:cubicBezTo>
                <a:lnTo>
                  <a:pt x="57021" y="12922"/>
                </a:lnTo>
                <a:lnTo>
                  <a:pt x="56970" y="12934"/>
                </a:lnTo>
                <a:cubicBezTo>
                  <a:pt x="56874" y="12970"/>
                  <a:pt x="56778" y="12986"/>
                  <a:pt x="56683" y="12986"/>
                </a:cubicBezTo>
                <a:cubicBezTo>
                  <a:pt x="56651" y="12986"/>
                  <a:pt x="56615" y="12986"/>
                  <a:pt x="56583" y="12982"/>
                </a:cubicBezTo>
                <a:lnTo>
                  <a:pt x="56523" y="12970"/>
                </a:lnTo>
                <a:lnTo>
                  <a:pt x="56579" y="12946"/>
                </a:lnTo>
                <a:cubicBezTo>
                  <a:pt x="56675" y="12899"/>
                  <a:pt x="56757" y="12877"/>
                  <a:pt x="56834" y="12877"/>
                </a:cubicBezTo>
                <a:close/>
                <a:moveTo>
                  <a:pt x="59312" y="12648"/>
                </a:moveTo>
                <a:cubicBezTo>
                  <a:pt x="59322" y="12648"/>
                  <a:pt x="59332" y="12649"/>
                  <a:pt x="59341" y="12651"/>
                </a:cubicBezTo>
                <a:cubicBezTo>
                  <a:pt x="59405" y="12667"/>
                  <a:pt x="59464" y="12735"/>
                  <a:pt x="59580" y="12862"/>
                </a:cubicBezTo>
                <a:cubicBezTo>
                  <a:pt x="59604" y="12890"/>
                  <a:pt x="59632" y="12922"/>
                  <a:pt x="59660" y="12950"/>
                </a:cubicBezTo>
                <a:lnTo>
                  <a:pt x="59680" y="12978"/>
                </a:lnTo>
                <a:lnTo>
                  <a:pt x="59648" y="12982"/>
                </a:lnTo>
                <a:cubicBezTo>
                  <a:pt x="59588" y="12998"/>
                  <a:pt x="59540" y="13002"/>
                  <a:pt x="59488" y="13002"/>
                </a:cubicBezTo>
                <a:cubicBezTo>
                  <a:pt x="59321" y="13002"/>
                  <a:pt x="59201" y="12926"/>
                  <a:pt x="59062" y="12751"/>
                </a:cubicBezTo>
                <a:lnTo>
                  <a:pt x="59046" y="12731"/>
                </a:lnTo>
                <a:lnTo>
                  <a:pt x="59070" y="12723"/>
                </a:lnTo>
                <a:cubicBezTo>
                  <a:pt x="59181" y="12676"/>
                  <a:pt x="59255" y="12648"/>
                  <a:pt x="59312" y="12648"/>
                </a:cubicBezTo>
                <a:close/>
                <a:moveTo>
                  <a:pt x="58889" y="12786"/>
                </a:moveTo>
                <a:cubicBezTo>
                  <a:pt x="58913" y="12786"/>
                  <a:pt x="58938" y="12793"/>
                  <a:pt x="58954" y="12807"/>
                </a:cubicBezTo>
                <a:cubicBezTo>
                  <a:pt x="59030" y="12862"/>
                  <a:pt x="59102" y="12926"/>
                  <a:pt x="59173" y="12990"/>
                </a:cubicBezTo>
                <a:lnTo>
                  <a:pt x="59221" y="13030"/>
                </a:lnTo>
                <a:lnTo>
                  <a:pt x="59185" y="13042"/>
                </a:lnTo>
                <a:cubicBezTo>
                  <a:pt x="59146" y="13050"/>
                  <a:pt x="59110" y="13058"/>
                  <a:pt x="59070" y="13058"/>
                </a:cubicBezTo>
                <a:cubicBezTo>
                  <a:pt x="58934" y="13058"/>
                  <a:pt x="58811" y="13002"/>
                  <a:pt x="58655" y="12886"/>
                </a:cubicBezTo>
                <a:lnTo>
                  <a:pt x="58627" y="12866"/>
                </a:lnTo>
                <a:lnTo>
                  <a:pt x="58663" y="12846"/>
                </a:lnTo>
                <a:cubicBezTo>
                  <a:pt x="58731" y="12826"/>
                  <a:pt x="58803" y="12803"/>
                  <a:pt x="58875" y="12787"/>
                </a:cubicBezTo>
                <a:cubicBezTo>
                  <a:pt x="58879" y="12786"/>
                  <a:pt x="58884" y="12786"/>
                  <a:pt x="58889" y="12786"/>
                </a:cubicBezTo>
                <a:close/>
                <a:moveTo>
                  <a:pt x="58416" y="12909"/>
                </a:moveTo>
                <a:cubicBezTo>
                  <a:pt x="58516" y="12909"/>
                  <a:pt x="58614" y="12947"/>
                  <a:pt x="58711" y="13026"/>
                </a:cubicBezTo>
                <a:lnTo>
                  <a:pt x="58747" y="13058"/>
                </a:lnTo>
                <a:lnTo>
                  <a:pt x="58699" y="13062"/>
                </a:lnTo>
                <a:cubicBezTo>
                  <a:pt x="58671" y="13066"/>
                  <a:pt x="58639" y="13066"/>
                  <a:pt x="58612" y="13066"/>
                </a:cubicBezTo>
                <a:cubicBezTo>
                  <a:pt x="58492" y="13066"/>
                  <a:pt x="58384" y="13034"/>
                  <a:pt x="58269" y="12970"/>
                </a:cubicBezTo>
                <a:lnTo>
                  <a:pt x="58233" y="12950"/>
                </a:lnTo>
                <a:lnTo>
                  <a:pt x="58273" y="12934"/>
                </a:lnTo>
                <a:cubicBezTo>
                  <a:pt x="58321" y="12917"/>
                  <a:pt x="58369" y="12909"/>
                  <a:pt x="58416" y="12909"/>
                </a:cubicBezTo>
                <a:close/>
                <a:moveTo>
                  <a:pt x="40849" y="9483"/>
                </a:moveTo>
                <a:cubicBezTo>
                  <a:pt x="42172" y="9535"/>
                  <a:pt x="43440" y="9774"/>
                  <a:pt x="44504" y="10001"/>
                </a:cubicBezTo>
                <a:cubicBezTo>
                  <a:pt x="46261" y="10379"/>
                  <a:pt x="48150" y="10910"/>
                  <a:pt x="50446" y="11667"/>
                </a:cubicBezTo>
                <a:cubicBezTo>
                  <a:pt x="52414" y="12312"/>
                  <a:pt x="54064" y="12723"/>
                  <a:pt x="55639" y="12958"/>
                </a:cubicBezTo>
                <a:cubicBezTo>
                  <a:pt x="55766" y="12978"/>
                  <a:pt x="55898" y="12990"/>
                  <a:pt x="56025" y="13010"/>
                </a:cubicBezTo>
                <a:lnTo>
                  <a:pt x="56157" y="13030"/>
                </a:lnTo>
                <a:lnTo>
                  <a:pt x="56065" y="13058"/>
                </a:lnTo>
                <a:cubicBezTo>
                  <a:pt x="55961" y="13085"/>
                  <a:pt x="55866" y="13121"/>
                  <a:pt x="55774" y="13121"/>
                </a:cubicBezTo>
                <a:cubicBezTo>
                  <a:pt x="55662" y="13121"/>
                  <a:pt x="55551" y="13125"/>
                  <a:pt x="55447" y="13125"/>
                </a:cubicBezTo>
                <a:cubicBezTo>
                  <a:pt x="54367" y="13125"/>
                  <a:pt x="53251" y="13002"/>
                  <a:pt x="52052" y="12751"/>
                </a:cubicBezTo>
                <a:cubicBezTo>
                  <a:pt x="50844" y="12504"/>
                  <a:pt x="49661" y="12093"/>
                  <a:pt x="48517" y="11707"/>
                </a:cubicBezTo>
                <a:lnTo>
                  <a:pt x="48349" y="11647"/>
                </a:lnTo>
                <a:cubicBezTo>
                  <a:pt x="48067" y="11551"/>
                  <a:pt x="47788" y="11452"/>
                  <a:pt x="47501" y="11352"/>
                </a:cubicBezTo>
                <a:cubicBezTo>
                  <a:pt x="46205" y="10906"/>
                  <a:pt x="44866" y="10439"/>
                  <a:pt x="43515" y="10081"/>
                </a:cubicBezTo>
                <a:cubicBezTo>
                  <a:pt x="42499" y="9814"/>
                  <a:pt x="41575" y="9638"/>
                  <a:pt x="40686" y="9551"/>
                </a:cubicBezTo>
                <a:lnTo>
                  <a:pt x="40586" y="9539"/>
                </a:lnTo>
                <a:lnTo>
                  <a:pt x="40674" y="9515"/>
                </a:lnTo>
                <a:cubicBezTo>
                  <a:pt x="40738" y="9495"/>
                  <a:pt x="40793" y="9483"/>
                  <a:pt x="40849" y="9483"/>
                </a:cubicBezTo>
                <a:close/>
                <a:moveTo>
                  <a:pt x="58783" y="13145"/>
                </a:moveTo>
                <a:cubicBezTo>
                  <a:pt x="58863" y="13145"/>
                  <a:pt x="58942" y="13177"/>
                  <a:pt x="59026" y="13225"/>
                </a:cubicBezTo>
                <a:lnTo>
                  <a:pt x="59122" y="13281"/>
                </a:lnTo>
                <a:lnTo>
                  <a:pt x="59014" y="13265"/>
                </a:lnTo>
                <a:cubicBezTo>
                  <a:pt x="58942" y="13249"/>
                  <a:pt x="58863" y="13225"/>
                  <a:pt x="58775" y="13185"/>
                </a:cubicBezTo>
                <a:lnTo>
                  <a:pt x="58687" y="13145"/>
                </a:lnTo>
                <a:close/>
                <a:moveTo>
                  <a:pt x="59200" y="13127"/>
                </a:moveTo>
                <a:cubicBezTo>
                  <a:pt x="59325" y="13127"/>
                  <a:pt x="59441" y="13192"/>
                  <a:pt x="59564" y="13329"/>
                </a:cubicBezTo>
                <a:lnTo>
                  <a:pt x="59592" y="13364"/>
                </a:lnTo>
                <a:lnTo>
                  <a:pt x="59548" y="13360"/>
                </a:lnTo>
                <a:cubicBezTo>
                  <a:pt x="59369" y="13341"/>
                  <a:pt x="59221" y="13249"/>
                  <a:pt x="59110" y="13169"/>
                </a:cubicBezTo>
                <a:lnTo>
                  <a:pt x="59074" y="13145"/>
                </a:lnTo>
                <a:lnTo>
                  <a:pt x="59114" y="13137"/>
                </a:lnTo>
                <a:cubicBezTo>
                  <a:pt x="59143" y="13131"/>
                  <a:pt x="59172" y="13127"/>
                  <a:pt x="59200" y="13127"/>
                </a:cubicBezTo>
                <a:close/>
                <a:moveTo>
                  <a:pt x="59739" y="13078"/>
                </a:moveTo>
                <a:cubicBezTo>
                  <a:pt x="59743" y="13078"/>
                  <a:pt x="59767" y="13085"/>
                  <a:pt x="59779" y="13097"/>
                </a:cubicBezTo>
                <a:cubicBezTo>
                  <a:pt x="59859" y="13185"/>
                  <a:pt x="59939" y="13281"/>
                  <a:pt x="60018" y="13376"/>
                </a:cubicBezTo>
                <a:lnTo>
                  <a:pt x="60062" y="13424"/>
                </a:lnTo>
                <a:lnTo>
                  <a:pt x="60006" y="13424"/>
                </a:lnTo>
                <a:cubicBezTo>
                  <a:pt x="59787" y="13424"/>
                  <a:pt x="59644" y="13285"/>
                  <a:pt x="59492" y="13133"/>
                </a:cubicBezTo>
                <a:lnTo>
                  <a:pt x="59468" y="13109"/>
                </a:lnTo>
                <a:lnTo>
                  <a:pt x="59508" y="13101"/>
                </a:lnTo>
                <a:cubicBezTo>
                  <a:pt x="59588" y="13089"/>
                  <a:pt x="59664" y="13082"/>
                  <a:pt x="59739" y="13078"/>
                </a:cubicBezTo>
                <a:close/>
                <a:moveTo>
                  <a:pt x="40514" y="9628"/>
                </a:moveTo>
                <a:cubicBezTo>
                  <a:pt x="40530" y="9628"/>
                  <a:pt x="40546" y="9629"/>
                  <a:pt x="40562" y="9630"/>
                </a:cubicBezTo>
                <a:cubicBezTo>
                  <a:pt x="41830" y="9758"/>
                  <a:pt x="43141" y="10037"/>
                  <a:pt x="44563" y="10495"/>
                </a:cubicBezTo>
                <a:cubicBezTo>
                  <a:pt x="45683" y="10854"/>
                  <a:pt x="46811" y="11236"/>
                  <a:pt x="47903" y="11611"/>
                </a:cubicBezTo>
                <a:lnTo>
                  <a:pt x="47975" y="11635"/>
                </a:lnTo>
                <a:lnTo>
                  <a:pt x="49083" y="12009"/>
                </a:lnTo>
                <a:cubicBezTo>
                  <a:pt x="50187" y="12384"/>
                  <a:pt x="51382" y="12759"/>
                  <a:pt x="52634" y="12970"/>
                </a:cubicBezTo>
                <a:cubicBezTo>
                  <a:pt x="53614" y="13141"/>
                  <a:pt x="54539" y="13225"/>
                  <a:pt x="55443" y="13229"/>
                </a:cubicBezTo>
                <a:lnTo>
                  <a:pt x="55579" y="13229"/>
                </a:lnTo>
                <a:lnTo>
                  <a:pt x="55447" y="13265"/>
                </a:lnTo>
                <a:cubicBezTo>
                  <a:pt x="55260" y="13321"/>
                  <a:pt x="55061" y="13333"/>
                  <a:pt x="54869" y="13356"/>
                </a:cubicBezTo>
                <a:lnTo>
                  <a:pt x="54738" y="13368"/>
                </a:lnTo>
                <a:cubicBezTo>
                  <a:pt x="54303" y="13416"/>
                  <a:pt x="53865" y="13436"/>
                  <a:pt x="53431" y="13436"/>
                </a:cubicBezTo>
                <a:cubicBezTo>
                  <a:pt x="51888" y="13436"/>
                  <a:pt x="50354" y="13161"/>
                  <a:pt x="48860" y="12611"/>
                </a:cubicBezTo>
                <a:cubicBezTo>
                  <a:pt x="47891" y="12261"/>
                  <a:pt x="46927" y="11866"/>
                  <a:pt x="45990" y="11487"/>
                </a:cubicBezTo>
                <a:lnTo>
                  <a:pt x="45484" y="11284"/>
                </a:lnTo>
                <a:cubicBezTo>
                  <a:pt x="44265" y="10790"/>
                  <a:pt x="43005" y="10280"/>
                  <a:pt x="41698" y="9973"/>
                </a:cubicBezTo>
                <a:cubicBezTo>
                  <a:pt x="41387" y="9897"/>
                  <a:pt x="41060" y="9841"/>
                  <a:pt x="40750" y="9782"/>
                </a:cubicBezTo>
                <a:cubicBezTo>
                  <a:pt x="40610" y="9758"/>
                  <a:pt x="40463" y="9734"/>
                  <a:pt x="40323" y="9702"/>
                </a:cubicBezTo>
                <a:lnTo>
                  <a:pt x="40259" y="9690"/>
                </a:lnTo>
                <a:lnTo>
                  <a:pt x="40323" y="9662"/>
                </a:lnTo>
                <a:cubicBezTo>
                  <a:pt x="40393" y="9640"/>
                  <a:pt x="40453" y="9628"/>
                  <a:pt x="40514" y="9628"/>
                </a:cubicBezTo>
                <a:close/>
                <a:moveTo>
                  <a:pt x="60174" y="12990"/>
                </a:moveTo>
                <a:cubicBezTo>
                  <a:pt x="60186" y="12998"/>
                  <a:pt x="60202" y="13006"/>
                  <a:pt x="60206" y="13010"/>
                </a:cubicBezTo>
                <a:cubicBezTo>
                  <a:pt x="60265" y="13089"/>
                  <a:pt x="60325" y="13181"/>
                  <a:pt x="60373" y="13257"/>
                </a:cubicBezTo>
                <a:cubicBezTo>
                  <a:pt x="60409" y="13305"/>
                  <a:pt x="60445" y="13360"/>
                  <a:pt x="60481" y="13416"/>
                </a:cubicBezTo>
                <a:lnTo>
                  <a:pt x="60508" y="13460"/>
                </a:lnTo>
                <a:lnTo>
                  <a:pt x="60465" y="13464"/>
                </a:lnTo>
                <a:cubicBezTo>
                  <a:pt x="60317" y="13460"/>
                  <a:pt x="60186" y="13456"/>
                  <a:pt x="60094" y="13305"/>
                </a:cubicBezTo>
                <a:cubicBezTo>
                  <a:pt x="60058" y="13237"/>
                  <a:pt x="59994" y="13169"/>
                  <a:pt x="59935" y="13105"/>
                </a:cubicBezTo>
                <a:lnTo>
                  <a:pt x="59883" y="13046"/>
                </a:lnTo>
                <a:lnTo>
                  <a:pt x="59927" y="13038"/>
                </a:lnTo>
                <a:cubicBezTo>
                  <a:pt x="60010" y="13022"/>
                  <a:pt x="60090" y="13002"/>
                  <a:pt x="60166" y="12990"/>
                </a:cubicBezTo>
                <a:close/>
                <a:moveTo>
                  <a:pt x="60620" y="12906"/>
                </a:moveTo>
                <a:lnTo>
                  <a:pt x="60955" y="13500"/>
                </a:lnTo>
                <a:lnTo>
                  <a:pt x="60907" y="13500"/>
                </a:lnTo>
                <a:cubicBezTo>
                  <a:pt x="60823" y="13496"/>
                  <a:pt x="60740" y="13488"/>
                  <a:pt x="60660" y="13484"/>
                </a:cubicBezTo>
                <a:cubicBezTo>
                  <a:pt x="60648" y="13484"/>
                  <a:pt x="60628" y="13468"/>
                  <a:pt x="60624" y="13464"/>
                </a:cubicBezTo>
                <a:cubicBezTo>
                  <a:pt x="60536" y="13333"/>
                  <a:pt x="60445" y="13201"/>
                  <a:pt x="60357" y="13066"/>
                </a:cubicBezTo>
                <a:lnTo>
                  <a:pt x="60301" y="12982"/>
                </a:lnTo>
                <a:lnTo>
                  <a:pt x="60620" y="12906"/>
                </a:lnTo>
                <a:close/>
                <a:moveTo>
                  <a:pt x="59504" y="13432"/>
                </a:moveTo>
                <a:lnTo>
                  <a:pt x="59640" y="13468"/>
                </a:lnTo>
                <a:cubicBezTo>
                  <a:pt x="59711" y="13488"/>
                  <a:pt x="59783" y="13528"/>
                  <a:pt x="59851" y="13588"/>
                </a:cubicBezTo>
                <a:lnTo>
                  <a:pt x="59982" y="13703"/>
                </a:lnTo>
                <a:lnTo>
                  <a:pt x="59982" y="13703"/>
                </a:lnTo>
                <a:lnTo>
                  <a:pt x="59504" y="13432"/>
                </a:lnTo>
                <a:close/>
                <a:moveTo>
                  <a:pt x="40158" y="9784"/>
                </a:moveTo>
                <a:cubicBezTo>
                  <a:pt x="40188" y="9784"/>
                  <a:pt x="40219" y="9786"/>
                  <a:pt x="40251" y="9790"/>
                </a:cubicBezTo>
                <a:cubicBezTo>
                  <a:pt x="41487" y="9961"/>
                  <a:pt x="42730" y="10296"/>
                  <a:pt x="44049" y="10814"/>
                </a:cubicBezTo>
                <a:cubicBezTo>
                  <a:pt x="44707" y="11073"/>
                  <a:pt x="45373" y="11340"/>
                  <a:pt x="46014" y="11607"/>
                </a:cubicBezTo>
                <a:lnTo>
                  <a:pt x="46018" y="11607"/>
                </a:lnTo>
                <a:cubicBezTo>
                  <a:pt x="46580" y="11834"/>
                  <a:pt x="47166" y="12073"/>
                  <a:pt x="47736" y="12300"/>
                </a:cubicBezTo>
                <a:cubicBezTo>
                  <a:pt x="48943" y="12779"/>
                  <a:pt x="49888" y="13070"/>
                  <a:pt x="50804" y="13257"/>
                </a:cubicBezTo>
                <a:cubicBezTo>
                  <a:pt x="51693" y="13433"/>
                  <a:pt x="52580" y="13522"/>
                  <a:pt x="53457" y="13522"/>
                </a:cubicBezTo>
                <a:cubicBezTo>
                  <a:pt x="53850" y="13522"/>
                  <a:pt x="54242" y="13504"/>
                  <a:pt x="54630" y="13468"/>
                </a:cubicBezTo>
                <a:lnTo>
                  <a:pt x="54638" y="13504"/>
                </a:lnTo>
                <a:cubicBezTo>
                  <a:pt x="54590" y="13528"/>
                  <a:pt x="54547" y="13540"/>
                  <a:pt x="54503" y="13548"/>
                </a:cubicBezTo>
                <a:cubicBezTo>
                  <a:pt x="53630" y="13755"/>
                  <a:pt x="52765" y="13855"/>
                  <a:pt x="51912" y="13855"/>
                </a:cubicBezTo>
                <a:cubicBezTo>
                  <a:pt x="51219" y="13855"/>
                  <a:pt x="50537" y="13787"/>
                  <a:pt x="49864" y="13655"/>
                </a:cubicBezTo>
                <a:cubicBezTo>
                  <a:pt x="49023" y="13488"/>
                  <a:pt x="48214" y="13229"/>
                  <a:pt x="47473" y="12886"/>
                </a:cubicBezTo>
                <a:cubicBezTo>
                  <a:pt x="46429" y="12404"/>
                  <a:pt x="45380" y="11894"/>
                  <a:pt x="44368" y="11400"/>
                </a:cubicBezTo>
                <a:lnTo>
                  <a:pt x="44117" y="11276"/>
                </a:lnTo>
                <a:cubicBezTo>
                  <a:pt x="42643" y="10555"/>
                  <a:pt x="41288" y="10093"/>
                  <a:pt x="39984" y="9853"/>
                </a:cubicBezTo>
                <a:lnTo>
                  <a:pt x="39921" y="9841"/>
                </a:lnTo>
                <a:lnTo>
                  <a:pt x="39980" y="9818"/>
                </a:lnTo>
                <a:cubicBezTo>
                  <a:pt x="40037" y="9793"/>
                  <a:pt x="40096" y="9784"/>
                  <a:pt x="40158" y="9784"/>
                </a:cubicBezTo>
                <a:close/>
                <a:moveTo>
                  <a:pt x="59966" y="13508"/>
                </a:moveTo>
                <a:cubicBezTo>
                  <a:pt x="60158" y="13508"/>
                  <a:pt x="60261" y="13647"/>
                  <a:pt x="60365" y="13799"/>
                </a:cubicBezTo>
                <a:lnTo>
                  <a:pt x="60429" y="13887"/>
                </a:lnTo>
                <a:lnTo>
                  <a:pt x="60369" y="13867"/>
                </a:lnTo>
                <a:cubicBezTo>
                  <a:pt x="60202" y="13795"/>
                  <a:pt x="60078" y="13679"/>
                  <a:pt x="59943" y="13540"/>
                </a:cubicBezTo>
                <a:lnTo>
                  <a:pt x="59911" y="13508"/>
                </a:lnTo>
                <a:close/>
                <a:moveTo>
                  <a:pt x="60305" y="13556"/>
                </a:moveTo>
                <a:lnTo>
                  <a:pt x="60349" y="13560"/>
                </a:lnTo>
                <a:cubicBezTo>
                  <a:pt x="60421" y="13564"/>
                  <a:pt x="60485" y="13568"/>
                  <a:pt x="60548" y="13580"/>
                </a:cubicBezTo>
                <a:cubicBezTo>
                  <a:pt x="60564" y="13580"/>
                  <a:pt x="60588" y="13588"/>
                  <a:pt x="60596" y="13600"/>
                </a:cubicBezTo>
                <a:cubicBezTo>
                  <a:pt x="60680" y="13727"/>
                  <a:pt x="60760" y="13859"/>
                  <a:pt x="60839" y="13994"/>
                </a:cubicBezTo>
                <a:lnTo>
                  <a:pt x="60883" y="14066"/>
                </a:lnTo>
                <a:lnTo>
                  <a:pt x="60839" y="14054"/>
                </a:lnTo>
                <a:cubicBezTo>
                  <a:pt x="60636" y="13998"/>
                  <a:pt x="60520" y="13843"/>
                  <a:pt x="60389" y="13667"/>
                </a:cubicBezTo>
                <a:cubicBezTo>
                  <a:pt x="60369" y="13639"/>
                  <a:pt x="60349" y="13616"/>
                  <a:pt x="60329" y="13588"/>
                </a:cubicBezTo>
                <a:lnTo>
                  <a:pt x="60305" y="13556"/>
                </a:lnTo>
                <a:close/>
                <a:moveTo>
                  <a:pt x="60337" y="13930"/>
                </a:moveTo>
                <a:lnTo>
                  <a:pt x="60481" y="14010"/>
                </a:lnTo>
                <a:cubicBezTo>
                  <a:pt x="60548" y="14054"/>
                  <a:pt x="60608" y="14102"/>
                  <a:pt x="60668" y="14181"/>
                </a:cubicBezTo>
                <a:lnTo>
                  <a:pt x="60640" y="14205"/>
                </a:lnTo>
                <a:lnTo>
                  <a:pt x="60337" y="13930"/>
                </a:lnTo>
                <a:close/>
                <a:moveTo>
                  <a:pt x="60744" y="13596"/>
                </a:moveTo>
                <a:cubicBezTo>
                  <a:pt x="60823" y="13596"/>
                  <a:pt x="60907" y="13596"/>
                  <a:pt x="60983" y="13600"/>
                </a:cubicBezTo>
                <a:cubicBezTo>
                  <a:pt x="60999" y="13604"/>
                  <a:pt x="61015" y="13616"/>
                  <a:pt x="61023" y="13627"/>
                </a:cubicBezTo>
                <a:cubicBezTo>
                  <a:pt x="61098" y="13779"/>
                  <a:pt x="61198" y="13974"/>
                  <a:pt x="61294" y="14181"/>
                </a:cubicBezTo>
                <a:lnTo>
                  <a:pt x="61306" y="14221"/>
                </a:lnTo>
                <a:lnTo>
                  <a:pt x="61306" y="14221"/>
                </a:lnTo>
                <a:lnTo>
                  <a:pt x="61266" y="14213"/>
                </a:lnTo>
                <a:cubicBezTo>
                  <a:pt x="61122" y="14166"/>
                  <a:pt x="61007" y="14122"/>
                  <a:pt x="60943" y="13978"/>
                </a:cubicBezTo>
                <a:cubicBezTo>
                  <a:pt x="60899" y="13875"/>
                  <a:pt x="60839" y="13783"/>
                  <a:pt x="60768" y="13683"/>
                </a:cubicBezTo>
                <a:cubicBezTo>
                  <a:pt x="60756" y="13663"/>
                  <a:pt x="60744" y="13643"/>
                  <a:pt x="60728" y="13624"/>
                </a:cubicBezTo>
                <a:lnTo>
                  <a:pt x="60708" y="13596"/>
                </a:lnTo>
                <a:close/>
                <a:moveTo>
                  <a:pt x="60740" y="14114"/>
                </a:moveTo>
                <a:lnTo>
                  <a:pt x="60795" y="14134"/>
                </a:lnTo>
                <a:cubicBezTo>
                  <a:pt x="60947" y="14193"/>
                  <a:pt x="61035" y="14265"/>
                  <a:pt x="61078" y="14393"/>
                </a:cubicBezTo>
                <a:cubicBezTo>
                  <a:pt x="61106" y="14464"/>
                  <a:pt x="61142" y="14532"/>
                  <a:pt x="61182" y="14596"/>
                </a:cubicBezTo>
                <a:lnTo>
                  <a:pt x="61234" y="14684"/>
                </a:lnTo>
                <a:lnTo>
                  <a:pt x="61158" y="14620"/>
                </a:lnTo>
                <a:cubicBezTo>
                  <a:pt x="61015" y="14504"/>
                  <a:pt x="60907" y="14353"/>
                  <a:pt x="60795" y="14193"/>
                </a:cubicBezTo>
                <a:lnTo>
                  <a:pt x="60740" y="14114"/>
                </a:lnTo>
                <a:close/>
                <a:moveTo>
                  <a:pt x="61325" y="14883"/>
                </a:moveTo>
                <a:cubicBezTo>
                  <a:pt x="61357" y="14919"/>
                  <a:pt x="61381" y="14955"/>
                  <a:pt x="61413" y="14998"/>
                </a:cubicBezTo>
                <a:lnTo>
                  <a:pt x="61377" y="15022"/>
                </a:lnTo>
                <a:lnTo>
                  <a:pt x="61298" y="14907"/>
                </a:lnTo>
                <a:lnTo>
                  <a:pt x="61325" y="14883"/>
                </a:lnTo>
                <a:close/>
                <a:moveTo>
                  <a:pt x="61126" y="14277"/>
                </a:moveTo>
                <a:lnTo>
                  <a:pt x="61166" y="14289"/>
                </a:lnTo>
                <a:cubicBezTo>
                  <a:pt x="61302" y="14329"/>
                  <a:pt x="61421" y="14381"/>
                  <a:pt x="61473" y="14556"/>
                </a:cubicBezTo>
                <a:cubicBezTo>
                  <a:pt x="61513" y="14684"/>
                  <a:pt x="61565" y="14803"/>
                  <a:pt x="61632" y="14935"/>
                </a:cubicBezTo>
                <a:lnTo>
                  <a:pt x="61676" y="15026"/>
                </a:lnTo>
                <a:lnTo>
                  <a:pt x="61612" y="14979"/>
                </a:lnTo>
                <a:cubicBezTo>
                  <a:pt x="61425" y="14827"/>
                  <a:pt x="61282" y="14620"/>
                  <a:pt x="61142" y="14317"/>
                </a:cubicBezTo>
                <a:lnTo>
                  <a:pt x="61126" y="14277"/>
                </a:lnTo>
                <a:close/>
                <a:moveTo>
                  <a:pt x="61525" y="15038"/>
                </a:moveTo>
                <a:lnTo>
                  <a:pt x="61600" y="15094"/>
                </a:lnTo>
                <a:cubicBezTo>
                  <a:pt x="61692" y="15170"/>
                  <a:pt x="61764" y="15234"/>
                  <a:pt x="61800" y="15333"/>
                </a:cubicBezTo>
                <a:cubicBezTo>
                  <a:pt x="61836" y="15437"/>
                  <a:pt x="61875" y="15536"/>
                  <a:pt x="61911" y="15640"/>
                </a:cubicBezTo>
                <a:lnTo>
                  <a:pt x="61875" y="15656"/>
                </a:lnTo>
                <a:lnTo>
                  <a:pt x="61525" y="15038"/>
                </a:lnTo>
                <a:close/>
                <a:moveTo>
                  <a:pt x="5950" y="0"/>
                </a:moveTo>
                <a:cubicBezTo>
                  <a:pt x="4797" y="0"/>
                  <a:pt x="3658" y="170"/>
                  <a:pt x="2543" y="508"/>
                </a:cubicBezTo>
                <a:cubicBezTo>
                  <a:pt x="2431" y="540"/>
                  <a:pt x="2316" y="576"/>
                  <a:pt x="2200" y="608"/>
                </a:cubicBezTo>
                <a:lnTo>
                  <a:pt x="2045" y="651"/>
                </a:lnTo>
                <a:lnTo>
                  <a:pt x="1435" y="891"/>
                </a:lnTo>
                <a:lnTo>
                  <a:pt x="1419" y="906"/>
                </a:lnTo>
                <a:cubicBezTo>
                  <a:pt x="1407" y="914"/>
                  <a:pt x="1399" y="926"/>
                  <a:pt x="1387" y="930"/>
                </a:cubicBezTo>
                <a:cubicBezTo>
                  <a:pt x="1284" y="978"/>
                  <a:pt x="1176" y="1030"/>
                  <a:pt x="1068" y="1086"/>
                </a:cubicBezTo>
                <a:cubicBezTo>
                  <a:pt x="869" y="1177"/>
                  <a:pt x="670" y="1273"/>
                  <a:pt x="471" y="1373"/>
                </a:cubicBezTo>
                <a:cubicBezTo>
                  <a:pt x="379" y="1417"/>
                  <a:pt x="283" y="1472"/>
                  <a:pt x="192" y="1528"/>
                </a:cubicBezTo>
                <a:cubicBezTo>
                  <a:pt x="152" y="1552"/>
                  <a:pt x="112" y="1576"/>
                  <a:pt x="68" y="1596"/>
                </a:cubicBezTo>
                <a:lnTo>
                  <a:pt x="0" y="1636"/>
                </a:lnTo>
                <a:lnTo>
                  <a:pt x="80" y="1652"/>
                </a:lnTo>
                <a:cubicBezTo>
                  <a:pt x="95" y="1656"/>
                  <a:pt x="109" y="1658"/>
                  <a:pt x="122" y="1658"/>
                </a:cubicBezTo>
                <a:cubicBezTo>
                  <a:pt x="159" y="1658"/>
                  <a:pt x="187" y="1643"/>
                  <a:pt x="208" y="1628"/>
                </a:cubicBezTo>
                <a:cubicBezTo>
                  <a:pt x="1363" y="950"/>
                  <a:pt x="2623" y="492"/>
                  <a:pt x="3950" y="273"/>
                </a:cubicBezTo>
                <a:cubicBezTo>
                  <a:pt x="4642" y="158"/>
                  <a:pt x="5323" y="101"/>
                  <a:pt x="5993" y="101"/>
                </a:cubicBezTo>
                <a:cubicBezTo>
                  <a:pt x="8188" y="101"/>
                  <a:pt x="10262" y="715"/>
                  <a:pt x="12179" y="1943"/>
                </a:cubicBezTo>
                <a:cubicBezTo>
                  <a:pt x="13295" y="2652"/>
                  <a:pt x="14395" y="3557"/>
                  <a:pt x="15551" y="4700"/>
                </a:cubicBezTo>
                <a:cubicBezTo>
                  <a:pt x="16173" y="5318"/>
                  <a:pt x="16790" y="5952"/>
                  <a:pt x="17396" y="6566"/>
                </a:cubicBezTo>
                <a:lnTo>
                  <a:pt x="17404" y="6574"/>
                </a:lnTo>
                <a:cubicBezTo>
                  <a:pt x="17807" y="6984"/>
                  <a:pt x="18221" y="7410"/>
                  <a:pt x="18635" y="7825"/>
                </a:cubicBezTo>
                <a:cubicBezTo>
                  <a:pt x="19468" y="8662"/>
                  <a:pt x="20588" y="9742"/>
                  <a:pt x="21860" y="10658"/>
                </a:cubicBezTo>
                <a:lnTo>
                  <a:pt x="21911" y="10698"/>
                </a:lnTo>
                <a:lnTo>
                  <a:pt x="21824" y="10690"/>
                </a:lnTo>
                <a:cubicBezTo>
                  <a:pt x="21684" y="10678"/>
                  <a:pt x="21553" y="10662"/>
                  <a:pt x="21425" y="10650"/>
                </a:cubicBezTo>
                <a:cubicBezTo>
                  <a:pt x="21333" y="10635"/>
                  <a:pt x="21254" y="10611"/>
                  <a:pt x="21194" y="10571"/>
                </a:cubicBezTo>
                <a:cubicBezTo>
                  <a:pt x="20377" y="10037"/>
                  <a:pt x="19580" y="9407"/>
                  <a:pt x="18831" y="8706"/>
                </a:cubicBezTo>
                <a:cubicBezTo>
                  <a:pt x="17974" y="7905"/>
                  <a:pt x="17109" y="7076"/>
                  <a:pt x="16284" y="6275"/>
                </a:cubicBezTo>
                <a:lnTo>
                  <a:pt x="16189" y="6187"/>
                </a:lnTo>
                <a:cubicBezTo>
                  <a:pt x="15085" y="5119"/>
                  <a:pt x="13997" y="4087"/>
                  <a:pt x="12785" y="3222"/>
                </a:cubicBezTo>
                <a:cubicBezTo>
                  <a:pt x="11510" y="2305"/>
                  <a:pt x="10370" y="1727"/>
                  <a:pt x="9194" y="1393"/>
                </a:cubicBezTo>
                <a:cubicBezTo>
                  <a:pt x="8139" y="1094"/>
                  <a:pt x="7096" y="946"/>
                  <a:pt x="6068" y="946"/>
                </a:cubicBezTo>
                <a:cubicBezTo>
                  <a:pt x="4156" y="946"/>
                  <a:pt x="2296" y="1460"/>
                  <a:pt x="511" y="2481"/>
                </a:cubicBezTo>
                <a:cubicBezTo>
                  <a:pt x="411" y="2532"/>
                  <a:pt x="311" y="2600"/>
                  <a:pt x="220" y="2664"/>
                </a:cubicBezTo>
                <a:lnTo>
                  <a:pt x="212" y="2668"/>
                </a:lnTo>
                <a:cubicBezTo>
                  <a:pt x="172" y="2700"/>
                  <a:pt x="128" y="2724"/>
                  <a:pt x="88" y="2752"/>
                </a:cubicBezTo>
                <a:lnTo>
                  <a:pt x="64" y="2768"/>
                </a:lnTo>
                <a:lnTo>
                  <a:pt x="112" y="2847"/>
                </a:lnTo>
                <a:lnTo>
                  <a:pt x="140" y="2831"/>
                </a:lnTo>
                <a:lnTo>
                  <a:pt x="168" y="2819"/>
                </a:lnTo>
                <a:cubicBezTo>
                  <a:pt x="192" y="2803"/>
                  <a:pt x="212" y="2792"/>
                  <a:pt x="232" y="2780"/>
                </a:cubicBezTo>
                <a:cubicBezTo>
                  <a:pt x="1435" y="1994"/>
                  <a:pt x="2770" y="1472"/>
                  <a:pt x="4197" y="1225"/>
                </a:cubicBezTo>
                <a:cubicBezTo>
                  <a:pt x="4863" y="1111"/>
                  <a:pt x="5519" y="1053"/>
                  <a:pt x="6164" y="1053"/>
                </a:cubicBezTo>
                <a:cubicBezTo>
                  <a:pt x="7940" y="1053"/>
                  <a:pt x="9633" y="1487"/>
                  <a:pt x="11223" y="2349"/>
                </a:cubicBezTo>
                <a:cubicBezTo>
                  <a:pt x="12375" y="2971"/>
                  <a:pt x="13479" y="3788"/>
                  <a:pt x="14606" y="4836"/>
                </a:cubicBezTo>
                <a:cubicBezTo>
                  <a:pt x="15336" y="5513"/>
                  <a:pt x="16065" y="6215"/>
                  <a:pt x="16766" y="6896"/>
                </a:cubicBezTo>
                <a:cubicBezTo>
                  <a:pt x="17157" y="7271"/>
                  <a:pt x="17587" y="7689"/>
                  <a:pt x="18014" y="8092"/>
                </a:cubicBezTo>
                <a:cubicBezTo>
                  <a:pt x="19118" y="9148"/>
                  <a:pt x="20070" y="9933"/>
                  <a:pt x="21003" y="10563"/>
                </a:cubicBezTo>
                <a:lnTo>
                  <a:pt x="21055" y="10603"/>
                </a:lnTo>
                <a:lnTo>
                  <a:pt x="20987" y="10599"/>
                </a:lnTo>
                <a:cubicBezTo>
                  <a:pt x="20851" y="10591"/>
                  <a:pt x="20716" y="10575"/>
                  <a:pt x="20568" y="10551"/>
                </a:cubicBezTo>
                <a:cubicBezTo>
                  <a:pt x="20493" y="10539"/>
                  <a:pt x="20425" y="10515"/>
                  <a:pt x="20369" y="10479"/>
                </a:cubicBezTo>
                <a:cubicBezTo>
                  <a:pt x="19572" y="9997"/>
                  <a:pt x="18811" y="9443"/>
                  <a:pt x="18113" y="8825"/>
                </a:cubicBezTo>
                <a:cubicBezTo>
                  <a:pt x="17340" y="8148"/>
                  <a:pt x="16571" y="7454"/>
                  <a:pt x="15830" y="6785"/>
                </a:cubicBezTo>
                <a:lnTo>
                  <a:pt x="15810" y="6769"/>
                </a:lnTo>
                <a:cubicBezTo>
                  <a:pt x="15543" y="6526"/>
                  <a:pt x="15272" y="6279"/>
                  <a:pt x="15005" y="6040"/>
                </a:cubicBezTo>
                <a:cubicBezTo>
                  <a:pt x="14272" y="5382"/>
                  <a:pt x="13395" y="4617"/>
                  <a:pt x="12418" y="3939"/>
                </a:cubicBezTo>
                <a:cubicBezTo>
                  <a:pt x="11426" y="3250"/>
                  <a:pt x="10490" y="2760"/>
                  <a:pt x="9553" y="2433"/>
                </a:cubicBezTo>
                <a:cubicBezTo>
                  <a:pt x="8497" y="2067"/>
                  <a:pt x="7408" y="1883"/>
                  <a:pt x="6296" y="1883"/>
                </a:cubicBezTo>
                <a:cubicBezTo>
                  <a:pt x="5461" y="1883"/>
                  <a:pt x="4614" y="1987"/>
                  <a:pt x="3759" y="2194"/>
                </a:cubicBezTo>
                <a:cubicBezTo>
                  <a:pt x="2475" y="2509"/>
                  <a:pt x="1284" y="3059"/>
                  <a:pt x="224" y="3828"/>
                </a:cubicBezTo>
                <a:cubicBezTo>
                  <a:pt x="200" y="3848"/>
                  <a:pt x="168" y="3868"/>
                  <a:pt x="144" y="3895"/>
                </a:cubicBezTo>
                <a:cubicBezTo>
                  <a:pt x="132" y="3903"/>
                  <a:pt x="120" y="3915"/>
                  <a:pt x="108" y="3923"/>
                </a:cubicBezTo>
                <a:lnTo>
                  <a:pt x="52" y="3967"/>
                </a:lnTo>
                <a:lnTo>
                  <a:pt x="124" y="3979"/>
                </a:lnTo>
                <a:cubicBezTo>
                  <a:pt x="132" y="3980"/>
                  <a:pt x="139" y="3981"/>
                  <a:pt x="146" y="3981"/>
                </a:cubicBezTo>
                <a:cubicBezTo>
                  <a:pt x="182" y="3981"/>
                  <a:pt x="207" y="3965"/>
                  <a:pt x="228" y="3955"/>
                </a:cubicBezTo>
                <a:cubicBezTo>
                  <a:pt x="1423" y="3070"/>
                  <a:pt x="2774" y="2481"/>
                  <a:pt x="4253" y="2190"/>
                </a:cubicBezTo>
                <a:cubicBezTo>
                  <a:pt x="4944" y="2056"/>
                  <a:pt x="5626" y="1989"/>
                  <a:pt x="6297" y="1989"/>
                </a:cubicBezTo>
                <a:cubicBezTo>
                  <a:pt x="7863" y="1989"/>
                  <a:pt x="9368" y="2354"/>
                  <a:pt x="10788" y="3082"/>
                </a:cubicBezTo>
                <a:cubicBezTo>
                  <a:pt x="11868" y="3636"/>
                  <a:pt x="12925" y="4366"/>
                  <a:pt x="14013" y="5318"/>
                </a:cubicBezTo>
                <a:cubicBezTo>
                  <a:pt x="14698" y="5920"/>
                  <a:pt x="15383" y="6546"/>
                  <a:pt x="16049" y="7147"/>
                </a:cubicBezTo>
                <a:cubicBezTo>
                  <a:pt x="16412" y="7474"/>
                  <a:pt x="16790" y="7821"/>
                  <a:pt x="17165" y="8152"/>
                </a:cubicBezTo>
                <a:cubicBezTo>
                  <a:pt x="18173" y="9060"/>
                  <a:pt x="19034" y="9738"/>
                  <a:pt x="19867" y="10284"/>
                </a:cubicBezTo>
                <a:lnTo>
                  <a:pt x="20118" y="10451"/>
                </a:lnTo>
                <a:lnTo>
                  <a:pt x="20190" y="10495"/>
                </a:lnTo>
                <a:lnTo>
                  <a:pt x="20110" y="10483"/>
                </a:lnTo>
                <a:cubicBezTo>
                  <a:pt x="20078" y="10479"/>
                  <a:pt x="20046" y="10475"/>
                  <a:pt x="20014" y="10475"/>
                </a:cubicBezTo>
                <a:lnTo>
                  <a:pt x="20006" y="10475"/>
                </a:lnTo>
                <a:cubicBezTo>
                  <a:pt x="19959" y="10471"/>
                  <a:pt x="19911" y="10459"/>
                  <a:pt x="19867" y="10455"/>
                </a:cubicBezTo>
                <a:cubicBezTo>
                  <a:pt x="19680" y="10435"/>
                  <a:pt x="19516" y="10376"/>
                  <a:pt x="19369" y="10280"/>
                </a:cubicBezTo>
                <a:cubicBezTo>
                  <a:pt x="19221" y="10184"/>
                  <a:pt x="19074" y="10097"/>
                  <a:pt x="18934" y="10005"/>
                </a:cubicBezTo>
                <a:lnTo>
                  <a:pt x="18930" y="10001"/>
                </a:lnTo>
                <a:cubicBezTo>
                  <a:pt x="18683" y="9845"/>
                  <a:pt x="18436" y="9694"/>
                  <a:pt x="18193" y="9523"/>
                </a:cubicBezTo>
                <a:cubicBezTo>
                  <a:pt x="17209" y="8841"/>
                  <a:pt x="16288" y="8052"/>
                  <a:pt x="15395" y="7287"/>
                </a:cubicBezTo>
                <a:lnTo>
                  <a:pt x="15216" y="7131"/>
                </a:lnTo>
                <a:cubicBezTo>
                  <a:pt x="14268" y="6315"/>
                  <a:pt x="13279" y="5474"/>
                  <a:pt x="12215" y="4744"/>
                </a:cubicBezTo>
                <a:cubicBezTo>
                  <a:pt x="11111" y="3995"/>
                  <a:pt x="10071" y="3481"/>
                  <a:pt x="9039" y="3170"/>
                </a:cubicBezTo>
                <a:cubicBezTo>
                  <a:pt x="8196" y="2919"/>
                  <a:pt x="7307" y="2793"/>
                  <a:pt x="6404" y="2793"/>
                </a:cubicBezTo>
                <a:cubicBezTo>
                  <a:pt x="5790" y="2793"/>
                  <a:pt x="5169" y="2851"/>
                  <a:pt x="4552" y="2967"/>
                </a:cubicBezTo>
                <a:cubicBezTo>
                  <a:pt x="3033" y="3258"/>
                  <a:pt x="1614" y="3895"/>
                  <a:pt x="451" y="4804"/>
                </a:cubicBezTo>
                <a:cubicBezTo>
                  <a:pt x="371" y="4864"/>
                  <a:pt x="299" y="4932"/>
                  <a:pt x="228" y="4991"/>
                </a:cubicBezTo>
                <a:cubicBezTo>
                  <a:pt x="192" y="5019"/>
                  <a:pt x="160" y="5043"/>
                  <a:pt x="128" y="5075"/>
                </a:cubicBezTo>
                <a:lnTo>
                  <a:pt x="80" y="5115"/>
                </a:lnTo>
                <a:lnTo>
                  <a:pt x="144" y="5131"/>
                </a:lnTo>
                <a:cubicBezTo>
                  <a:pt x="155" y="5133"/>
                  <a:pt x="164" y="5134"/>
                  <a:pt x="174" y="5134"/>
                </a:cubicBezTo>
                <a:cubicBezTo>
                  <a:pt x="203" y="5134"/>
                  <a:pt x="227" y="5124"/>
                  <a:pt x="251" y="5103"/>
                </a:cubicBezTo>
                <a:cubicBezTo>
                  <a:pt x="1575" y="3995"/>
                  <a:pt x="3141" y="3290"/>
                  <a:pt x="4922" y="3011"/>
                </a:cubicBezTo>
                <a:cubicBezTo>
                  <a:pt x="5427" y="2931"/>
                  <a:pt x="5928" y="2892"/>
                  <a:pt x="6423" y="2892"/>
                </a:cubicBezTo>
                <a:cubicBezTo>
                  <a:pt x="7666" y="2892"/>
                  <a:pt x="8873" y="3142"/>
                  <a:pt x="10027" y="3640"/>
                </a:cubicBezTo>
                <a:cubicBezTo>
                  <a:pt x="11067" y="4087"/>
                  <a:pt x="12088" y="4712"/>
                  <a:pt x="13060" y="5490"/>
                </a:cubicBezTo>
                <a:cubicBezTo>
                  <a:pt x="13849" y="6115"/>
                  <a:pt x="14634" y="6777"/>
                  <a:pt x="15391" y="7414"/>
                </a:cubicBezTo>
                <a:cubicBezTo>
                  <a:pt x="15611" y="7602"/>
                  <a:pt x="15826" y="7785"/>
                  <a:pt x="16045" y="7964"/>
                </a:cubicBezTo>
                <a:cubicBezTo>
                  <a:pt x="17177" y="8917"/>
                  <a:pt x="18157" y="9678"/>
                  <a:pt x="19237" y="10316"/>
                </a:cubicBezTo>
                <a:lnTo>
                  <a:pt x="19337" y="10376"/>
                </a:lnTo>
                <a:lnTo>
                  <a:pt x="19138" y="10332"/>
                </a:lnTo>
                <a:cubicBezTo>
                  <a:pt x="18958" y="10292"/>
                  <a:pt x="18771" y="10252"/>
                  <a:pt x="18604" y="10176"/>
                </a:cubicBezTo>
                <a:cubicBezTo>
                  <a:pt x="17938" y="9857"/>
                  <a:pt x="17265" y="9443"/>
                  <a:pt x="16547" y="8909"/>
                </a:cubicBezTo>
                <a:cubicBezTo>
                  <a:pt x="15830" y="8379"/>
                  <a:pt x="15116" y="7825"/>
                  <a:pt x="14427" y="7291"/>
                </a:cubicBezTo>
                <a:cubicBezTo>
                  <a:pt x="14212" y="7124"/>
                  <a:pt x="13993" y="6956"/>
                  <a:pt x="13777" y="6793"/>
                </a:cubicBezTo>
                <a:cubicBezTo>
                  <a:pt x="12737" y="5992"/>
                  <a:pt x="11841" y="5350"/>
                  <a:pt x="10852" y="4824"/>
                </a:cubicBezTo>
                <a:cubicBezTo>
                  <a:pt x="9724" y="4222"/>
                  <a:pt x="8640" y="3864"/>
                  <a:pt x="7560" y="3736"/>
                </a:cubicBezTo>
                <a:cubicBezTo>
                  <a:pt x="7208" y="3694"/>
                  <a:pt x="6855" y="3673"/>
                  <a:pt x="6502" y="3673"/>
                </a:cubicBezTo>
                <a:cubicBezTo>
                  <a:pt x="5572" y="3673"/>
                  <a:pt x="4643" y="3818"/>
                  <a:pt x="3731" y="4107"/>
                </a:cubicBezTo>
                <a:cubicBezTo>
                  <a:pt x="2463" y="4505"/>
                  <a:pt x="1339" y="5143"/>
                  <a:pt x="391" y="6008"/>
                </a:cubicBezTo>
                <a:cubicBezTo>
                  <a:pt x="339" y="6055"/>
                  <a:pt x="283" y="6111"/>
                  <a:pt x="232" y="6159"/>
                </a:cubicBezTo>
                <a:lnTo>
                  <a:pt x="228" y="6167"/>
                </a:lnTo>
                <a:lnTo>
                  <a:pt x="160" y="6235"/>
                </a:lnTo>
                <a:lnTo>
                  <a:pt x="108" y="6287"/>
                </a:lnTo>
                <a:lnTo>
                  <a:pt x="180" y="6291"/>
                </a:lnTo>
                <a:cubicBezTo>
                  <a:pt x="232" y="6291"/>
                  <a:pt x="263" y="6271"/>
                  <a:pt x="287" y="6251"/>
                </a:cubicBezTo>
                <a:cubicBezTo>
                  <a:pt x="327" y="6211"/>
                  <a:pt x="371" y="6175"/>
                  <a:pt x="411" y="6135"/>
                </a:cubicBezTo>
                <a:cubicBezTo>
                  <a:pt x="487" y="6067"/>
                  <a:pt x="566" y="5992"/>
                  <a:pt x="646" y="5920"/>
                </a:cubicBezTo>
                <a:cubicBezTo>
                  <a:pt x="1798" y="4944"/>
                  <a:pt x="3153" y="4286"/>
                  <a:pt x="4671" y="3967"/>
                </a:cubicBezTo>
                <a:cubicBezTo>
                  <a:pt x="5294" y="3838"/>
                  <a:pt x="5911" y="3773"/>
                  <a:pt x="6520" y="3773"/>
                </a:cubicBezTo>
                <a:cubicBezTo>
                  <a:pt x="7334" y="3773"/>
                  <a:pt x="8132" y="3888"/>
                  <a:pt x="8907" y="4119"/>
                </a:cubicBezTo>
                <a:cubicBezTo>
                  <a:pt x="9836" y="4398"/>
                  <a:pt x="10781" y="4844"/>
                  <a:pt x="11789" y="5494"/>
                </a:cubicBezTo>
                <a:cubicBezTo>
                  <a:pt x="12733" y="6095"/>
                  <a:pt x="13622" y="6797"/>
                  <a:pt x="14487" y="7474"/>
                </a:cubicBezTo>
                <a:cubicBezTo>
                  <a:pt x="14614" y="7574"/>
                  <a:pt x="14746" y="7681"/>
                  <a:pt x="14873" y="7781"/>
                </a:cubicBezTo>
                <a:cubicBezTo>
                  <a:pt x="15850" y="8542"/>
                  <a:pt x="16810" y="9276"/>
                  <a:pt x="17866" y="9897"/>
                </a:cubicBezTo>
                <a:cubicBezTo>
                  <a:pt x="17994" y="9973"/>
                  <a:pt x="18121" y="10041"/>
                  <a:pt x="18245" y="10112"/>
                </a:cubicBezTo>
                <a:lnTo>
                  <a:pt x="18337" y="10160"/>
                </a:lnTo>
                <a:lnTo>
                  <a:pt x="18237" y="10144"/>
                </a:lnTo>
                <a:cubicBezTo>
                  <a:pt x="18066" y="10120"/>
                  <a:pt x="17894" y="10093"/>
                  <a:pt x="17743" y="10013"/>
                </a:cubicBezTo>
                <a:cubicBezTo>
                  <a:pt x="17129" y="9734"/>
                  <a:pt x="16551" y="9443"/>
                  <a:pt x="16009" y="9092"/>
                </a:cubicBezTo>
                <a:cubicBezTo>
                  <a:pt x="15256" y="8602"/>
                  <a:pt x="14511" y="8084"/>
                  <a:pt x="13781" y="7586"/>
                </a:cubicBezTo>
                <a:lnTo>
                  <a:pt x="13758" y="7566"/>
                </a:lnTo>
                <a:cubicBezTo>
                  <a:pt x="13494" y="7383"/>
                  <a:pt x="13223" y="7199"/>
                  <a:pt x="12960" y="7020"/>
                </a:cubicBezTo>
                <a:cubicBezTo>
                  <a:pt x="12028" y="6382"/>
                  <a:pt x="11012" y="5725"/>
                  <a:pt x="9896" y="5250"/>
                </a:cubicBezTo>
                <a:cubicBezTo>
                  <a:pt x="8788" y="4776"/>
                  <a:pt x="7720" y="4541"/>
                  <a:pt x="6640" y="4541"/>
                </a:cubicBezTo>
                <a:lnTo>
                  <a:pt x="6620" y="4541"/>
                </a:lnTo>
                <a:cubicBezTo>
                  <a:pt x="5161" y="4541"/>
                  <a:pt x="3759" y="4896"/>
                  <a:pt x="2451" y="5593"/>
                </a:cubicBezTo>
                <a:cubicBezTo>
                  <a:pt x="1614" y="6044"/>
                  <a:pt x="877" y="6613"/>
                  <a:pt x="259" y="7299"/>
                </a:cubicBezTo>
                <a:cubicBezTo>
                  <a:pt x="232" y="7323"/>
                  <a:pt x="212" y="7351"/>
                  <a:pt x="192" y="7379"/>
                </a:cubicBezTo>
                <a:cubicBezTo>
                  <a:pt x="184" y="7391"/>
                  <a:pt x="172" y="7402"/>
                  <a:pt x="164" y="7418"/>
                </a:cubicBezTo>
                <a:lnTo>
                  <a:pt x="0" y="7622"/>
                </a:lnTo>
                <a:lnTo>
                  <a:pt x="0" y="7622"/>
                </a:lnTo>
                <a:lnTo>
                  <a:pt x="204" y="7454"/>
                </a:lnTo>
                <a:cubicBezTo>
                  <a:pt x="307" y="7371"/>
                  <a:pt x="399" y="7283"/>
                  <a:pt x="487" y="7191"/>
                </a:cubicBezTo>
                <a:cubicBezTo>
                  <a:pt x="511" y="7163"/>
                  <a:pt x="542" y="7135"/>
                  <a:pt x="566" y="7108"/>
                </a:cubicBezTo>
                <a:cubicBezTo>
                  <a:pt x="1543" y="6127"/>
                  <a:pt x="2742" y="5418"/>
                  <a:pt x="4133" y="4999"/>
                </a:cubicBezTo>
                <a:cubicBezTo>
                  <a:pt x="4936" y="4758"/>
                  <a:pt x="5748" y="4637"/>
                  <a:pt x="6555" y="4637"/>
                </a:cubicBezTo>
                <a:cubicBezTo>
                  <a:pt x="6870" y="4637"/>
                  <a:pt x="7184" y="4656"/>
                  <a:pt x="7497" y="4692"/>
                </a:cubicBezTo>
                <a:cubicBezTo>
                  <a:pt x="8617" y="4820"/>
                  <a:pt x="9756" y="5215"/>
                  <a:pt x="10988" y="5896"/>
                </a:cubicBezTo>
                <a:cubicBezTo>
                  <a:pt x="11952" y="6430"/>
                  <a:pt x="12861" y="7068"/>
                  <a:pt x="13738" y="7685"/>
                </a:cubicBezTo>
                <a:lnTo>
                  <a:pt x="13845" y="7761"/>
                </a:lnTo>
                <a:cubicBezTo>
                  <a:pt x="14758" y="8403"/>
                  <a:pt x="15694" y="9064"/>
                  <a:pt x="16687" y="9618"/>
                </a:cubicBezTo>
                <a:cubicBezTo>
                  <a:pt x="16862" y="9714"/>
                  <a:pt x="17033" y="9810"/>
                  <a:pt x="17197" y="9893"/>
                </a:cubicBezTo>
                <a:lnTo>
                  <a:pt x="17304" y="9953"/>
                </a:lnTo>
                <a:lnTo>
                  <a:pt x="17185" y="9925"/>
                </a:lnTo>
                <a:cubicBezTo>
                  <a:pt x="17025" y="9897"/>
                  <a:pt x="16898" y="9861"/>
                  <a:pt x="16786" y="9818"/>
                </a:cubicBezTo>
                <a:cubicBezTo>
                  <a:pt x="16392" y="9658"/>
                  <a:pt x="16021" y="9479"/>
                  <a:pt x="15706" y="9319"/>
                </a:cubicBezTo>
                <a:cubicBezTo>
                  <a:pt x="14869" y="8897"/>
                  <a:pt x="14056" y="8399"/>
                  <a:pt x="13271" y="7909"/>
                </a:cubicBezTo>
                <a:cubicBezTo>
                  <a:pt x="13064" y="7785"/>
                  <a:pt x="12861" y="7654"/>
                  <a:pt x="12658" y="7530"/>
                </a:cubicBezTo>
                <a:cubicBezTo>
                  <a:pt x="11789" y="7004"/>
                  <a:pt x="10773" y="6402"/>
                  <a:pt x="9685" y="5972"/>
                </a:cubicBezTo>
                <a:cubicBezTo>
                  <a:pt x="8630" y="5557"/>
                  <a:pt x="7623" y="5354"/>
                  <a:pt x="6628" y="5354"/>
                </a:cubicBezTo>
                <a:cubicBezTo>
                  <a:pt x="6513" y="5354"/>
                  <a:pt x="6399" y="5357"/>
                  <a:pt x="6285" y="5362"/>
                </a:cubicBezTo>
                <a:cubicBezTo>
                  <a:pt x="5014" y="5430"/>
                  <a:pt x="3794" y="5776"/>
                  <a:pt x="2663" y="6402"/>
                </a:cubicBezTo>
                <a:cubicBezTo>
                  <a:pt x="1694" y="6940"/>
                  <a:pt x="877" y="7638"/>
                  <a:pt x="244" y="8475"/>
                </a:cubicBezTo>
                <a:cubicBezTo>
                  <a:pt x="228" y="8494"/>
                  <a:pt x="212" y="8514"/>
                  <a:pt x="204" y="8530"/>
                </a:cubicBezTo>
                <a:lnTo>
                  <a:pt x="144" y="8618"/>
                </a:lnTo>
                <a:lnTo>
                  <a:pt x="212" y="8610"/>
                </a:lnTo>
                <a:cubicBezTo>
                  <a:pt x="267" y="8606"/>
                  <a:pt x="291" y="8582"/>
                  <a:pt x="311" y="8558"/>
                </a:cubicBezTo>
                <a:cubicBezTo>
                  <a:pt x="1535" y="6972"/>
                  <a:pt x="3201" y="5972"/>
                  <a:pt x="5273" y="5585"/>
                </a:cubicBezTo>
                <a:cubicBezTo>
                  <a:pt x="5724" y="5499"/>
                  <a:pt x="6176" y="5456"/>
                  <a:pt x="6630" y="5456"/>
                </a:cubicBezTo>
                <a:cubicBezTo>
                  <a:pt x="7708" y="5456"/>
                  <a:pt x="8800" y="5699"/>
                  <a:pt x="9936" y="6187"/>
                </a:cubicBezTo>
                <a:cubicBezTo>
                  <a:pt x="10980" y="6633"/>
                  <a:pt x="11940" y="7207"/>
                  <a:pt x="12992" y="7853"/>
                </a:cubicBezTo>
                <a:lnTo>
                  <a:pt x="13212" y="7988"/>
                </a:lnTo>
                <a:cubicBezTo>
                  <a:pt x="14048" y="8502"/>
                  <a:pt x="14913" y="9036"/>
                  <a:pt x="15810" y="9483"/>
                </a:cubicBezTo>
                <a:cubicBezTo>
                  <a:pt x="15902" y="9527"/>
                  <a:pt x="15989" y="9574"/>
                  <a:pt x="16081" y="9614"/>
                </a:cubicBezTo>
                <a:lnTo>
                  <a:pt x="16065" y="9646"/>
                </a:lnTo>
                <a:cubicBezTo>
                  <a:pt x="15945" y="9618"/>
                  <a:pt x="15834" y="9582"/>
                  <a:pt x="15742" y="9547"/>
                </a:cubicBezTo>
                <a:cubicBezTo>
                  <a:pt x="14889" y="9240"/>
                  <a:pt x="14068" y="8829"/>
                  <a:pt x="13299" y="8439"/>
                </a:cubicBezTo>
                <a:cubicBezTo>
                  <a:pt x="13092" y="8331"/>
                  <a:pt x="12881" y="8223"/>
                  <a:pt x="12674" y="8112"/>
                </a:cubicBezTo>
                <a:cubicBezTo>
                  <a:pt x="11861" y="7693"/>
                  <a:pt x="11024" y="7263"/>
                  <a:pt x="10163" y="6908"/>
                </a:cubicBezTo>
                <a:cubicBezTo>
                  <a:pt x="9051" y="6454"/>
                  <a:pt x="8098" y="6219"/>
                  <a:pt x="7162" y="6167"/>
                </a:cubicBezTo>
                <a:cubicBezTo>
                  <a:pt x="7011" y="6159"/>
                  <a:pt x="6861" y="6154"/>
                  <a:pt x="6711" y="6154"/>
                </a:cubicBezTo>
                <a:cubicBezTo>
                  <a:pt x="5177" y="6154"/>
                  <a:pt x="3714" y="6601"/>
                  <a:pt x="2360" y="7490"/>
                </a:cubicBezTo>
                <a:cubicBezTo>
                  <a:pt x="1519" y="8044"/>
                  <a:pt x="825" y="8746"/>
                  <a:pt x="299" y="9566"/>
                </a:cubicBezTo>
                <a:cubicBezTo>
                  <a:pt x="279" y="9602"/>
                  <a:pt x="259" y="9634"/>
                  <a:pt x="240" y="9674"/>
                </a:cubicBezTo>
                <a:cubicBezTo>
                  <a:pt x="228" y="9694"/>
                  <a:pt x="212" y="9714"/>
                  <a:pt x="204" y="9738"/>
                </a:cubicBezTo>
                <a:lnTo>
                  <a:pt x="168" y="9798"/>
                </a:lnTo>
                <a:lnTo>
                  <a:pt x="240" y="9782"/>
                </a:lnTo>
                <a:cubicBezTo>
                  <a:pt x="248" y="9778"/>
                  <a:pt x="259" y="9778"/>
                  <a:pt x="263" y="9778"/>
                </a:cubicBezTo>
                <a:cubicBezTo>
                  <a:pt x="271" y="9778"/>
                  <a:pt x="287" y="9774"/>
                  <a:pt x="291" y="9762"/>
                </a:cubicBezTo>
                <a:cubicBezTo>
                  <a:pt x="323" y="9718"/>
                  <a:pt x="351" y="9678"/>
                  <a:pt x="379" y="9634"/>
                </a:cubicBezTo>
                <a:cubicBezTo>
                  <a:pt x="1148" y="8427"/>
                  <a:pt x="2256" y="7506"/>
                  <a:pt x="3659" y="6892"/>
                </a:cubicBezTo>
                <a:cubicBezTo>
                  <a:pt x="4648" y="6463"/>
                  <a:pt x="5662" y="6247"/>
                  <a:pt x="6692" y="6247"/>
                </a:cubicBezTo>
                <a:cubicBezTo>
                  <a:pt x="7343" y="6247"/>
                  <a:pt x="8000" y="6333"/>
                  <a:pt x="8660" y="6506"/>
                </a:cubicBezTo>
                <a:cubicBezTo>
                  <a:pt x="9764" y="6793"/>
                  <a:pt x="10769" y="7263"/>
                  <a:pt x="11617" y="7681"/>
                </a:cubicBezTo>
                <a:cubicBezTo>
                  <a:pt x="11968" y="7853"/>
                  <a:pt x="12323" y="8040"/>
                  <a:pt x="12666" y="8219"/>
                </a:cubicBezTo>
                <a:cubicBezTo>
                  <a:pt x="13343" y="8566"/>
                  <a:pt x="14040" y="8929"/>
                  <a:pt x="14754" y="9244"/>
                </a:cubicBezTo>
                <a:lnTo>
                  <a:pt x="14738" y="9280"/>
                </a:lnTo>
                <a:cubicBezTo>
                  <a:pt x="14630" y="9248"/>
                  <a:pt x="14531" y="9216"/>
                  <a:pt x="14435" y="9180"/>
                </a:cubicBezTo>
                <a:cubicBezTo>
                  <a:pt x="13490" y="8817"/>
                  <a:pt x="12534" y="8439"/>
                  <a:pt x="11605" y="8068"/>
                </a:cubicBezTo>
                <a:lnTo>
                  <a:pt x="11502" y="8028"/>
                </a:lnTo>
                <a:cubicBezTo>
                  <a:pt x="10605" y="7673"/>
                  <a:pt x="9645" y="7315"/>
                  <a:pt x="8636" y="7096"/>
                </a:cubicBezTo>
                <a:cubicBezTo>
                  <a:pt x="8025" y="6963"/>
                  <a:pt x="7425" y="6897"/>
                  <a:pt x="6838" y="6897"/>
                </a:cubicBezTo>
                <a:cubicBezTo>
                  <a:pt x="5285" y="6897"/>
                  <a:pt x="3823" y="7360"/>
                  <a:pt x="2475" y="8283"/>
                </a:cubicBezTo>
                <a:cubicBezTo>
                  <a:pt x="1503" y="8945"/>
                  <a:pt x="762" y="9794"/>
                  <a:pt x="267" y="10798"/>
                </a:cubicBezTo>
                <a:cubicBezTo>
                  <a:pt x="259" y="10818"/>
                  <a:pt x="251" y="10838"/>
                  <a:pt x="244" y="10858"/>
                </a:cubicBezTo>
                <a:cubicBezTo>
                  <a:pt x="240" y="10870"/>
                  <a:pt x="240" y="10878"/>
                  <a:pt x="232" y="10882"/>
                </a:cubicBezTo>
                <a:lnTo>
                  <a:pt x="160" y="11077"/>
                </a:lnTo>
                <a:lnTo>
                  <a:pt x="160" y="11077"/>
                </a:lnTo>
                <a:lnTo>
                  <a:pt x="287" y="10914"/>
                </a:lnTo>
                <a:cubicBezTo>
                  <a:pt x="359" y="10822"/>
                  <a:pt x="411" y="10730"/>
                  <a:pt x="463" y="10635"/>
                </a:cubicBezTo>
                <a:cubicBezTo>
                  <a:pt x="479" y="10611"/>
                  <a:pt x="487" y="10583"/>
                  <a:pt x="503" y="10559"/>
                </a:cubicBezTo>
                <a:cubicBezTo>
                  <a:pt x="1140" y="9435"/>
                  <a:pt x="2085" y="8530"/>
                  <a:pt x="3312" y="7885"/>
                </a:cubicBezTo>
                <a:cubicBezTo>
                  <a:pt x="4425" y="7291"/>
                  <a:pt x="5605" y="6994"/>
                  <a:pt x="6829" y="6994"/>
                </a:cubicBezTo>
                <a:cubicBezTo>
                  <a:pt x="7069" y="6994"/>
                  <a:pt x="7310" y="7005"/>
                  <a:pt x="7552" y="7028"/>
                </a:cubicBezTo>
                <a:cubicBezTo>
                  <a:pt x="8529" y="7116"/>
                  <a:pt x="9553" y="7383"/>
                  <a:pt x="10773" y="7853"/>
                </a:cubicBezTo>
                <a:cubicBezTo>
                  <a:pt x="11462" y="8120"/>
                  <a:pt x="12147" y="8399"/>
                  <a:pt x="12821" y="8666"/>
                </a:cubicBezTo>
                <a:lnTo>
                  <a:pt x="13076" y="8765"/>
                </a:lnTo>
                <a:lnTo>
                  <a:pt x="13064" y="8801"/>
                </a:lnTo>
                <a:lnTo>
                  <a:pt x="12737" y="8706"/>
                </a:lnTo>
                <a:cubicBezTo>
                  <a:pt x="12116" y="8526"/>
                  <a:pt x="11470" y="8339"/>
                  <a:pt x="10832" y="8160"/>
                </a:cubicBezTo>
                <a:cubicBezTo>
                  <a:pt x="9625" y="7821"/>
                  <a:pt x="8621" y="7634"/>
                  <a:pt x="7672" y="7586"/>
                </a:cubicBezTo>
                <a:cubicBezTo>
                  <a:pt x="7510" y="7577"/>
                  <a:pt x="7349" y="7573"/>
                  <a:pt x="7189" y="7573"/>
                </a:cubicBezTo>
                <a:cubicBezTo>
                  <a:pt x="5421" y="7573"/>
                  <a:pt x="3824" y="8099"/>
                  <a:pt x="2431" y="9144"/>
                </a:cubicBezTo>
                <a:cubicBezTo>
                  <a:pt x="1443" y="9881"/>
                  <a:pt x="730" y="10810"/>
                  <a:pt x="307" y="11890"/>
                </a:cubicBezTo>
                <a:cubicBezTo>
                  <a:pt x="291" y="11926"/>
                  <a:pt x="283" y="11958"/>
                  <a:pt x="271" y="11990"/>
                </a:cubicBezTo>
                <a:cubicBezTo>
                  <a:pt x="267" y="12005"/>
                  <a:pt x="263" y="12017"/>
                  <a:pt x="259" y="12037"/>
                </a:cubicBezTo>
                <a:lnTo>
                  <a:pt x="248" y="12069"/>
                </a:lnTo>
                <a:lnTo>
                  <a:pt x="339" y="12097"/>
                </a:lnTo>
                <a:lnTo>
                  <a:pt x="347" y="12069"/>
                </a:lnTo>
                <a:cubicBezTo>
                  <a:pt x="351" y="12057"/>
                  <a:pt x="351" y="12049"/>
                  <a:pt x="359" y="12037"/>
                </a:cubicBezTo>
                <a:cubicBezTo>
                  <a:pt x="363" y="12017"/>
                  <a:pt x="371" y="11998"/>
                  <a:pt x="383" y="11978"/>
                </a:cubicBezTo>
                <a:cubicBezTo>
                  <a:pt x="427" y="11886"/>
                  <a:pt x="471" y="11786"/>
                  <a:pt x="511" y="11691"/>
                </a:cubicBezTo>
                <a:cubicBezTo>
                  <a:pt x="606" y="11479"/>
                  <a:pt x="702" y="11268"/>
                  <a:pt x="821" y="11069"/>
                </a:cubicBezTo>
                <a:cubicBezTo>
                  <a:pt x="1862" y="9383"/>
                  <a:pt x="3456" y="8299"/>
                  <a:pt x="5552" y="7829"/>
                </a:cubicBezTo>
                <a:cubicBezTo>
                  <a:pt x="6048" y="7718"/>
                  <a:pt x="6575" y="7663"/>
                  <a:pt x="7141" y="7663"/>
                </a:cubicBezTo>
                <a:cubicBezTo>
                  <a:pt x="7594" y="7663"/>
                  <a:pt x="8072" y="7698"/>
                  <a:pt x="8581" y="7769"/>
                </a:cubicBezTo>
                <a:cubicBezTo>
                  <a:pt x="9565" y="7909"/>
                  <a:pt x="10521" y="8164"/>
                  <a:pt x="11151" y="8347"/>
                </a:cubicBezTo>
                <a:lnTo>
                  <a:pt x="11143" y="8383"/>
                </a:lnTo>
                <a:cubicBezTo>
                  <a:pt x="10131" y="8192"/>
                  <a:pt x="9214" y="8100"/>
                  <a:pt x="8342" y="8088"/>
                </a:cubicBezTo>
                <a:cubicBezTo>
                  <a:pt x="8281" y="8087"/>
                  <a:pt x="8222" y="8087"/>
                  <a:pt x="8162" y="8087"/>
                </a:cubicBezTo>
                <a:cubicBezTo>
                  <a:pt x="6725" y="8087"/>
                  <a:pt x="5486" y="8318"/>
                  <a:pt x="4372" y="8781"/>
                </a:cubicBezTo>
                <a:cubicBezTo>
                  <a:pt x="3292" y="9236"/>
                  <a:pt x="2372" y="9873"/>
                  <a:pt x="1638" y="10678"/>
                </a:cubicBezTo>
                <a:cubicBezTo>
                  <a:pt x="997" y="11380"/>
                  <a:pt x="550" y="12177"/>
                  <a:pt x="311" y="13046"/>
                </a:cubicBezTo>
                <a:cubicBezTo>
                  <a:pt x="303" y="13082"/>
                  <a:pt x="299" y="13113"/>
                  <a:pt x="287" y="13149"/>
                </a:cubicBezTo>
                <a:cubicBezTo>
                  <a:pt x="283" y="13165"/>
                  <a:pt x="283" y="13181"/>
                  <a:pt x="279" y="13193"/>
                </a:cubicBezTo>
                <a:lnTo>
                  <a:pt x="263" y="13269"/>
                </a:lnTo>
                <a:lnTo>
                  <a:pt x="263" y="13269"/>
                </a:lnTo>
                <a:lnTo>
                  <a:pt x="327" y="13229"/>
                </a:lnTo>
                <a:cubicBezTo>
                  <a:pt x="371" y="13201"/>
                  <a:pt x="387" y="13165"/>
                  <a:pt x="399" y="13129"/>
                </a:cubicBezTo>
                <a:cubicBezTo>
                  <a:pt x="582" y="12416"/>
                  <a:pt x="909" y="11750"/>
                  <a:pt x="1379" y="11153"/>
                </a:cubicBezTo>
                <a:cubicBezTo>
                  <a:pt x="2256" y="10025"/>
                  <a:pt x="3448" y="9196"/>
                  <a:pt x="4914" y="8686"/>
                </a:cubicBezTo>
                <a:cubicBezTo>
                  <a:pt x="5882" y="8351"/>
                  <a:pt x="6949" y="8190"/>
                  <a:pt x="8172" y="8190"/>
                </a:cubicBezTo>
                <a:cubicBezTo>
                  <a:pt x="8244" y="8190"/>
                  <a:pt x="8316" y="8190"/>
                  <a:pt x="8389" y="8192"/>
                </a:cubicBezTo>
                <a:cubicBezTo>
                  <a:pt x="9736" y="8219"/>
                  <a:pt x="11143" y="8423"/>
                  <a:pt x="12566" y="8801"/>
                </a:cubicBezTo>
                <a:cubicBezTo>
                  <a:pt x="13777" y="9124"/>
                  <a:pt x="15005" y="9479"/>
                  <a:pt x="16189" y="9822"/>
                </a:cubicBezTo>
                <a:cubicBezTo>
                  <a:pt x="16719" y="9977"/>
                  <a:pt x="17245" y="10124"/>
                  <a:pt x="17775" y="10276"/>
                </a:cubicBezTo>
                <a:cubicBezTo>
                  <a:pt x="18014" y="10344"/>
                  <a:pt x="18253" y="10411"/>
                  <a:pt x="18496" y="10479"/>
                </a:cubicBezTo>
                <a:lnTo>
                  <a:pt x="18544" y="10495"/>
                </a:lnTo>
                <a:cubicBezTo>
                  <a:pt x="19022" y="10631"/>
                  <a:pt x="19516" y="10770"/>
                  <a:pt x="19998" y="10910"/>
                </a:cubicBezTo>
                <a:cubicBezTo>
                  <a:pt x="20548" y="11069"/>
                  <a:pt x="21094" y="11228"/>
                  <a:pt x="21628" y="11388"/>
                </a:cubicBezTo>
                <a:cubicBezTo>
                  <a:pt x="22123" y="11531"/>
                  <a:pt x="22676" y="11695"/>
                  <a:pt x="23222" y="11854"/>
                </a:cubicBezTo>
                <a:cubicBezTo>
                  <a:pt x="23446" y="11918"/>
                  <a:pt x="23673" y="11978"/>
                  <a:pt x="23892" y="12037"/>
                </a:cubicBezTo>
                <a:cubicBezTo>
                  <a:pt x="24263" y="12137"/>
                  <a:pt x="24649" y="12245"/>
                  <a:pt x="25016" y="12364"/>
                </a:cubicBezTo>
                <a:cubicBezTo>
                  <a:pt x="26124" y="12731"/>
                  <a:pt x="27268" y="12934"/>
                  <a:pt x="28423" y="12974"/>
                </a:cubicBezTo>
                <a:cubicBezTo>
                  <a:pt x="28572" y="12978"/>
                  <a:pt x="28722" y="12981"/>
                  <a:pt x="28873" y="12981"/>
                </a:cubicBezTo>
                <a:cubicBezTo>
                  <a:pt x="30694" y="12981"/>
                  <a:pt x="32606" y="12645"/>
                  <a:pt x="34704" y="11946"/>
                </a:cubicBezTo>
                <a:cubicBezTo>
                  <a:pt x="35517" y="11675"/>
                  <a:pt x="36306" y="11372"/>
                  <a:pt x="37235" y="10997"/>
                </a:cubicBezTo>
                <a:cubicBezTo>
                  <a:pt x="37761" y="10790"/>
                  <a:pt x="38283" y="10559"/>
                  <a:pt x="38789" y="10340"/>
                </a:cubicBezTo>
                <a:lnTo>
                  <a:pt x="38801" y="10336"/>
                </a:lnTo>
                <a:cubicBezTo>
                  <a:pt x="39068" y="10216"/>
                  <a:pt x="39355" y="10097"/>
                  <a:pt x="39626" y="9977"/>
                </a:cubicBezTo>
                <a:cubicBezTo>
                  <a:pt x="39686" y="9949"/>
                  <a:pt x="39761" y="9924"/>
                  <a:pt x="39822" y="9924"/>
                </a:cubicBezTo>
                <a:cubicBezTo>
                  <a:pt x="39830" y="9924"/>
                  <a:pt x="39837" y="9924"/>
                  <a:pt x="39845" y="9925"/>
                </a:cubicBezTo>
                <a:cubicBezTo>
                  <a:pt x="40634" y="10061"/>
                  <a:pt x="41415" y="10264"/>
                  <a:pt x="42172" y="10539"/>
                </a:cubicBezTo>
                <a:cubicBezTo>
                  <a:pt x="43212" y="10914"/>
                  <a:pt x="44221" y="11420"/>
                  <a:pt x="45193" y="11910"/>
                </a:cubicBezTo>
                <a:lnTo>
                  <a:pt x="45436" y="12033"/>
                </a:lnTo>
                <a:cubicBezTo>
                  <a:pt x="46496" y="12567"/>
                  <a:pt x="47465" y="13034"/>
                  <a:pt x="48509" y="13388"/>
                </a:cubicBezTo>
                <a:cubicBezTo>
                  <a:pt x="49621" y="13765"/>
                  <a:pt x="50763" y="13952"/>
                  <a:pt x="51925" y="13952"/>
                </a:cubicBezTo>
                <a:cubicBezTo>
                  <a:pt x="52841" y="13952"/>
                  <a:pt x="53769" y="13836"/>
                  <a:pt x="54702" y="13604"/>
                </a:cubicBezTo>
                <a:cubicBezTo>
                  <a:pt x="54830" y="13572"/>
                  <a:pt x="54961" y="13532"/>
                  <a:pt x="55085" y="13500"/>
                </a:cubicBezTo>
                <a:cubicBezTo>
                  <a:pt x="55256" y="13448"/>
                  <a:pt x="55427" y="13400"/>
                  <a:pt x="55599" y="13360"/>
                </a:cubicBezTo>
                <a:cubicBezTo>
                  <a:pt x="56081" y="13253"/>
                  <a:pt x="56699" y="13141"/>
                  <a:pt x="57356" y="13141"/>
                </a:cubicBezTo>
                <a:cubicBezTo>
                  <a:pt x="57452" y="13141"/>
                  <a:pt x="57551" y="13141"/>
                  <a:pt x="57647" y="13149"/>
                </a:cubicBezTo>
                <a:cubicBezTo>
                  <a:pt x="58229" y="13181"/>
                  <a:pt x="58763" y="13289"/>
                  <a:pt x="59273" y="13488"/>
                </a:cubicBezTo>
                <a:cubicBezTo>
                  <a:pt x="59727" y="13663"/>
                  <a:pt x="60158" y="13926"/>
                  <a:pt x="60544" y="14277"/>
                </a:cubicBezTo>
                <a:cubicBezTo>
                  <a:pt x="60995" y="14676"/>
                  <a:pt x="61321" y="15066"/>
                  <a:pt x="61553" y="15481"/>
                </a:cubicBezTo>
                <a:lnTo>
                  <a:pt x="61624" y="15612"/>
                </a:lnTo>
                <a:cubicBezTo>
                  <a:pt x="61804" y="15931"/>
                  <a:pt x="61983" y="16254"/>
                  <a:pt x="62154" y="16577"/>
                </a:cubicBezTo>
                <a:cubicBezTo>
                  <a:pt x="62238" y="16748"/>
                  <a:pt x="62302" y="16931"/>
                  <a:pt x="62362" y="17111"/>
                </a:cubicBezTo>
                <a:cubicBezTo>
                  <a:pt x="62433" y="17318"/>
                  <a:pt x="62509" y="17533"/>
                  <a:pt x="62621" y="17732"/>
                </a:cubicBezTo>
                <a:cubicBezTo>
                  <a:pt x="62672" y="17824"/>
                  <a:pt x="62696" y="17932"/>
                  <a:pt x="62716" y="18051"/>
                </a:cubicBezTo>
                <a:cubicBezTo>
                  <a:pt x="62728" y="18107"/>
                  <a:pt x="62736" y="18155"/>
                  <a:pt x="62752" y="18211"/>
                </a:cubicBezTo>
                <a:cubicBezTo>
                  <a:pt x="62768" y="18266"/>
                  <a:pt x="62780" y="18322"/>
                  <a:pt x="62796" y="18382"/>
                </a:cubicBezTo>
                <a:lnTo>
                  <a:pt x="62832" y="18521"/>
                </a:lnTo>
                <a:lnTo>
                  <a:pt x="62920" y="18490"/>
                </a:lnTo>
                <a:lnTo>
                  <a:pt x="62916" y="18462"/>
                </a:lnTo>
                <a:cubicBezTo>
                  <a:pt x="62569" y="17027"/>
                  <a:pt x="62099" y="15664"/>
                  <a:pt x="61537" y="14421"/>
                </a:cubicBezTo>
                <a:lnTo>
                  <a:pt x="61533" y="14405"/>
                </a:lnTo>
                <a:lnTo>
                  <a:pt x="61541" y="14397"/>
                </a:lnTo>
                <a:cubicBezTo>
                  <a:pt x="61557" y="14385"/>
                  <a:pt x="61553" y="14365"/>
                  <a:pt x="61553" y="14365"/>
                </a:cubicBezTo>
                <a:cubicBezTo>
                  <a:pt x="61553" y="14361"/>
                  <a:pt x="61545" y="14349"/>
                  <a:pt x="61537" y="14345"/>
                </a:cubicBezTo>
                <a:lnTo>
                  <a:pt x="61533" y="14345"/>
                </a:lnTo>
                <a:lnTo>
                  <a:pt x="61525" y="14341"/>
                </a:lnTo>
                <a:cubicBezTo>
                  <a:pt x="61437" y="14205"/>
                  <a:pt x="61365" y="14066"/>
                  <a:pt x="61298" y="13910"/>
                </a:cubicBezTo>
                <a:cubicBezTo>
                  <a:pt x="61254" y="13819"/>
                  <a:pt x="61206" y="13719"/>
                  <a:pt x="61154" y="13624"/>
                </a:cubicBezTo>
                <a:lnTo>
                  <a:pt x="61138" y="13600"/>
                </a:lnTo>
                <a:lnTo>
                  <a:pt x="61393" y="13580"/>
                </a:lnTo>
                <a:lnTo>
                  <a:pt x="61314" y="13528"/>
                </a:lnTo>
                <a:cubicBezTo>
                  <a:pt x="61302" y="13524"/>
                  <a:pt x="61298" y="13520"/>
                  <a:pt x="61294" y="13512"/>
                </a:cubicBezTo>
                <a:cubicBezTo>
                  <a:pt x="61282" y="13503"/>
                  <a:pt x="61271" y="13497"/>
                  <a:pt x="61259" y="13497"/>
                </a:cubicBezTo>
                <a:cubicBezTo>
                  <a:pt x="61255" y="13497"/>
                  <a:pt x="61250" y="13498"/>
                  <a:pt x="61246" y="13500"/>
                </a:cubicBezTo>
                <a:cubicBezTo>
                  <a:pt x="61225" y="13505"/>
                  <a:pt x="61206" y="13507"/>
                  <a:pt x="61188" y="13507"/>
                </a:cubicBezTo>
                <a:cubicBezTo>
                  <a:pt x="61098" y="13507"/>
                  <a:pt x="61039" y="13448"/>
                  <a:pt x="60999" y="13325"/>
                </a:cubicBezTo>
                <a:cubicBezTo>
                  <a:pt x="60995" y="13305"/>
                  <a:pt x="60983" y="13289"/>
                  <a:pt x="60975" y="13281"/>
                </a:cubicBezTo>
                <a:cubicBezTo>
                  <a:pt x="60967" y="13273"/>
                  <a:pt x="60963" y="13265"/>
                  <a:pt x="60959" y="13261"/>
                </a:cubicBezTo>
                <a:cubicBezTo>
                  <a:pt x="60895" y="13133"/>
                  <a:pt x="60823" y="13014"/>
                  <a:pt x="60760" y="12894"/>
                </a:cubicBezTo>
                <a:lnTo>
                  <a:pt x="60744" y="12870"/>
                </a:lnTo>
                <a:lnTo>
                  <a:pt x="61043" y="12755"/>
                </a:lnTo>
                <a:lnTo>
                  <a:pt x="61019" y="12675"/>
                </a:lnTo>
                <a:lnTo>
                  <a:pt x="60684" y="12775"/>
                </a:lnTo>
                <a:lnTo>
                  <a:pt x="60337" y="12209"/>
                </a:lnTo>
                <a:lnTo>
                  <a:pt x="60783" y="11938"/>
                </a:lnTo>
                <a:lnTo>
                  <a:pt x="60736" y="11858"/>
                </a:lnTo>
                <a:lnTo>
                  <a:pt x="60277" y="12117"/>
                </a:lnTo>
                <a:lnTo>
                  <a:pt x="59927" y="11599"/>
                </a:lnTo>
                <a:lnTo>
                  <a:pt x="60528" y="11101"/>
                </a:lnTo>
                <a:lnTo>
                  <a:pt x="60469" y="11029"/>
                </a:lnTo>
                <a:lnTo>
                  <a:pt x="59863" y="11511"/>
                </a:lnTo>
                <a:lnTo>
                  <a:pt x="59508" y="11041"/>
                </a:lnTo>
                <a:lnTo>
                  <a:pt x="60265" y="10272"/>
                </a:lnTo>
                <a:lnTo>
                  <a:pt x="60198" y="10200"/>
                </a:lnTo>
                <a:lnTo>
                  <a:pt x="59448" y="10953"/>
                </a:lnTo>
                <a:lnTo>
                  <a:pt x="59432" y="10937"/>
                </a:lnTo>
                <a:cubicBezTo>
                  <a:pt x="59385" y="10882"/>
                  <a:pt x="59341" y="10830"/>
                  <a:pt x="59293" y="10774"/>
                </a:cubicBezTo>
                <a:lnTo>
                  <a:pt x="59273" y="10750"/>
                </a:lnTo>
                <a:cubicBezTo>
                  <a:pt x="59134" y="10591"/>
                  <a:pt x="59006" y="10439"/>
                  <a:pt x="58871" y="10284"/>
                </a:cubicBezTo>
                <a:cubicBezTo>
                  <a:pt x="57595" y="8889"/>
                  <a:pt x="56121" y="7893"/>
                  <a:pt x="54479" y="7327"/>
                </a:cubicBezTo>
                <a:cubicBezTo>
                  <a:pt x="53298" y="6920"/>
                  <a:pt x="52042" y="6723"/>
                  <a:pt x="50667" y="6723"/>
                </a:cubicBezTo>
                <a:cubicBezTo>
                  <a:pt x="50358" y="6723"/>
                  <a:pt x="50042" y="6733"/>
                  <a:pt x="49720" y="6753"/>
                </a:cubicBezTo>
                <a:cubicBezTo>
                  <a:pt x="47907" y="6872"/>
                  <a:pt x="46058" y="7291"/>
                  <a:pt x="43910" y="8072"/>
                </a:cubicBezTo>
                <a:lnTo>
                  <a:pt x="43786" y="8120"/>
                </a:lnTo>
                <a:cubicBezTo>
                  <a:pt x="43228" y="8323"/>
                  <a:pt x="42651" y="8530"/>
                  <a:pt x="42073" y="8702"/>
                </a:cubicBezTo>
                <a:cubicBezTo>
                  <a:pt x="41347" y="8909"/>
                  <a:pt x="40558" y="9068"/>
                  <a:pt x="39526" y="9220"/>
                </a:cubicBezTo>
                <a:cubicBezTo>
                  <a:pt x="38303" y="9395"/>
                  <a:pt x="37083" y="9503"/>
                  <a:pt x="35908" y="9539"/>
                </a:cubicBezTo>
                <a:cubicBezTo>
                  <a:pt x="34174" y="9594"/>
                  <a:pt x="32500" y="9794"/>
                  <a:pt x="30639" y="10025"/>
                </a:cubicBezTo>
                <a:lnTo>
                  <a:pt x="30555" y="10037"/>
                </a:lnTo>
                <a:cubicBezTo>
                  <a:pt x="28937" y="10240"/>
                  <a:pt x="27264" y="10455"/>
                  <a:pt x="25618" y="10631"/>
                </a:cubicBezTo>
                <a:cubicBezTo>
                  <a:pt x="24804" y="10717"/>
                  <a:pt x="24037" y="10759"/>
                  <a:pt x="23301" y="10759"/>
                </a:cubicBezTo>
                <a:cubicBezTo>
                  <a:pt x="22948" y="10759"/>
                  <a:pt x="22603" y="10750"/>
                  <a:pt x="22262" y="10730"/>
                </a:cubicBezTo>
                <a:cubicBezTo>
                  <a:pt x="22158" y="10722"/>
                  <a:pt x="22071" y="10690"/>
                  <a:pt x="21983" y="10631"/>
                </a:cubicBezTo>
                <a:cubicBezTo>
                  <a:pt x="21051" y="9961"/>
                  <a:pt x="20158" y="9200"/>
                  <a:pt x="19261" y="8299"/>
                </a:cubicBezTo>
                <a:cubicBezTo>
                  <a:pt x="18691" y="7725"/>
                  <a:pt x="18117" y="7143"/>
                  <a:pt x="17563" y="6578"/>
                </a:cubicBezTo>
                <a:lnTo>
                  <a:pt x="17555" y="6570"/>
                </a:lnTo>
                <a:cubicBezTo>
                  <a:pt x="17061" y="6067"/>
                  <a:pt x="16551" y="5549"/>
                  <a:pt x="16049" y="5039"/>
                </a:cubicBezTo>
                <a:cubicBezTo>
                  <a:pt x="14786" y="3776"/>
                  <a:pt x="13742" y="2879"/>
                  <a:pt x="12662" y="2134"/>
                </a:cubicBezTo>
                <a:cubicBezTo>
                  <a:pt x="11083" y="1050"/>
                  <a:pt x="9477" y="396"/>
                  <a:pt x="7756" y="137"/>
                </a:cubicBezTo>
                <a:cubicBezTo>
                  <a:pt x="7151" y="46"/>
                  <a:pt x="6548" y="0"/>
                  <a:pt x="5950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5" name="Google Shape;285;p14"/>
          <p:cNvSpPr/>
          <p:nvPr/>
        </p:nvSpPr>
        <p:spPr>
          <a:xfrm rot="-156937">
            <a:off x="-223355" y="4036377"/>
            <a:ext cx="13033824" cy="3836816"/>
          </a:xfrm>
          <a:custGeom>
            <a:avLst/>
            <a:gdLst/>
            <a:ahLst/>
            <a:cxnLst/>
            <a:rect l="l" t="t" r="r" b="b"/>
            <a:pathLst>
              <a:path w="62920" h="18522" extrusionOk="0">
                <a:moveTo>
                  <a:pt x="40714" y="9331"/>
                </a:moveTo>
                <a:lnTo>
                  <a:pt x="40718" y="9363"/>
                </a:lnTo>
                <a:cubicBezTo>
                  <a:pt x="40690" y="9371"/>
                  <a:pt x="40654" y="9371"/>
                  <a:pt x="40614" y="9371"/>
                </a:cubicBezTo>
                <a:lnTo>
                  <a:pt x="40602" y="9371"/>
                </a:lnTo>
                <a:lnTo>
                  <a:pt x="40602" y="9335"/>
                </a:lnTo>
                <a:cubicBezTo>
                  <a:pt x="40634" y="9335"/>
                  <a:pt x="40670" y="9335"/>
                  <a:pt x="40714" y="9331"/>
                </a:cubicBezTo>
                <a:close/>
                <a:moveTo>
                  <a:pt x="40307" y="9464"/>
                </a:moveTo>
                <a:cubicBezTo>
                  <a:pt x="40350" y="9464"/>
                  <a:pt x="40392" y="9467"/>
                  <a:pt x="40435" y="9471"/>
                </a:cubicBezTo>
                <a:lnTo>
                  <a:pt x="40538" y="9475"/>
                </a:lnTo>
                <a:lnTo>
                  <a:pt x="40439" y="9503"/>
                </a:lnTo>
                <a:cubicBezTo>
                  <a:pt x="40395" y="9519"/>
                  <a:pt x="40343" y="9523"/>
                  <a:pt x="40291" y="9523"/>
                </a:cubicBezTo>
                <a:cubicBezTo>
                  <a:pt x="40251" y="9523"/>
                  <a:pt x="40204" y="9519"/>
                  <a:pt x="40160" y="9515"/>
                </a:cubicBezTo>
                <a:lnTo>
                  <a:pt x="40060" y="9499"/>
                </a:lnTo>
                <a:lnTo>
                  <a:pt x="40160" y="9479"/>
                </a:lnTo>
                <a:cubicBezTo>
                  <a:pt x="40209" y="9468"/>
                  <a:pt x="40258" y="9464"/>
                  <a:pt x="40307" y="9464"/>
                </a:cubicBezTo>
                <a:close/>
                <a:moveTo>
                  <a:pt x="39923" y="9591"/>
                </a:moveTo>
                <a:cubicBezTo>
                  <a:pt x="39983" y="9591"/>
                  <a:pt x="40046" y="9598"/>
                  <a:pt x="40112" y="9602"/>
                </a:cubicBezTo>
                <a:lnTo>
                  <a:pt x="40220" y="9614"/>
                </a:lnTo>
                <a:lnTo>
                  <a:pt x="40124" y="9642"/>
                </a:lnTo>
                <a:cubicBezTo>
                  <a:pt x="40080" y="9658"/>
                  <a:pt x="40040" y="9662"/>
                  <a:pt x="39996" y="9662"/>
                </a:cubicBezTo>
                <a:cubicBezTo>
                  <a:pt x="39937" y="9662"/>
                  <a:pt x="39877" y="9654"/>
                  <a:pt x="39813" y="9642"/>
                </a:cubicBezTo>
                <a:lnTo>
                  <a:pt x="39694" y="9626"/>
                </a:lnTo>
                <a:lnTo>
                  <a:pt x="39801" y="9602"/>
                </a:lnTo>
                <a:cubicBezTo>
                  <a:pt x="39841" y="9594"/>
                  <a:pt x="39882" y="9591"/>
                  <a:pt x="39923" y="9591"/>
                </a:cubicBezTo>
                <a:close/>
                <a:moveTo>
                  <a:pt x="39004" y="9670"/>
                </a:moveTo>
                <a:cubicBezTo>
                  <a:pt x="39048" y="9670"/>
                  <a:pt x="39092" y="9670"/>
                  <a:pt x="39136" y="9674"/>
                </a:cubicBezTo>
                <a:lnTo>
                  <a:pt x="39136" y="9706"/>
                </a:lnTo>
                <a:lnTo>
                  <a:pt x="39100" y="9706"/>
                </a:lnTo>
                <a:cubicBezTo>
                  <a:pt x="39068" y="9706"/>
                  <a:pt x="39040" y="9706"/>
                  <a:pt x="39004" y="9702"/>
                </a:cubicBezTo>
                <a:lnTo>
                  <a:pt x="39004" y="9670"/>
                </a:lnTo>
                <a:close/>
                <a:moveTo>
                  <a:pt x="39576" y="9720"/>
                </a:moveTo>
                <a:cubicBezTo>
                  <a:pt x="39638" y="9720"/>
                  <a:pt x="39700" y="9728"/>
                  <a:pt x="39761" y="9738"/>
                </a:cubicBezTo>
                <a:lnTo>
                  <a:pt x="39765" y="9738"/>
                </a:lnTo>
                <a:cubicBezTo>
                  <a:pt x="39781" y="9738"/>
                  <a:pt x="39801" y="9742"/>
                  <a:pt x="39817" y="9742"/>
                </a:cubicBezTo>
                <a:lnTo>
                  <a:pt x="39897" y="9754"/>
                </a:lnTo>
                <a:lnTo>
                  <a:pt x="39817" y="9778"/>
                </a:lnTo>
                <a:cubicBezTo>
                  <a:pt x="39773" y="9794"/>
                  <a:pt x="39725" y="9798"/>
                  <a:pt x="39682" y="9798"/>
                </a:cubicBezTo>
                <a:cubicBezTo>
                  <a:pt x="39618" y="9798"/>
                  <a:pt x="39546" y="9790"/>
                  <a:pt x="39478" y="9774"/>
                </a:cubicBezTo>
                <a:lnTo>
                  <a:pt x="39359" y="9754"/>
                </a:lnTo>
                <a:lnTo>
                  <a:pt x="39446" y="9734"/>
                </a:lnTo>
                <a:cubicBezTo>
                  <a:pt x="39490" y="9724"/>
                  <a:pt x="39533" y="9720"/>
                  <a:pt x="39576" y="9720"/>
                </a:cubicBezTo>
                <a:close/>
                <a:moveTo>
                  <a:pt x="29842" y="10487"/>
                </a:moveTo>
                <a:lnTo>
                  <a:pt x="29850" y="10519"/>
                </a:lnTo>
                <a:cubicBezTo>
                  <a:pt x="29376" y="10591"/>
                  <a:pt x="28913" y="10650"/>
                  <a:pt x="28475" y="10698"/>
                </a:cubicBezTo>
                <a:lnTo>
                  <a:pt x="28467" y="10666"/>
                </a:lnTo>
                <a:cubicBezTo>
                  <a:pt x="28882" y="10615"/>
                  <a:pt x="29320" y="10559"/>
                  <a:pt x="29842" y="10487"/>
                </a:cubicBezTo>
                <a:close/>
                <a:moveTo>
                  <a:pt x="21070" y="10818"/>
                </a:moveTo>
                <a:cubicBezTo>
                  <a:pt x="21282" y="10838"/>
                  <a:pt x="21365" y="10854"/>
                  <a:pt x="21433" y="10878"/>
                </a:cubicBezTo>
                <a:lnTo>
                  <a:pt x="21533" y="10918"/>
                </a:lnTo>
                <a:lnTo>
                  <a:pt x="21429" y="10914"/>
                </a:lnTo>
                <a:cubicBezTo>
                  <a:pt x="21325" y="10910"/>
                  <a:pt x="21190" y="10890"/>
                  <a:pt x="21070" y="10854"/>
                </a:cubicBezTo>
                <a:lnTo>
                  <a:pt x="21070" y="10818"/>
                </a:lnTo>
                <a:close/>
                <a:moveTo>
                  <a:pt x="21828" y="10906"/>
                </a:moveTo>
                <a:cubicBezTo>
                  <a:pt x="21939" y="10906"/>
                  <a:pt x="22039" y="10906"/>
                  <a:pt x="22138" y="10933"/>
                </a:cubicBezTo>
                <a:lnTo>
                  <a:pt x="22270" y="10973"/>
                </a:lnTo>
                <a:lnTo>
                  <a:pt x="22107" y="10973"/>
                </a:lnTo>
                <a:cubicBezTo>
                  <a:pt x="21999" y="10973"/>
                  <a:pt x="21891" y="10969"/>
                  <a:pt x="21788" y="10945"/>
                </a:cubicBezTo>
                <a:lnTo>
                  <a:pt x="21644" y="10906"/>
                </a:lnTo>
                <a:close/>
                <a:moveTo>
                  <a:pt x="33022" y="10140"/>
                </a:moveTo>
                <a:lnTo>
                  <a:pt x="33026" y="10176"/>
                </a:lnTo>
                <a:cubicBezTo>
                  <a:pt x="32321" y="10296"/>
                  <a:pt x="31607" y="10415"/>
                  <a:pt x="30898" y="10531"/>
                </a:cubicBezTo>
                <a:cubicBezTo>
                  <a:pt x="28774" y="10886"/>
                  <a:pt x="26662" y="11065"/>
                  <a:pt x="24609" y="11065"/>
                </a:cubicBezTo>
                <a:cubicBezTo>
                  <a:pt x="23924" y="11065"/>
                  <a:pt x="23254" y="11041"/>
                  <a:pt x="22585" y="11005"/>
                </a:cubicBezTo>
                <a:cubicBezTo>
                  <a:pt x="22557" y="11005"/>
                  <a:pt x="22525" y="10993"/>
                  <a:pt x="22489" y="10985"/>
                </a:cubicBezTo>
                <a:lnTo>
                  <a:pt x="22358" y="10937"/>
                </a:lnTo>
                <a:lnTo>
                  <a:pt x="22358" y="10937"/>
                </a:lnTo>
                <a:lnTo>
                  <a:pt x="22501" y="10949"/>
                </a:lnTo>
                <a:cubicBezTo>
                  <a:pt x="23213" y="10999"/>
                  <a:pt x="23933" y="11024"/>
                  <a:pt x="24660" y="11024"/>
                </a:cubicBezTo>
                <a:cubicBezTo>
                  <a:pt x="26254" y="11024"/>
                  <a:pt x="27881" y="10905"/>
                  <a:pt x="29523" y="10666"/>
                </a:cubicBezTo>
                <a:cubicBezTo>
                  <a:pt x="30515" y="10519"/>
                  <a:pt x="31524" y="10368"/>
                  <a:pt x="32500" y="10220"/>
                </a:cubicBezTo>
                <a:lnTo>
                  <a:pt x="33022" y="10140"/>
                </a:lnTo>
                <a:close/>
                <a:moveTo>
                  <a:pt x="21246" y="11005"/>
                </a:moveTo>
                <a:lnTo>
                  <a:pt x="21357" y="11009"/>
                </a:lnTo>
                <a:cubicBezTo>
                  <a:pt x="21509" y="11017"/>
                  <a:pt x="21664" y="11029"/>
                  <a:pt x="21804" y="11097"/>
                </a:cubicBezTo>
                <a:lnTo>
                  <a:pt x="21895" y="11145"/>
                </a:lnTo>
                <a:lnTo>
                  <a:pt x="21776" y="11129"/>
                </a:lnTo>
                <a:cubicBezTo>
                  <a:pt x="21628" y="11117"/>
                  <a:pt x="21485" y="11097"/>
                  <a:pt x="21353" y="11049"/>
                </a:cubicBezTo>
                <a:lnTo>
                  <a:pt x="21246" y="11005"/>
                </a:lnTo>
                <a:close/>
                <a:moveTo>
                  <a:pt x="21963" y="11077"/>
                </a:moveTo>
                <a:lnTo>
                  <a:pt x="22047" y="11085"/>
                </a:lnTo>
                <a:lnTo>
                  <a:pt x="22111" y="11085"/>
                </a:lnTo>
                <a:cubicBezTo>
                  <a:pt x="22282" y="11089"/>
                  <a:pt x="22441" y="11093"/>
                  <a:pt x="22585" y="11177"/>
                </a:cubicBezTo>
                <a:lnTo>
                  <a:pt x="22649" y="11216"/>
                </a:lnTo>
                <a:lnTo>
                  <a:pt x="22521" y="11212"/>
                </a:lnTo>
                <a:cubicBezTo>
                  <a:pt x="22346" y="11204"/>
                  <a:pt x="22186" y="11196"/>
                  <a:pt x="22039" y="11117"/>
                </a:cubicBezTo>
                <a:lnTo>
                  <a:pt x="21963" y="11077"/>
                </a:lnTo>
                <a:close/>
                <a:moveTo>
                  <a:pt x="34843" y="9973"/>
                </a:moveTo>
                <a:lnTo>
                  <a:pt x="34851" y="10005"/>
                </a:lnTo>
                <a:lnTo>
                  <a:pt x="34222" y="10124"/>
                </a:lnTo>
                <a:cubicBezTo>
                  <a:pt x="33560" y="10252"/>
                  <a:pt x="32891" y="10376"/>
                  <a:pt x="32229" y="10503"/>
                </a:cubicBezTo>
                <a:cubicBezTo>
                  <a:pt x="29459" y="11029"/>
                  <a:pt x="26909" y="11284"/>
                  <a:pt x="24470" y="11284"/>
                </a:cubicBezTo>
                <a:cubicBezTo>
                  <a:pt x="24223" y="11284"/>
                  <a:pt x="23984" y="11276"/>
                  <a:pt x="23745" y="11272"/>
                </a:cubicBezTo>
                <a:cubicBezTo>
                  <a:pt x="23653" y="11272"/>
                  <a:pt x="23557" y="11268"/>
                  <a:pt x="23466" y="11256"/>
                </a:cubicBezTo>
                <a:cubicBezTo>
                  <a:pt x="23334" y="11252"/>
                  <a:pt x="23199" y="11240"/>
                  <a:pt x="23067" y="11240"/>
                </a:cubicBezTo>
                <a:cubicBezTo>
                  <a:pt x="22944" y="11240"/>
                  <a:pt x="22836" y="11212"/>
                  <a:pt x="22724" y="11141"/>
                </a:cubicBezTo>
                <a:lnTo>
                  <a:pt x="22661" y="11101"/>
                </a:lnTo>
                <a:lnTo>
                  <a:pt x="22736" y="11109"/>
                </a:lnTo>
                <a:cubicBezTo>
                  <a:pt x="23369" y="11140"/>
                  <a:pt x="24001" y="11155"/>
                  <a:pt x="24630" y="11155"/>
                </a:cubicBezTo>
                <a:cubicBezTo>
                  <a:pt x="26526" y="11155"/>
                  <a:pt x="28396" y="11015"/>
                  <a:pt x="30201" y="10730"/>
                </a:cubicBezTo>
                <a:cubicBezTo>
                  <a:pt x="31309" y="10555"/>
                  <a:pt x="32428" y="10372"/>
                  <a:pt x="33508" y="10184"/>
                </a:cubicBezTo>
                <a:lnTo>
                  <a:pt x="33568" y="10188"/>
                </a:lnTo>
                <a:cubicBezTo>
                  <a:pt x="33995" y="10116"/>
                  <a:pt x="34421" y="10041"/>
                  <a:pt x="34843" y="9973"/>
                </a:cubicBezTo>
                <a:close/>
                <a:moveTo>
                  <a:pt x="50668" y="6840"/>
                </a:moveTo>
                <a:cubicBezTo>
                  <a:pt x="51981" y="6840"/>
                  <a:pt x="53189" y="7026"/>
                  <a:pt x="54327" y="7402"/>
                </a:cubicBezTo>
                <a:cubicBezTo>
                  <a:pt x="55965" y="7944"/>
                  <a:pt x="57440" y="8917"/>
                  <a:pt x="58715" y="10292"/>
                </a:cubicBezTo>
                <a:cubicBezTo>
                  <a:pt x="58871" y="10459"/>
                  <a:pt x="59014" y="10623"/>
                  <a:pt x="59169" y="10806"/>
                </a:cubicBezTo>
                <a:lnTo>
                  <a:pt x="59349" y="11013"/>
                </a:lnTo>
                <a:lnTo>
                  <a:pt x="59357" y="11029"/>
                </a:lnTo>
                <a:lnTo>
                  <a:pt x="58990" y="11348"/>
                </a:lnTo>
                <a:lnTo>
                  <a:pt x="58978" y="11336"/>
                </a:lnTo>
                <a:lnTo>
                  <a:pt x="58926" y="11284"/>
                </a:lnTo>
                <a:cubicBezTo>
                  <a:pt x="57810" y="10097"/>
                  <a:pt x="56547" y="9156"/>
                  <a:pt x="55180" y="8483"/>
                </a:cubicBezTo>
                <a:cubicBezTo>
                  <a:pt x="53678" y="7749"/>
                  <a:pt x="52056" y="7371"/>
                  <a:pt x="50203" y="7327"/>
                </a:cubicBezTo>
                <a:cubicBezTo>
                  <a:pt x="50067" y="7323"/>
                  <a:pt x="49932" y="7323"/>
                  <a:pt x="49804" y="7323"/>
                </a:cubicBezTo>
                <a:cubicBezTo>
                  <a:pt x="48557" y="7323"/>
                  <a:pt x="47281" y="7458"/>
                  <a:pt x="45895" y="7737"/>
                </a:cubicBezTo>
                <a:cubicBezTo>
                  <a:pt x="45396" y="7837"/>
                  <a:pt x="44890" y="7948"/>
                  <a:pt x="44380" y="8068"/>
                </a:cubicBezTo>
                <a:lnTo>
                  <a:pt x="44368" y="8036"/>
                </a:lnTo>
                <a:cubicBezTo>
                  <a:pt x="44683" y="7925"/>
                  <a:pt x="45026" y="7809"/>
                  <a:pt x="45369" y="7701"/>
                </a:cubicBezTo>
                <a:cubicBezTo>
                  <a:pt x="46496" y="7351"/>
                  <a:pt x="47616" y="7104"/>
                  <a:pt x="48696" y="6968"/>
                </a:cubicBezTo>
                <a:cubicBezTo>
                  <a:pt x="49381" y="6883"/>
                  <a:pt x="50036" y="6840"/>
                  <a:pt x="50668" y="6840"/>
                </a:cubicBezTo>
                <a:close/>
                <a:moveTo>
                  <a:pt x="21688" y="11216"/>
                </a:moveTo>
                <a:lnTo>
                  <a:pt x="21840" y="11236"/>
                </a:lnTo>
                <a:cubicBezTo>
                  <a:pt x="22027" y="11256"/>
                  <a:pt x="22123" y="11284"/>
                  <a:pt x="22226" y="11336"/>
                </a:cubicBezTo>
                <a:lnTo>
                  <a:pt x="22322" y="11388"/>
                </a:lnTo>
                <a:lnTo>
                  <a:pt x="22322" y="11388"/>
                </a:lnTo>
                <a:lnTo>
                  <a:pt x="22222" y="11368"/>
                </a:lnTo>
                <a:cubicBezTo>
                  <a:pt x="22103" y="11352"/>
                  <a:pt x="21959" y="11316"/>
                  <a:pt x="21832" y="11272"/>
                </a:cubicBezTo>
                <a:lnTo>
                  <a:pt x="21688" y="11216"/>
                </a:lnTo>
                <a:close/>
                <a:moveTo>
                  <a:pt x="22366" y="11296"/>
                </a:moveTo>
                <a:lnTo>
                  <a:pt x="22449" y="11304"/>
                </a:lnTo>
                <a:cubicBezTo>
                  <a:pt x="22661" y="11312"/>
                  <a:pt x="22844" y="11328"/>
                  <a:pt x="23007" y="11432"/>
                </a:cubicBezTo>
                <a:lnTo>
                  <a:pt x="23075" y="11471"/>
                </a:lnTo>
                <a:lnTo>
                  <a:pt x="22999" y="11467"/>
                </a:lnTo>
                <a:cubicBezTo>
                  <a:pt x="22804" y="11452"/>
                  <a:pt x="22621" y="11428"/>
                  <a:pt x="22441" y="11336"/>
                </a:cubicBezTo>
                <a:lnTo>
                  <a:pt x="22366" y="11296"/>
                </a:lnTo>
                <a:close/>
                <a:moveTo>
                  <a:pt x="36135" y="9873"/>
                </a:moveTo>
                <a:lnTo>
                  <a:pt x="36139" y="9905"/>
                </a:lnTo>
                <a:lnTo>
                  <a:pt x="35756" y="9993"/>
                </a:lnTo>
                <a:cubicBezTo>
                  <a:pt x="35095" y="10136"/>
                  <a:pt x="34413" y="10284"/>
                  <a:pt x="33740" y="10431"/>
                </a:cubicBezTo>
                <a:cubicBezTo>
                  <a:pt x="30898" y="11053"/>
                  <a:pt x="28383" y="11416"/>
                  <a:pt x="26052" y="11531"/>
                </a:cubicBezTo>
                <a:cubicBezTo>
                  <a:pt x="25673" y="11551"/>
                  <a:pt x="25307" y="11559"/>
                  <a:pt x="24944" y="11559"/>
                </a:cubicBezTo>
                <a:cubicBezTo>
                  <a:pt x="24430" y="11559"/>
                  <a:pt x="23936" y="11539"/>
                  <a:pt x="23442" y="11499"/>
                </a:cubicBezTo>
                <a:cubicBezTo>
                  <a:pt x="23326" y="11491"/>
                  <a:pt x="23211" y="11452"/>
                  <a:pt x="23103" y="11380"/>
                </a:cubicBezTo>
                <a:lnTo>
                  <a:pt x="23043" y="11340"/>
                </a:lnTo>
                <a:lnTo>
                  <a:pt x="23111" y="11348"/>
                </a:lnTo>
                <a:cubicBezTo>
                  <a:pt x="23573" y="11371"/>
                  <a:pt x="24042" y="11383"/>
                  <a:pt x="24525" y="11383"/>
                </a:cubicBezTo>
                <a:cubicBezTo>
                  <a:pt x="25869" y="11383"/>
                  <a:pt x="27312" y="11291"/>
                  <a:pt x="28969" y="11101"/>
                </a:cubicBezTo>
                <a:cubicBezTo>
                  <a:pt x="30551" y="10921"/>
                  <a:pt x="32134" y="10619"/>
                  <a:pt x="33664" y="10332"/>
                </a:cubicBezTo>
                <a:lnTo>
                  <a:pt x="33867" y="10292"/>
                </a:lnTo>
                <a:cubicBezTo>
                  <a:pt x="34652" y="10152"/>
                  <a:pt x="35417" y="10009"/>
                  <a:pt x="36135" y="9873"/>
                </a:cubicBezTo>
                <a:close/>
                <a:moveTo>
                  <a:pt x="49818" y="7419"/>
                </a:moveTo>
                <a:cubicBezTo>
                  <a:pt x="50727" y="7419"/>
                  <a:pt x="51581" y="7497"/>
                  <a:pt x="52395" y="7654"/>
                </a:cubicBezTo>
                <a:cubicBezTo>
                  <a:pt x="54347" y="8032"/>
                  <a:pt x="56157" y="8925"/>
                  <a:pt x="57771" y="10316"/>
                </a:cubicBezTo>
                <a:cubicBezTo>
                  <a:pt x="58030" y="10539"/>
                  <a:pt x="58277" y="10786"/>
                  <a:pt x="58516" y="11017"/>
                </a:cubicBezTo>
                <a:lnTo>
                  <a:pt x="58528" y="11029"/>
                </a:lnTo>
                <a:cubicBezTo>
                  <a:pt x="58631" y="11133"/>
                  <a:pt x="58743" y="11236"/>
                  <a:pt x="58847" y="11340"/>
                </a:cubicBezTo>
                <a:cubicBezTo>
                  <a:pt x="58863" y="11356"/>
                  <a:pt x="58883" y="11376"/>
                  <a:pt x="58894" y="11396"/>
                </a:cubicBezTo>
                <a:lnTo>
                  <a:pt x="58910" y="11412"/>
                </a:lnTo>
                <a:lnTo>
                  <a:pt x="58894" y="11428"/>
                </a:lnTo>
                <a:lnTo>
                  <a:pt x="58843" y="11467"/>
                </a:lnTo>
                <a:cubicBezTo>
                  <a:pt x="58751" y="11535"/>
                  <a:pt x="58663" y="11607"/>
                  <a:pt x="58572" y="11667"/>
                </a:cubicBezTo>
                <a:lnTo>
                  <a:pt x="58568" y="11671"/>
                </a:lnTo>
                <a:lnTo>
                  <a:pt x="58556" y="11671"/>
                </a:lnTo>
                <a:cubicBezTo>
                  <a:pt x="58536" y="11667"/>
                  <a:pt x="58508" y="11651"/>
                  <a:pt x="58484" y="11635"/>
                </a:cubicBezTo>
                <a:cubicBezTo>
                  <a:pt x="58309" y="11495"/>
                  <a:pt x="58133" y="11356"/>
                  <a:pt x="57970" y="11224"/>
                </a:cubicBezTo>
                <a:cubicBezTo>
                  <a:pt x="57631" y="10945"/>
                  <a:pt x="57280" y="10658"/>
                  <a:pt x="56918" y="10407"/>
                </a:cubicBezTo>
                <a:cubicBezTo>
                  <a:pt x="54985" y="9052"/>
                  <a:pt x="53008" y="8267"/>
                  <a:pt x="50872" y="8004"/>
                </a:cubicBezTo>
                <a:cubicBezTo>
                  <a:pt x="50183" y="7921"/>
                  <a:pt x="49489" y="7881"/>
                  <a:pt x="48752" y="7881"/>
                </a:cubicBezTo>
                <a:cubicBezTo>
                  <a:pt x="48071" y="7881"/>
                  <a:pt x="47345" y="7917"/>
                  <a:pt x="46592" y="7988"/>
                </a:cubicBezTo>
                <a:cubicBezTo>
                  <a:pt x="45576" y="8088"/>
                  <a:pt x="44639" y="8219"/>
                  <a:pt x="43739" y="8383"/>
                </a:cubicBezTo>
                <a:lnTo>
                  <a:pt x="43727" y="8347"/>
                </a:lnTo>
                <a:cubicBezTo>
                  <a:pt x="43798" y="8319"/>
                  <a:pt x="43866" y="8299"/>
                  <a:pt x="43942" y="8279"/>
                </a:cubicBezTo>
                <a:cubicBezTo>
                  <a:pt x="45177" y="7960"/>
                  <a:pt x="46293" y="7733"/>
                  <a:pt x="47353" y="7590"/>
                </a:cubicBezTo>
                <a:cubicBezTo>
                  <a:pt x="48222" y="7476"/>
                  <a:pt x="49041" y="7419"/>
                  <a:pt x="49818" y="7419"/>
                </a:cubicBezTo>
                <a:close/>
                <a:moveTo>
                  <a:pt x="22888" y="11555"/>
                </a:moveTo>
                <a:lnTo>
                  <a:pt x="23007" y="11567"/>
                </a:lnTo>
                <a:cubicBezTo>
                  <a:pt x="23187" y="11583"/>
                  <a:pt x="23322" y="11615"/>
                  <a:pt x="23446" y="11675"/>
                </a:cubicBezTo>
                <a:lnTo>
                  <a:pt x="23545" y="11727"/>
                </a:lnTo>
                <a:lnTo>
                  <a:pt x="23545" y="11727"/>
                </a:lnTo>
                <a:lnTo>
                  <a:pt x="23434" y="11711"/>
                </a:lnTo>
                <a:cubicBezTo>
                  <a:pt x="23262" y="11687"/>
                  <a:pt x="23123" y="11651"/>
                  <a:pt x="22999" y="11603"/>
                </a:cubicBezTo>
                <a:lnTo>
                  <a:pt x="22888" y="11555"/>
                </a:lnTo>
                <a:close/>
                <a:moveTo>
                  <a:pt x="59413" y="11113"/>
                </a:moveTo>
                <a:lnTo>
                  <a:pt x="59767" y="11575"/>
                </a:lnTo>
                <a:lnTo>
                  <a:pt x="59695" y="11627"/>
                </a:lnTo>
                <a:cubicBezTo>
                  <a:pt x="59608" y="11687"/>
                  <a:pt x="59524" y="11746"/>
                  <a:pt x="59436" y="11794"/>
                </a:cubicBezTo>
                <a:cubicBezTo>
                  <a:pt x="59432" y="11802"/>
                  <a:pt x="59424" y="11802"/>
                  <a:pt x="59413" y="11802"/>
                </a:cubicBezTo>
                <a:cubicBezTo>
                  <a:pt x="59405" y="11802"/>
                  <a:pt x="59397" y="11802"/>
                  <a:pt x="59389" y="11794"/>
                </a:cubicBezTo>
                <a:lnTo>
                  <a:pt x="59377" y="11790"/>
                </a:lnTo>
                <a:cubicBezTo>
                  <a:pt x="59289" y="11695"/>
                  <a:pt x="59209" y="11595"/>
                  <a:pt x="59118" y="11495"/>
                </a:cubicBezTo>
                <a:lnTo>
                  <a:pt x="59054" y="11424"/>
                </a:lnTo>
                <a:lnTo>
                  <a:pt x="59413" y="11113"/>
                </a:lnTo>
                <a:close/>
                <a:moveTo>
                  <a:pt x="37649" y="9698"/>
                </a:moveTo>
                <a:lnTo>
                  <a:pt x="37653" y="9734"/>
                </a:lnTo>
                <a:cubicBezTo>
                  <a:pt x="37394" y="9798"/>
                  <a:pt x="37143" y="9861"/>
                  <a:pt x="36884" y="9933"/>
                </a:cubicBezTo>
                <a:lnTo>
                  <a:pt x="36872" y="9933"/>
                </a:lnTo>
                <a:cubicBezTo>
                  <a:pt x="36099" y="10132"/>
                  <a:pt x="35310" y="10332"/>
                  <a:pt x="34525" y="10515"/>
                </a:cubicBezTo>
                <a:cubicBezTo>
                  <a:pt x="33381" y="10782"/>
                  <a:pt x="32153" y="11069"/>
                  <a:pt x="30950" y="11300"/>
                </a:cubicBezTo>
                <a:cubicBezTo>
                  <a:pt x="28953" y="11687"/>
                  <a:pt x="27311" y="11866"/>
                  <a:pt x="25809" y="11866"/>
                </a:cubicBezTo>
                <a:lnTo>
                  <a:pt x="25665" y="11866"/>
                </a:lnTo>
                <a:cubicBezTo>
                  <a:pt x="25052" y="11862"/>
                  <a:pt x="24454" y="11814"/>
                  <a:pt x="23952" y="11770"/>
                </a:cubicBezTo>
                <a:cubicBezTo>
                  <a:pt x="23836" y="11762"/>
                  <a:pt x="23721" y="11711"/>
                  <a:pt x="23601" y="11663"/>
                </a:cubicBezTo>
                <a:lnTo>
                  <a:pt x="23497" y="11615"/>
                </a:lnTo>
                <a:lnTo>
                  <a:pt x="23772" y="11631"/>
                </a:lnTo>
                <a:cubicBezTo>
                  <a:pt x="24012" y="11639"/>
                  <a:pt x="24255" y="11655"/>
                  <a:pt x="24498" y="11663"/>
                </a:cubicBezTo>
                <a:cubicBezTo>
                  <a:pt x="24644" y="11666"/>
                  <a:pt x="24790" y="11667"/>
                  <a:pt x="24936" y="11667"/>
                </a:cubicBezTo>
                <a:cubicBezTo>
                  <a:pt x="26277" y="11667"/>
                  <a:pt x="27561" y="11542"/>
                  <a:pt x="28654" y="11416"/>
                </a:cubicBezTo>
                <a:cubicBezTo>
                  <a:pt x="30109" y="11252"/>
                  <a:pt x="31623" y="10993"/>
                  <a:pt x="33421" y="10603"/>
                </a:cubicBezTo>
                <a:lnTo>
                  <a:pt x="34517" y="10372"/>
                </a:lnTo>
                <a:cubicBezTo>
                  <a:pt x="35529" y="10152"/>
                  <a:pt x="36569" y="9925"/>
                  <a:pt x="37601" y="9706"/>
                </a:cubicBezTo>
                <a:cubicBezTo>
                  <a:pt x="37613" y="9698"/>
                  <a:pt x="37633" y="9698"/>
                  <a:pt x="37649" y="9698"/>
                </a:cubicBezTo>
                <a:close/>
                <a:moveTo>
                  <a:pt x="48725" y="7971"/>
                </a:moveTo>
                <a:cubicBezTo>
                  <a:pt x="49139" y="7971"/>
                  <a:pt x="49548" y="7984"/>
                  <a:pt x="49956" y="8008"/>
                </a:cubicBezTo>
                <a:cubicBezTo>
                  <a:pt x="52339" y="8156"/>
                  <a:pt x="54622" y="8953"/>
                  <a:pt x="56730" y="10387"/>
                </a:cubicBezTo>
                <a:cubicBezTo>
                  <a:pt x="57312" y="10786"/>
                  <a:pt x="57874" y="11224"/>
                  <a:pt x="58396" y="11695"/>
                </a:cubicBezTo>
                <a:cubicBezTo>
                  <a:pt x="58412" y="11711"/>
                  <a:pt x="58428" y="11727"/>
                  <a:pt x="58448" y="11742"/>
                </a:cubicBezTo>
                <a:lnTo>
                  <a:pt x="58464" y="11754"/>
                </a:lnTo>
                <a:lnTo>
                  <a:pt x="58448" y="11770"/>
                </a:lnTo>
                <a:lnTo>
                  <a:pt x="58396" y="11806"/>
                </a:lnTo>
                <a:cubicBezTo>
                  <a:pt x="58305" y="11870"/>
                  <a:pt x="58217" y="11930"/>
                  <a:pt x="58133" y="11982"/>
                </a:cubicBezTo>
                <a:lnTo>
                  <a:pt x="58125" y="11982"/>
                </a:lnTo>
                <a:cubicBezTo>
                  <a:pt x="58105" y="11982"/>
                  <a:pt x="58070" y="11970"/>
                  <a:pt x="58046" y="11950"/>
                </a:cubicBezTo>
                <a:cubicBezTo>
                  <a:pt x="57854" y="11826"/>
                  <a:pt x="57667" y="11695"/>
                  <a:pt x="57480" y="11571"/>
                </a:cubicBezTo>
                <a:cubicBezTo>
                  <a:pt x="57117" y="11324"/>
                  <a:pt x="56738" y="11069"/>
                  <a:pt x="56356" y="10838"/>
                </a:cubicBezTo>
                <a:cubicBezTo>
                  <a:pt x="54650" y="9822"/>
                  <a:pt x="53056" y="9156"/>
                  <a:pt x="51474" y="8797"/>
                </a:cubicBezTo>
                <a:cubicBezTo>
                  <a:pt x="50230" y="8514"/>
                  <a:pt x="48901" y="8374"/>
                  <a:pt x="47417" y="8374"/>
                </a:cubicBezTo>
                <a:cubicBezTo>
                  <a:pt x="47356" y="8374"/>
                  <a:pt x="47295" y="8374"/>
                  <a:pt x="47234" y="8375"/>
                </a:cubicBezTo>
                <a:cubicBezTo>
                  <a:pt x="45875" y="8383"/>
                  <a:pt x="44607" y="8459"/>
                  <a:pt x="43368" y="8602"/>
                </a:cubicBezTo>
                <a:lnTo>
                  <a:pt x="43364" y="8566"/>
                </a:lnTo>
                <a:lnTo>
                  <a:pt x="43424" y="8558"/>
                </a:lnTo>
                <a:cubicBezTo>
                  <a:pt x="44073" y="8439"/>
                  <a:pt x="44755" y="8315"/>
                  <a:pt x="45424" y="8219"/>
                </a:cubicBezTo>
                <a:cubicBezTo>
                  <a:pt x="46572" y="8053"/>
                  <a:pt x="47662" y="7971"/>
                  <a:pt x="48725" y="7971"/>
                </a:cubicBezTo>
                <a:close/>
                <a:moveTo>
                  <a:pt x="58974" y="11491"/>
                </a:moveTo>
                <a:lnTo>
                  <a:pt x="59321" y="11882"/>
                </a:lnTo>
                <a:lnTo>
                  <a:pt x="59261" y="11914"/>
                </a:lnTo>
                <a:cubicBezTo>
                  <a:pt x="59169" y="11970"/>
                  <a:pt x="59082" y="12025"/>
                  <a:pt x="58990" y="12069"/>
                </a:cubicBezTo>
                <a:lnTo>
                  <a:pt x="58986" y="12073"/>
                </a:lnTo>
                <a:lnTo>
                  <a:pt x="58982" y="12073"/>
                </a:lnTo>
                <a:cubicBezTo>
                  <a:pt x="58966" y="12073"/>
                  <a:pt x="58946" y="12065"/>
                  <a:pt x="58930" y="12053"/>
                </a:cubicBezTo>
                <a:cubicBezTo>
                  <a:pt x="58851" y="11978"/>
                  <a:pt x="58771" y="11906"/>
                  <a:pt x="58687" y="11826"/>
                </a:cubicBezTo>
                <a:lnTo>
                  <a:pt x="58623" y="11766"/>
                </a:lnTo>
                <a:lnTo>
                  <a:pt x="58974" y="11491"/>
                </a:lnTo>
                <a:close/>
                <a:moveTo>
                  <a:pt x="38174" y="9722"/>
                </a:moveTo>
                <a:cubicBezTo>
                  <a:pt x="38202" y="9722"/>
                  <a:pt x="38231" y="9725"/>
                  <a:pt x="38263" y="9730"/>
                </a:cubicBezTo>
                <a:lnTo>
                  <a:pt x="38350" y="9738"/>
                </a:lnTo>
                <a:lnTo>
                  <a:pt x="38179" y="9794"/>
                </a:lnTo>
                <a:cubicBezTo>
                  <a:pt x="37968" y="9857"/>
                  <a:pt x="37761" y="9921"/>
                  <a:pt x="37545" y="9981"/>
                </a:cubicBezTo>
                <a:cubicBezTo>
                  <a:pt x="37326" y="10049"/>
                  <a:pt x="37107" y="10112"/>
                  <a:pt x="36892" y="10180"/>
                </a:cubicBezTo>
                <a:cubicBezTo>
                  <a:pt x="36358" y="10340"/>
                  <a:pt x="35812" y="10511"/>
                  <a:pt x="35266" y="10658"/>
                </a:cubicBezTo>
                <a:cubicBezTo>
                  <a:pt x="34146" y="10969"/>
                  <a:pt x="33166" y="11224"/>
                  <a:pt x="32265" y="11448"/>
                </a:cubicBezTo>
                <a:cubicBezTo>
                  <a:pt x="31109" y="11731"/>
                  <a:pt x="29938" y="11942"/>
                  <a:pt x="28790" y="12073"/>
                </a:cubicBezTo>
                <a:cubicBezTo>
                  <a:pt x="28033" y="12161"/>
                  <a:pt x="27327" y="12205"/>
                  <a:pt x="26650" y="12205"/>
                </a:cubicBezTo>
                <a:cubicBezTo>
                  <a:pt x="25893" y="12205"/>
                  <a:pt x="25179" y="12149"/>
                  <a:pt x="24502" y="12037"/>
                </a:cubicBezTo>
                <a:cubicBezTo>
                  <a:pt x="24394" y="12025"/>
                  <a:pt x="24295" y="11986"/>
                  <a:pt x="24187" y="11946"/>
                </a:cubicBezTo>
                <a:lnTo>
                  <a:pt x="24067" y="11898"/>
                </a:lnTo>
                <a:lnTo>
                  <a:pt x="24199" y="11910"/>
                </a:lnTo>
                <a:cubicBezTo>
                  <a:pt x="24243" y="11914"/>
                  <a:pt x="24287" y="11914"/>
                  <a:pt x="24334" y="11918"/>
                </a:cubicBezTo>
                <a:cubicBezTo>
                  <a:pt x="24780" y="11957"/>
                  <a:pt x="25236" y="11976"/>
                  <a:pt x="25712" y="11976"/>
                </a:cubicBezTo>
                <a:cubicBezTo>
                  <a:pt x="26642" y="11976"/>
                  <a:pt x="27644" y="11902"/>
                  <a:pt x="28778" y="11754"/>
                </a:cubicBezTo>
                <a:cubicBezTo>
                  <a:pt x="30193" y="11571"/>
                  <a:pt x="31595" y="11316"/>
                  <a:pt x="32962" y="11001"/>
                </a:cubicBezTo>
                <a:cubicBezTo>
                  <a:pt x="33740" y="10822"/>
                  <a:pt x="34521" y="10631"/>
                  <a:pt x="35274" y="10439"/>
                </a:cubicBezTo>
                <a:lnTo>
                  <a:pt x="35732" y="10324"/>
                </a:lnTo>
                <a:cubicBezTo>
                  <a:pt x="36039" y="10252"/>
                  <a:pt x="36346" y="10172"/>
                  <a:pt x="36653" y="10093"/>
                </a:cubicBezTo>
                <a:lnTo>
                  <a:pt x="36665" y="10093"/>
                </a:lnTo>
                <a:cubicBezTo>
                  <a:pt x="37123" y="9977"/>
                  <a:pt x="37593" y="9853"/>
                  <a:pt x="38064" y="9742"/>
                </a:cubicBezTo>
                <a:cubicBezTo>
                  <a:pt x="38099" y="9728"/>
                  <a:pt x="38135" y="9722"/>
                  <a:pt x="38174" y="9722"/>
                </a:cubicBezTo>
                <a:close/>
                <a:moveTo>
                  <a:pt x="47185" y="8476"/>
                </a:moveTo>
                <a:cubicBezTo>
                  <a:pt x="47786" y="8476"/>
                  <a:pt x="48376" y="8495"/>
                  <a:pt x="48955" y="8534"/>
                </a:cubicBezTo>
                <a:cubicBezTo>
                  <a:pt x="50749" y="8654"/>
                  <a:pt x="52450" y="9060"/>
                  <a:pt x="54009" y="9750"/>
                </a:cubicBezTo>
                <a:cubicBezTo>
                  <a:pt x="55423" y="10372"/>
                  <a:pt x="56750" y="11133"/>
                  <a:pt x="57954" y="12013"/>
                </a:cubicBezTo>
                <a:cubicBezTo>
                  <a:pt x="57970" y="12025"/>
                  <a:pt x="57978" y="12033"/>
                  <a:pt x="57994" y="12045"/>
                </a:cubicBezTo>
                <a:lnTo>
                  <a:pt x="58014" y="12061"/>
                </a:lnTo>
                <a:lnTo>
                  <a:pt x="57950" y="12101"/>
                </a:lnTo>
                <a:cubicBezTo>
                  <a:pt x="57858" y="12161"/>
                  <a:pt x="57771" y="12213"/>
                  <a:pt x="57679" y="12265"/>
                </a:cubicBezTo>
                <a:lnTo>
                  <a:pt x="57675" y="12269"/>
                </a:lnTo>
                <a:lnTo>
                  <a:pt x="57671" y="12269"/>
                </a:lnTo>
                <a:cubicBezTo>
                  <a:pt x="57659" y="12269"/>
                  <a:pt x="57635" y="12265"/>
                  <a:pt x="57611" y="12249"/>
                </a:cubicBezTo>
                <a:cubicBezTo>
                  <a:pt x="57332" y="12105"/>
                  <a:pt x="57049" y="11954"/>
                  <a:pt x="56778" y="11814"/>
                </a:cubicBezTo>
                <a:lnTo>
                  <a:pt x="56770" y="11810"/>
                </a:lnTo>
                <a:cubicBezTo>
                  <a:pt x="56212" y="11515"/>
                  <a:pt x="55639" y="11216"/>
                  <a:pt x="55061" y="10933"/>
                </a:cubicBezTo>
                <a:cubicBezTo>
                  <a:pt x="52574" y="9722"/>
                  <a:pt x="50155" y="9056"/>
                  <a:pt x="47656" y="8893"/>
                </a:cubicBezTo>
                <a:cubicBezTo>
                  <a:pt x="46652" y="8825"/>
                  <a:pt x="45679" y="8793"/>
                  <a:pt x="44779" y="8793"/>
                </a:cubicBezTo>
                <a:cubicBezTo>
                  <a:pt x="43970" y="8793"/>
                  <a:pt x="43185" y="8817"/>
                  <a:pt x="42435" y="8873"/>
                </a:cubicBezTo>
                <a:lnTo>
                  <a:pt x="42431" y="8837"/>
                </a:lnTo>
                <a:cubicBezTo>
                  <a:pt x="44124" y="8596"/>
                  <a:pt x="45693" y="8476"/>
                  <a:pt x="47185" y="8476"/>
                </a:cubicBezTo>
                <a:close/>
                <a:moveTo>
                  <a:pt x="58538" y="11839"/>
                </a:moveTo>
                <a:cubicBezTo>
                  <a:pt x="58551" y="11839"/>
                  <a:pt x="58566" y="11843"/>
                  <a:pt x="58572" y="11846"/>
                </a:cubicBezTo>
                <a:cubicBezTo>
                  <a:pt x="58651" y="11926"/>
                  <a:pt x="58731" y="12002"/>
                  <a:pt x="58815" y="12085"/>
                </a:cubicBezTo>
                <a:lnTo>
                  <a:pt x="58875" y="12137"/>
                </a:lnTo>
                <a:lnTo>
                  <a:pt x="58823" y="12165"/>
                </a:lnTo>
                <a:cubicBezTo>
                  <a:pt x="58763" y="12193"/>
                  <a:pt x="58703" y="12225"/>
                  <a:pt x="58651" y="12261"/>
                </a:cubicBezTo>
                <a:cubicBezTo>
                  <a:pt x="58612" y="12288"/>
                  <a:pt x="58576" y="12300"/>
                  <a:pt x="58544" y="12300"/>
                </a:cubicBezTo>
                <a:cubicBezTo>
                  <a:pt x="58496" y="12300"/>
                  <a:pt x="58452" y="12273"/>
                  <a:pt x="58404" y="12225"/>
                </a:cubicBezTo>
                <a:cubicBezTo>
                  <a:pt x="58352" y="12173"/>
                  <a:pt x="58297" y="12133"/>
                  <a:pt x="58237" y="12093"/>
                </a:cubicBezTo>
                <a:lnTo>
                  <a:pt x="58193" y="12061"/>
                </a:lnTo>
                <a:lnTo>
                  <a:pt x="58253" y="12021"/>
                </a:lnTo>
                <a:cubicBezTo>
                  <a:pt x="58348" y="11954"/>
                  <a:pt x="58432" y="11894"/>
                  <a:pt x="58516" y="11842"/>
                </a:cubicBezTo>
                <a:lnTo>
                  <a:pt x="58524" y="11842"/>
                </a:lnTo>
                <a:cubicBezTo>
                  <a:pt x="58528" y="11840"/>
                  <a:pt x="58533" y="11839"/>
                  <a:pt x="58538" y="11839"/>
                </a:cubicBezTo>
                <a:close/>
                <a:moveTo>
                  <a:pt x="59823" y="11663"/>
                </a:moveTo>
                <a:lnTo>
                  <a:pt x="60170" y="12165"/>
                </a:lnTo>
                <a:lnTo>
                  <a:pt x="59827" y="12332"/>
                </a:lnTo>
                <a:lnTo>
                  <a:pt x="59472" y="11902"/>
                </a:lnTo>
                <a:lnTo>
                  <a:pt x="59823" y="11663"/>
                </a:lnTo>
                <a:close/>
                <a:moveTo>
                  <a:pt x="59401" y="11974"/>
                </a:moveTo>
                <a:lnTo>
                  <a:pt x="59405" y="11982"/>
                </a:lnTo>
                <a:cubicBezTo>
                  <a:pt x="59492" y="12089"/>
                  <a:pt x="59584" y="12201"/>
                  <a:pt x="59680" y="12312"/>
                </a:cubicBezTo>
                <a:lnTo>
                  <a:pt x="59731" y="12384"/>
                </a:lnTo>
                <a:lnTo>
                  <a:pt x="59672" y="12404"/>
                </a:lnTo>
                <a:cubicBezTo>
                  <a:pt x="59580" y="12436"/>
                  <a:pt x="59492" y="12472"/>
                  <a:pt x="59413" y="12504"/>
                </a:cubicBezTo>
                <a:lnTo>
                  <a:pt x="59409" y="12504"/>
                </a:lnTo>
                <a:cubicBezTo>
                  <a:pt x="59393" y="12504"/>
                  <a:pt x="59385" y="12500"/>
                  <a:pt x="59373" y="12492"/>
                </a:cubicBezTo>
                <a:cubicBezTo>
                  <a:pt x="59285" y="12404"/>
                  <a:pt x="59193" y="12312"/>
                  <a:pt x="59110" y="12225"/>
                </a:cubicBezTo>
                <a:lnTo>
                  <a:pt x="59050" y="12165"/>
                </a:lnTo>
                <a:lnTo>
                  <a:pt x="59110" y="12129"/>
                </a:lnTo>
                <a:cubicBezTo>
                  <a:pt x="59201" y="12073"/>
                  <a:pt x="59285" y="12025"/>
                  <a:pt x="59365" y="11982"/>
                </a:cubicBezTo>
                <a:cubicBezTo>
                  <a:pt x="59373" y="11974"/>
                  <a:pt x="59385" y="11974"/>
                  <a:pt x="59389" y="11974"/>
                </a:cubicBezTo>
                <a:close/>
                <a:moveTo>
                  <a:pt x="44633" y="8886"/>
                </a:moveTo>
                <a:cubicBezTo>
                  <a:pt x="44913" y="8886"/>
                  <a:pt x="45189" y="8889"/>
                  <a:pt x="45460" y="8893"/>
                </a:cubicBezTo>
                <a:cubicBezTo>
                  <a:pt x="47325" y="8913"/>
                  <a:pt x="48864" y="9064"/>
                  <a:pt x="50318" y="9363"/>
                </a:cubicBezTo>
                <a:cubicBezTo>
                  <a:pt x="51386" y="9582"/>
                  <a:pt x="52510" y="9941"/>
                  <a:pt x="53746" y="10459"/>
                </a:cubicBezTo>
                <a:cubicBezTo>
                  <a:pt x="55045" y="11005"/>
                  <a:pt x="56304" y="11623"/>
                  <a:pt x="57504" y="12308"/>
                </a:cubicBezTo>
                <a:cubicBezTo>
                  <a:pt x="57516" y="12312"/>
                  <a:pt x="57520" y="12316"/>
                  <a:pt x="57532" y="12324"/>
                </a:cubicBezTo>
                <a:lnTo>
                  <a:pt x="57555" y="12340"/>
                </a:lnTo>
                <a:lnTo>
                  <a:pt x="57492" y="12380"/>
                </a:lnTo>
                <a:cubicBezTo>
                  <a:pt x="57400" y="12428"/>
                  <a:pt x="57316" y="12480"/>
                  <a:pt x="57229" y="12520"/>
                </a:cubicBezTo>
                <a:lnTo>
                  <a:pt x="57213" y="12520"/>
                </a:lnTo>
                <a:cubicBezTo>
                  <a:pt x="57197" y="12520"/>
                  <a:pt x="57173" y="12512"/>
                  <a:pt x="57121" y="12488"/>
                </a:cubicBezTo>
                <a:lnTo>
                  <a:pt x="57109" y="12484"/>
                </a:lnTo>
                <a:cubicBezTo>
                  <a:pt x="56850" y="12380"/>
                  <a:pt x="56583" y="12269"/>
                  <a:pt x="56324" y="12165"/>
                </a:cubicBezTo>
                <a:cubicBezTo>
                  <a:pt x="55802" y="11950"/>
                  <a:pt x="55264" y="11727"/>
                  <a:pt x="54726" y="11523"/>
                </a:cubicBezTo>
                <a:lnTo>
                  <a:pt x="54519" y="11444"/>
                </a:lnTo>
                <a:cubicBezTo>
                  <a:pt x="53455" y="11037"/>
                  <a:pt x="52367" y="10627"/>
                  <a:pt x="51279" y="10260"/>
                </a:cubicBezTo>
                <a:cubicBezTo>
                  <a:pt x="49936" y="9814"/>
                  <a:pt x="48461" y="9511"/>
                  <a:pt x="46636" y="9303"/>
                </a:cubicBezTo>
                <a:cubicBezTo>
                  <a:pt x="45062" y="9124"/>
                  <a:pt x="43762" y="9044"/>
                  <a:pt x="42547" y="9044"/>
                </a:cubicBezTo>
                <a:cubicBezTo>
                  <a:pt x="42356" y="9044"/>
                  <a:pt x="42164" y="9044"/>
                  <a:pt x="41977" y="9052"/>
                </a:cubicBezTo>
                <a:cubicBezTo>
                  <a:pt x="41949" y="9052"/>
                  <a:pt x="41913" y="9052"/>
                  <a:pt x="41881" y="9056"/>
                </a:cubicBezTo>
                <a:lnTo>
                  <a:pt x="41877" y="9021"/>
                </a:lnTo>
                <a:cubicBezTo>
                  <a:pt x="41893" y="9017"/>
                  <a:pt x="41913" y="9013"/>
                  <a:pt x="41933" y="9013"/>
                </a:cubicBezTo>
                <a:cubicBezTo>
                  <a:pt x="42843" y="8913"/>
                  <a:pt x="43756" y="8886"/>
                  <a:pt x="44633" y="8886"/>
                </a:cubicBezTo>
                <a:close/>
                <a:moveTo>
                  <a:pt x="58084" y="12149"/>
                </a:moveTo>
                <a:cubicBezTo>
                  <a:pt x="58100" y="12149"/>
                  <a:pt x="58119" y="12152"/>
                  <a:pt x="58129" y="12157"/>
                </a:cubicBezTo>
                <a:cubicBezTo>
                  <a:pt x="58209" y="12205"/>
                  <a:pt x="58285" y="12265"/>
                  <a:pt x="58364" y="12328"/>
                </a:cubicBezTo>
                <a:lnTo>
                  <a:pt x="58416" y="12372"/>
                </a:lnTo>
                <a:lnTo>
                  <a:pt x="58368" y="12400"/>
                </a:lnTo>
                <a:cubicBezTo>
                  <a:pt x="58277" y="12440"/>
                  <a:pt x="58185" y="12484"/>
                  <a:pt x="58089" y="12524"/>
                </a:cubicBezTo>
                <a:lnTo>
                  <a:pt x="58085" y="12528"/>
                </a:lnTo>
                <a:lnTo>
                  <a:pt x="58077" y="12528"/>
                </a:lnTo>
                <a:cubicBezTo>
                  <a:pt x="58073" y="12528"/>
                  <a:pt x="58066" y="12524"/>
                  <a:pt x="58050" y="12512"/>
                </a:cubicBezTo>
                <a:cubicBezTo>
                  <a:pt x="57970" y="12468"/>
                  <a:pt x="57894" y="12424"/>
                  <a:pt x="57810" y="12372"/>
                </a:cubicBezTo>
                <a:lnTo>
                  <a:pt x="57755" y="12344"/>
                </a:lnTo>
                <a:lnTo>
                  <a:pt x="57814" y="12304"/>
                </a:lnTo>
                <a:cubicBezTo>
                  <a:pt x="57898" y="12249"/>
                  <a:pt x="57978" y="12197"/>
                  <a:pt x="58058" y="12153"/>
                </a:cubicBezTo>
                <a:cubicBezTo>
                  <a:pt x="58064" y="12150"/>
                  <a:pt x="58073" y="12149"/>
                  <a:pt x="58084" y="12149"/>
                </a:cubicBezTo>
                <a:close/>
                <a:moveTo>
                  <a:pt x="38761" y="9780"/>
                </a:moveTo>
                <a:cubicBezTo>
                  <a:pt x="38792" y="9780"/>
                  <a:pt x="38824" y="9781"/>
                  <a:pt x="38857" y="9782"/>
                </a:cubicBezTo>
                <a:lnTo>
                  <a:pt x="38980" y="9790"/>
                </a:lnTo>
                <a:lnTo>
                  <a:pt x="38881" y="9822"/>
                </a:lnTo>
                <a:cubicBezTo>
                  <a:pt x="38781" y="9861"/>
                  <a:pt x="38669" y="9905"/>
                  <a:pt x="38562" y="9941"/>
                </a:cubicBezTo>
                <a:cubicBezTo>
                  <a:pt x="38239" y="10057"/>
                  <a:pt x="37908" y="10172"/>
                  <a:pt x="37585" y="10288"/>
                </a:cubicBezTo>
                <a:lnTo>
                  <a:pt x="37545" y="10300"/>
                </a:lnTo>
                <a:cubicBezTo>
                  <a:pt x="36725" y="10591"/>
                  <a:pt x="35872" y="10890"/>
                  <a:pt x="35031" y="11169"/>
                </a:cubicBezTo>
                <a:cubicBezTo>
                  <a:pt x="32871" y="11874"/>
                  <a:pt x="31057" y="12284"/>
                  <a:pt x="29324" y="12460"/>
                </a:cubicBezTo>
                <a:cubicBezTo>
                  <a:pt x="28762" y="12512"/>
                  <a:pt x="28224" y="12544"/>
                  <a:pt x="27702" y="12544"/>
                </a:cubicBezTo>
                <a:cubicBezTo>
                  <a:pt x="26761" y="12544"/>
                  <a:pt x="25877" y="12452"/>
                  <a:pt x="25036" y="12265"/>
                </a:cubicBezTo>
                <a:cubicBezTo>
                  <a:pt x="25020" y="12261"/>
                  <a:pt x="25008" y="12261"/>
                  <a:pt x="24992" y="12253"/>
                </a:cubicBezTo>
                <a:lnTo>
                  <a:pt x="24996" y="12221"/>
                </a:lnTo>
                <a:lnTo>
                  <a:pt x="25215" y="12233"/>
                </a:lnTo>
                <a:cubicBezTo>
                  <a:pt x="25649" y="12265"/>
                  <a:pt x="26092" y="12288"/>
                  <a:pt x="26534" y="12300"/>
                </a:cubicBezTo>
                <a:cubicBezTo>
                  <a:pt x="26618" y="12302"/>
                  <a:pt x="26703" y="12303"/>
                  <a:pt x="26788" y="12303"/>
                </a:cubicBezTo>
                <a:cubicBezTo>
                  <a:pt x="27795" y="12303"/>
                  <a:pt x="28898" y="12194"/>
                  <a:pt x="30221" y="11970"/>
                </a:cubicBezTo>
                <a:cubicBezTo>
                  <a:pt x="31412" y="11766"/>
                  <a:pt x="32604" y="11503"/>
                  <a:pt x="33759" y="11189"/>
                </a:cubicBezTo>
                <a:cubicBezTo>
                  <a:pt x="34580" y="10965"/>
                  <a:pt x="35413" y="10718"/>
                  <a:pt x="36218" y="10487"/>
                </a:cubicBezTo>
                <a:lnTo>
                  <a:pt x="36226" y="10487"/>
                </a:lnTo>
                <a:cubicBezTo>
                  <a:pt x="36469" y="10415"/>
                  <a:pt x="36717" y="10340"/>
                  <a:pt x="36964" y="10272"/>
                </a:cubicBezTo>
                <a:cubicBezTo>
                  <a:pt x="37151" y="10216"/>
                  <a:pt x="37342" y="10156"/>
                  <a:pt x="37526" y="10101"/>
                </a:cubicBezTo>
                <a:lnTo>
                  <a:pt x="37534" y="10097"/>
                </a:lnTo>
                <a:cubicBezTo>
                  <a:pt x="37848" y="10001"/>
                  <a:pt x="38167" y="9901"/>
                  <a:pt x="38486" y="9818"/>
                </a:cubicBezTo>
                <a:cubicBezTo>
                  <a:pt x="38571" y="9787"/>
                  <a:pt x="38662" y="9780"/>
                  <a:pt x="38761" y="9780"/>
                </a:cubicBezTo>
                <a:close/>
                <a:moveTo>
                  <a:pt x="58944" y="12226"/>
                </a:moveTo>
                <a:cubicBezTo>
                  <a:pt x="58951" y="12226"/>
                  <a:pt x="58958" y="12227"/>
                  <a:pt x="58962" y="12229"/>
                </a:cubicBezTo>
                <a:lnTo>
                  <a:pt x="58970" y="12233"/>
                </a:lnTo>
                <a:cubicBezTo>
                  <a:pt x="59062" y="12320"/>
                  <a:pt x="59146" y="12408"/>
                  <a:pt x="59233" y="12500"/>
                </a:cubicBezTo>
                <a:lnTo>
                  <a:pt x="59289" y="12551"/>
                </a:lnTo>
                <a:lnTo>
                  <a:pt x="59233" y="12571"/>
                </a:lnTo>
                <a:cubicBezTo>
                  <a:pt x="59150" y="12599"/>
                  <a:pt x="59066" y="12627"/>
                  <a:pt x="58982" y="12651"/>
                </a:cubicBezTo>
                <a:lnTo>
                  <a:pt x="58966" y="12651"/>
                </a:lnTo>
                <a:cubicBezTo>
                  <a:pt x="58950" y="12651"/>
                  <a:pt x="58930" y="12647"/>
                  <a:pt x="58926" y="12643"/>
                </a:cubicBezTo>
                <a:cubicBezTo>
                  <a:pt x="58843" y="12579"/>
                  <a:pt x="58755" y="12508"/>
                  <a:pt x="58675" y="12444"/>
                </a:cubicBezTo>
                <a:lnTo>
                  <a:pt x="58612" y="12392"/>
                </a:lnTo>
                <a:lnTo>
                  <a:pt x="58667" y="12364"/>
                </a:lnTo>
                <a:cubicBezTo>
                  <a:pt x="58751" y="12320"/>
                  <a:pt x="58835" y="12269"/>
                  <a:pt x="58922" y="12229"/>
                </a:cubicBezTo>
                <a:cubicBezTo>
                  <a:pt x="58928" y="12227"/>
                  <a:pt x="58936" y="12226"/>
                  <a:pt x="58944" y="12226"/>
                </a:cubicBezTo>
                <a:close/>
                <a:moveTo>
                  <a:pt x="57659" y="12410"/>
                </a:moveTo>
                <a:cubicBezTo>
                  <a:pt x="57666" y="12410"/>
                  <a:pt x="57672" y="12411"/>
                  <a:pt x="57675" y="12412"/>
                </a:cubicBezTo>
                <a:cubicBezTo>
                  <a:pt x="57755" y="12460"/>
                  <a:pt x="57830" y="12504"/>
                  <a:pt x="57910" y="12547"/>
                </a:cubicBezTo>
                <a:lnTo>
                  <a:pt x="57954" y="12571"/>
                </a:lnTo>
                <a:lnTo>
                  <a:pt x="57930" y="12587"/>
                </a:lnTo>
                <a:cubicBezTo>
                  <a:pt x="57830" y="12647"/>
                  <a:pt x="57731" y="12679"/>
                  <a:pt x="57635" y="12679"/>
                </a:cubicBezTo>
                <a:cubicBezTo>
                  <a:pt x="57539" y="12679"/>
                  <a:pt x="57452" y="12647"/>
                  <a:pt x="57360" y="12587"/>
                </a:cubicBezTo>
                <a:lnTo>
                  <a:pt x="57336" y="12571"/>
                </a:lnTo>
                <a:lnTo>
                  <a:pt x="57388" y="12547"/>
                </a:lnTo>
                <a:cubicBezTo>
                  <a:pt x="57460" y="12504"/>
                  <a:pt x="57539" y="12460"/>
                  <a:pt x="57619" y="12420"/>
                </a:cubicBezTo>
                <a:cubicBezTo>
                  <a:pt x="57629" y="12412"/>
                  <a:pt x="57646" y="12410"/>
                  <a:pt x="57659" y="12410"/>
                </a:cubicBezTo>
                <a:close/>
                <a:moveTo>
                  <a:pt x="42598" y="9147"/>
                </a:moveTo>
                <a:cubicBezTo>
                  <a:pt x="43567" y="9147"/>
                  <a:pt x="44556" y="9214"/>
                  <a:pt x="45679" y="9311"/>
                </a:cubicBezTo>
                <a:cubicBezTo>
                  <a:pt x="47405" y="9459"/>
                  <a:pt x="48951" y="9722"/>
                  <a:pt x="50422" y="10112"/>
                </a:cubicBezTo>
                <a:cubicBezTo>
                  <a:pt x="51562" y="10415"/>
                  <a:pt x="52650" y="10826"/>
                  <a:pt x="53841" y="11284"/>
                </a:cubicBezTo>
                <a:cubicBezTo>
                  <a:pt x="54559" y="11563"/>
                  <a:pt x="55280" y="11850"/>
                  <a:pt x="55981" y="12133"/>
                </a:cubicBezTo>
                <a:cubicBezTo>
                  <a:pt x="56316" y="12269"/>
                  <a:pt x="56651" y="12404"/>
                  <a:pt x="56978" y="12532"/>
                </a:cubicBezTo>
                <a:cubicBezTo>
                  <a:pt x="57009" y="12544"/>
                  <a:pt x="57033" y="12551"/>
                  <a:pt x="57057" y="12563"/>
                </a:cubicBezTo>
                <a:lnTo>
                  <a:pt x="57101" y="12579"/>
                </a:lnTo>
                <a:lnTo>
                  <a:pt x="57029" y="12619"/>
                </a:lnTo>
                <a:cubicBezTo>
                  <a:pt x="56950" y="12659"/>
                  <a:pt x="56870" y="12703"/>
                  <a:pt x="56782" y="12739"/>
                </a:cubicBezTo>
                <a:cubicBezTo>
                  <a:pt x="56778" y="12743"/>
                  <a:pt x="56770" y="12743"/>
                  <a:pt x="56758" y="12743"/>
                </a:cubicBezTo>
                <a:cubicBezTo>
                  <a:pt x="56738" y="12743"/>
                  <a:pt x="56711" y="12739"/>
                  <a:pt x="56675" y="12727"/>
                </a:cubicBezTo>
                <a:cubicBezTo>
                  <a:pt x="55268" y="12352"/>
                  <a:pt x="53825" y="11914"/>
                  <a:pt x="52379" y="11416"/>
                </a:cubicBezTo>
                <a:cubicBezTo>
                  <a:pt x="51020" y="10949"/>
                  <a:pt x="49406" y="10423"/>
                  <a:pt x="47724" y="10061"/>
                </a:cubicBezTo>
                <a:cubicBezTo>
                  <a:pt x="45683" y="9618"/>
                  <a:pt x="43850" y="9355"/>
                  <a:pt x="42121" y="9248"/>
                </a:cubicBezTo>
                <a:cubicBezTo>
                  <a:pt x="41937" y="9240"/>
                  <a:pt x="41754" y="9236"/>
                  <a:pt x="41575" y="9228"/>
                </a:cubicBezTo>
                <a:lnTo>
                  <a:pt x="41300" y="9224"/>
                </a:lnTo>
                <a:lnTo>
                  <a:pt x="41451" y="9196"/>
                </a:lnTo>
                <a:cubicBezTo>
                  <a:pt x="41511" y="9180"/>
                  <a:pt x="41555" y="9176"/>
                  <a:pt x="41598" y="9172"/>
                </a:cubicBezTo>
                <a:cubicBezTo>
                  <a:pt x="41932" y="9155"/>
                  <a:pt x="42264" y="9147"/>
                  <a:pt x="42598" y="9147"/>
                </a:cubicBezTo>
                <a:close/>
                <a:moveTo>
                  <a:pt x="58508" y="12448"/>
                </a:moveTo>
                <a:cubicBezTo>
                  <a:pt x="58516" y="12452"/>
                  <a:pt x="58532" y="12460"/>
                  <a:pt x="58540" y="12468"/>
                </a:cubicBezTo>
                <a:cubicBezTo>
                  <a:pt x="58619" y="12528"/>
                  <a:pt x="58695" y="12587"/>
                  <a:pt x="58775" y="12659"/>
                </a:cubicBezTo>
                <a:lnTo>
                  <a:pt x="58827" y="12699"/>
                </a:lnTo>
                <a:lnTo>
                  <a:pt x="58795" y="12707"/>
                </a:lnTo>
                <a:cubicBezTo>
                  <a:pt x="58695" y="12743"/>
                  <a:pt x="58623" y="12763"/>
                  <a:pt x="58552" y="12763"/>
                </a:cubicBezTo>
                <a:cubicBezTo>
                  <a:pt x="58440" y="12763"/>
                  <a:pt x="58348" y="12711"/>
                  <a:pt x="58213" y="12607"/>
                </a:cubicBezTo>
                <a:lnTo>
                  <a:pt x="58189" y="12587"/>
                </a:lnTo>
                <a:lnTo>
                  <a:pt x="58245" y="12567"/>
                </a:lnTo>
                <a:cubicBezTo>
                  <a:pt x="58329" y="12528"/>
                  <a:pt x="58412" y="12488"/>
                  <a:pt x="58496" y="12452"/>
                </a:cubicBezTo>
                <a:lnTo>
                  <a:pt x="58500" y="12448"/>
                </a:lnTo>
                <a:close/>
                <a:moveTo>
                  <a:pt x="57209" y="12662"/>
                </a:moveTo>
                <a:cubicBezTo>
                  <a:pt x="57277" y="12662"/>
                  <a:pt x="57349" y="12690"/>
                  <a:pt x="57456" y="12743"/>
                </a:cubicBezTo>
                <a:lnTo>
                  <a:pt x="57492" y="12759"/>
                </a:lnTo>
                <a:lnTo>
                  <a:pt x="57456" y="12771"/>
                </a:lnTo>
                <a:cubicBezTo>
                  <a:pt x="57356" y="12822"/>
                  <a:pt x="57261" y="12846"/>
                  <a:pt x="57169" y="12846"/>
                </a:cubicBezTo>
                <a:cubicBezTo>
                  <a:pt x="57097" y="12846"/>
                  <a:pt x="57029" y="12830"/>
                  <a:pt x="56958" y="12807"/>
                </a:cubicBezTo>
                <a:lnTo>
                  <a:pt x="56922" y="12791"/>
                </a:lnTo>
                <a:lnTo>
                  <a:pt x="56954" y="12771"/>
                </a:lnTo>
                <a:cubicBezTo>
                  <a:pt x="57063" y="12697"/>
                  <a:pt x="57134" y="12662"/>
                  <a:pt x="57209" y="12662"/>
                </a:cubicBezTo>
                <a:close/>
                <a:moveTo>
                  <a:pt x="58030" y="12672"/>
                </a:moveTo>
                <a:cubicBezTo>
                  <a:pt x="58125" y="12672"/>
                  <a:pt x="58225" y="12715"/>
                  <a:pt x="58337" y="12803"/>
                </a:cubicBezTo>
                <a:lnTo>
                  <a:pt x="58364" y="12822"/>
                </a:lnTo>
                <a:lnTo>
                  <a:pt x="58333" y="12830"/>
                </a:lnTo>
                <a:cubicBezTo>
                  <a:pt x="58265" y="12854"/>
                  <a:pt x="58193" y="12870"/>
                  <a:pt x="58125" y="12870"/>
                </a:cubicBezTo>
                <a:cubicBezTo>
                  <a:pt x="58014" y="12866"/>
                  <a:pt x="57910" y="12842"/>
                  <a:pt x="57810" y="12783"/>
                </a:cubicBezTo>
                <a:lnTo>
                  <a:pt x="57787" y="12767"/>
                </a:lnTo>
                <a:lnTo>
                  <a:pt x="57810" y="12751"/>
                </a:lnTo>
                <a:cubicBezTo>
                  <a:pt x="57884" y="12698"/>
                  <a:pt x="57956" y="12672"/>
                  <a:pt x="58030" y="12672"/>
                </a:cubicBezTo>
                <a:close/>
                <a:moveTo>
                  <a:pt x="60222" y="12261"/>
                </a:moveTo>
                <a:lnTo>
                  <a:pt x="60564" y="12807"/>
                </a:lnTo>
                <a:lnTo>
                  <a:pt x="60504" y="12822"/>
                </a:lnTo>
                <a:lnTo>
                  <a:pt x="60501" y="12803"/>
                </a:lnTo>
                <a:lnTo>
                  <a:pt x="60501" y="12822"/>
                </a:lnTo>
                <a:cubicBezTo>
                  <a:pt x="60417" y="12842"/>
                  <a:pt x="60337" y="12862"/>
                  <a:pt x="60257" y="12878"/>
                </a:cubicBezTo>
                <a:cubicBezTo>
                  <a:pt x="60241" y="12878"/>
                  <a:pt x="60218" y="12866"/>
                  <a:pt x="60206" y="12858"/>
                </a:cubicBezTo>
                <a:cubicBezTo>
                  <a:pt x="60122" y="12743"/>
                  <a:pt x="60034" y="12631"/>
                  <a:pt x="59951" y="12512"/>
                </a:cubicBezTo>
                <a:lnTo>
                  <a:pt x="59883" y="12416"/>
                </a:lnTo>
                <a:lnTo>
                  <a:pt x="60222" y="12261"/>
                </a:lnTo>
                <a:close/>
                <a:moveTo>
                  <a:pt x="39202" y="9846"/>
                </a:moveTo>
                <a:cubicBezTo>
                  <a:pt x="39246" y="9846"/>
                  <a:pt x="39291" y="9851"/>
                  <a:pt x="39339" y="9857"/>
                </a:cubicBezTo>
                <a:cubicBezTo>
                  <a:pt x="39375" y="9861"/>
                  <a:pt x="39403" y="9869"/>
                  <a:pt x="39438" y="9869"/>
                </a:cubicBezTo>
                <a:cubicBezTo>
                  <a:pt x="39462" y="9869"/>
                  <a:pt x="39486" y="9873"/>
                  <a:pt x="39518" y="9877"/>
                </a:cubicBezTo>
                <a:lnTo>
                  <a:pt x="39578" y="9885"/>
                </a:lnTo>
                <a:lnTo>
                  <a:pt x="39407" y="9961"/>
                </a:lnTo>
                <a:cubicBezTo>
                  <a:pt x="39247" y="10033"/>
                  <a:pt x="39080" y="10105"/>
                  <a:pt x="38916" y="10176"/>
                </a:cubicBezTo>
                <a:cubicBezTo>
                  <a:pt x="38637" y="10292"/>
                  <a:pt x="38362" y="10411"/>
                  <a:pt x="38083" y="10523"/>
                </a:cubicBezTo>
                <a:cubicBezTo>
                  <a:pt x="37390" y="10814"/>
                  <a:pt x="36677" y="11117"/>
                  <a:pt x="35967" y="11392"/>
                </a:cubicBezTo>
                <a:cubicBezTo>
                  <a:pt x="34138" y="12105"/>
                  <a:pt x="32440" y="12551"/>
                  <a:pt x="30767" y="12763"/>
                </a:cubicBezTo>
                <a:cubicBezTo>
                  <a:pt x="30097" y="12846"/>
                  <a:pt x="29455" y="12890"/>
                  <a:pt x="28838" y="12890"/>
                </a:cubicBezTo>
                <a:cubicBezTo>
                  <a:pt x="27865" y="12890"/>
                  <a:pt x="26953" y="12787"/>
                  <a:pt x="26072" y="12575"/>
                </a:cubicBezTo>
                <a:lnTo>
                  <a:pt x="26076" y="12544"/>
                </a:lnTo>
                <a:cubicBezTo>
                  <a:pt x="26602" y="12607"/>
                  <a:pt x="27142" y="12639"/>
                  <a:pt x="27701" y="12639"/>
                </a:cubicBezTo>
                <a:cubicBezTo>
                  <a:pt x="28539" y="12639"/>
                  <a:pt x="29419" y="12567"/>
                  <a:pt x="30356" y="12424"/>
                </a:cubicBezTo>
                <a:cubicBezTo>
                  <a:pt x="31635" y="12225"/>
                  <a:pt x="32950" y="11914"/>
                  <a:pt x="34274" y="11499"/>
                </a:cubicBezTo>
                <a:cubicBezTo>
                  <a:pt x="35202" y="11208"/>
                  <a:pt x="36139" y="10890"/>
                  <a:pt x="37047" y="10579"/>
                </a:cubicBezTo>
                <a:lnTo>
                  <a:pt x="37306" y="10491"/>
                </a:lnTo>
                <a:cubicBezTo>
                  <a:pt x="37589" y="10395"/>
                  <a:pt x="37872" y="10292"/>
                  <a:pt x="38147" y="10192"/>
                </a:cubicBezTo>
                <a:cubicBezTo>
                  <a:pt x="38450" y="10081"/>
                  <a:pt x="38765" y="9965"/>
                  <a:pt x="39068" y="9865"/>
                </a:cubicBezTo>
                <a:cubicBezTo>
                  <a:pt x="39114" y="9851"/>
                  <a:pt x="39158" y="9846"/>
                  <a:pt x="39202" y="9846"/>
                </a:cubicBezTo>
                <a:close/>
                <a:moveTo>
                  <a:pt x="41296" y="9335"/>
                </a:moveTo>
                <a:cubicBezTo>
                  <a:pt x="42702" y="9335"/>
                  <a:pt x="44065" y="9511"/>
                  <a:pt x="45691" y="9774"/>
                </a:cubicBezTo>
                <a:cubicBezTo>
                  <a:pt x="47784" y="10112"/>
                  <a:pt x="49860" y="10650"/>
                  <a:pt x="52036" y="11408"/>
                </a:cubicBezTo>
                <a:cubicBezTo>
                  <a:pt x="53522" y="11926"/>
                  <a:pt x="55045" y="12392"/>
                  <a:pt x="56571" y="12803"/>
                </a:cubicBezTo>
                <a:lnTo>
                  <a:pt x="56619" y="12818"/>
                </a:lnTo>
                <a:lnTo>
                  <a:pt x="56575" y="12838"/>
                </a:lnTo>
                <a:cubicBezTo>
                  <a:pt x="56451" y="12898"/>
                  <a:pt x="56340" y="12938"/>
                  <a:pt x="56212" y="12938"/>
                </a:cubicBezTo>
                <a:cubicBezTo>
                  <a:pt x="56181" y="12938"/>
                  <a:pt x="56157" y="12938"/>
                  <a:pt x="56125" y="12930"/>
                </a:cubicBezTo>
                <a:cubicBezTo>
                  <a:pt x="54419" y="12707"/>
                  <a:pt x="52658" y="12288"/>
                  <a:pt x="50745" y="11663"/>
                </a:cubicBezTo>
                <a:cubicBezTo>
                  <a:pt x="49107" y="11125"/>
                  <a:pt x="46939" y="10439"/>
                  <a:pt x="44723" y="9953"/>
                </a:cubicBezTo>
                <a:cubicBezTo>
                  <a:pt x="43651" y="9718"/>
                  <a:pt x="42380" y="9471"/>
                  <a:pt x="41072" y="9395"/>
                </a:cubicBezTo>
                <a:lnTo>
                  <a:pt x="40933" y="9391"/>
                </a:lnTo>
                <a:lnTo>
                  <a:pt x="41060" y="9359"/>
                </a:lnTo>
                <a:cubicBezTo>
                  <a:pt x="41120" y="9343"/>
                  <a:pt x="41192" y="9335"/>
                  <a:pt x="41256" y="9335"/>
                </a:cubicBezTo>
                <a:close/>
                <a:moveTo>
                  <a:pt x="59779" y="12456"/>
                </a:moveTo>
                <a:cubicBezTo>
                  <a:pt x="59787" y="12456"/>
                  <a:pt x="59807" y="12468"/>
                  <a:pt x="59811" y="12476"/>
                </a:cubicBezTo>
                <a:cubicBezTo>
                  <a:pt x="59891" y="12583"/>
                  <a:pt x="59970" y="12687"/>
                  <a:pt x="60046" y="12787"/>
                </a:cubicBezTo>
                <a:lnTo>
                  <a:pt x="60078" y="12826"/>
                </a:lnTo>
                <a:cubicBezTo>
                  <a:pt x="60086" y="12842"/>
                  <a:pt x="60098" y="12854"/>
                  <a:pt x="60110" y="12874"/>
                </a:cubicBezTo>
                <a:lnTo>
                  <a:pt x="60126" y="12902"/>
                </a:lnTo>
                <a:lnTo>
                  <a:pt x="60098" y="12910"/>
                </a:lnTo>
                <a:cubicBezTo>
                  <a:pt x="60006" y="12930"/>
                  <a:pt x="59943" y="12942"/>
                  <a:pt x="59891" y="12942"/>
                </a:cubicBezTo>
                <a:cubicBezTo>
                  <a:pt x="59783" y="12942"/>
                  <a:pt x="59731" y="12886"/>
                  <a:pt x="59588" y="12727"/>
                </a:cubicBezTo>
                <a:cubicBezTo>
                  <a:pt x="59560" y="12691"/>
                  <a:pt x="59528" y="12655"/>
                  <a:pt x="59488" y="12615"/>
                </a:cubicBezTo>
                <a:lnTo>
                  <a:pt x="59452" y="12575"/>
                </a:lnTo>
                <a:lnTo>
                  <a:pt x="59512" y="12551"/>
                </a:lnTo>
                <a:cubicBezTo>
                  <a:pt x="59604" y="12516"/>
                  <a:pt x="59684" y="12488"/>
                  <a:pt x="59767" y="12456"/>
                </a:cubicBezTo>
                <a:close/>
                <a:moveTo>
                  <a:pt x="57618" y="12842"/>
                </a:moveTo>
                <a:cubicBezTo>
                  <a:pt x="57697" y="12842"/>
                  <a:pt x="57774" y="12862"/>
                  <a:pt x="57846" y="12902"/>
                </a:cubicBezTo>
                <a:lnTo>
                  <a:pt x="57890" y="12926"/>
                </a:lnTo>
                <a:lnTo>
                  <a:pt x="57846" y="12930"/>
                </a:lnTo>
                <a:cubicBezTo>
                  <a:pt x="57779" y="12946"/>
                  <a:pt x="57715" y="12958"/>
                  <a:pt x="57651" y="12958"/>
                </a:cubicBezTo>
                <a:cubicBezTo>
                  <a:pt x="57571" y="12958"/>
                  <a:pt x="57496" y="12946"/>
                  <a:pt x="57416" y="12922"/>
                </a:cubicBezTo>
                <a:lnTo>
                  <a:pt x="57368" y="12906"/>
                </a:lnTo>
                <a:lnTo>
                  <a:pt x="57412" y="12886"/>
                </a:lnTo>
                <a:cubicBezTo>
                  <a:pt x="57480" y="12857"/>
                  <a:pt x="57550" y="12842"/>
                  <a:pt x="57618" y="12842"/>
                </a:cubicBezTo>
                <a:close/>
                <a:moveTo>
                  <a:pt x="56834" y="12877"/>
                </a:moveTo>
                <a:cubicBezTo>
                  <a:pt x="56882" y="12877"/>
                  <a:pt x="56928" y="12885"/>
                  <a:pt x="56974" y="12902"/>
                </a:cubicBezTo>
                <a:lnTo>
                  <a:pt x="57021" y="12922"/>
                </a:lnTo>
                <a:lnTo>
                  <a:pt x="56970" y="12934"/>
                </a:lnTo>
                <a:cubicBezTo>
                  <a:pt x="56874" y="12970"/>
                  <a:pt x="56778" y="12986"/>
                  <a:pt x="56683" y="12986"/>
                </a:cubicBezTo>
                <a:cubicBezTo>
                  <a:pt x="56651" y="12986"/>
                  <a:pt x="56615" y="12986"/>
                  <a:pt x="56583" y="12982"/>
                </a:cubicBezTo>
                <a:lnTo>
                  <a:pt x="56523" y="12970"/>
                </a:lnTo>
                <a:lnTo>
                  <a:pt x="56579" y="12946"/>
                </a:lnTo>
                <a:cubicBezTo>
                  <a:pt x="56675" y="12899"/>
                  <a:pt x="56757" y="12877"/>
                  <a:pt x="56834" y="12877"/>
                </a:cubicBezTo>
                <a:close/>
                <a:moveTo>
                  <a:pt x="59312" y="12648"/>
                </a:moveTo>
                <a:cubicBezTo>
                  <a:pt x="59322" y="12648"/>
                  <a:pt x="59332" y="12649"/>
                  <a:pt x="59341" y="12651"/>
                </a:cubicBezTo>
                <a:cubicBezTo>
                  <a:pt x="59405" y="12667"/>
                  <a:pt x="59464" y="12735"/>
                  <a:pt x="59580" y="12862"/>
                </a:cubicBezTo>
                <a:cubicBezTo>
                  <a:pt x="59604" y="12890"/>
                  <a:pt x="59632" y="12922"/>
                  <a:pt x="59660" y="12950"/>
                </a:cubicBezTo>
                <a:lnTo>
                  <a:pt x="59680" y="12978"/>
                </a:lnTo>
                <a:lnTo>
                  <a:pt x="59648" y="12982"/>
                </a:lnTo>
                <a:cubicBezTo>
                  <a:pt x="59588" y="12998"/>
                  <a:pt x="59540" y="13002"/>
                  <a:pt x="59488" y="13002"/>
                </a:cubicBezTo>
                <a:cubicBezTo>
                  <a:pt x="59321" y="13002"/>
                  <a:pt x="59201" y="12926"/>
                  <a:pt x="59062" y="12751"/>
                </a:cubicBezTo>
                <a:lnTo>
                  <a:pt x="59046" y="12731"/>
                </a:lnTo>
                <a:lnTo>
                  <a:pt x="59070" y="12723"/>
                </a:lnTo>
                <a:cubicBezTo>
                  <a:pt x="59181" y="12676"/>
                  <a:pt x="59255" y="12648"/>
                  <a:pt x="59312" y="12648"/>
                </a:cubicBezTo>
                <a:close/>
                <a:moveTo>
                  <a:pt x="58889" y="12786"/>
                </a:moveTo>
                <a:cubicBezTo>
                  <a:pt x="58913" y="12786"/>
                  <a:pt x="58938" y="12793"/>
                  <a:pt x="58954" y="12807"/>
                </a:cubicBezTo>
                <a:cubicBezTo>
                  <a:pt x="59030" y="12862"/>
                  <a:pt x="59102" y="12926"/>
                  <a:pt x="59173" y="12990"/>
                </a:cubicBezTo>
                <a:lnTo>
                  <a:pt x="59221" y="13030"/>
                </a:lnTo>
                <a:lnTo>
                  <a:pt x="59185" y="13042"/>
                </a:lnTo>
                <a:cubicBezTo>
                  <a:pt x="59146" y="13050"/>
                  <a:pt x="59110" y="13058"/>
                  <a:pt x="59070" y="13058"/>
                </a:cubicBezTo>
                <a:cubicBezTo>
                  <a:pt x="58934" y="13058"/>
                  <a:pt x="58811" y="13002"/>
                  <a:pt x="58655" y="12886"/>
                </a:cubicBezTo>
                <a:lnTo>
                  <a:pt x="58627" y="12866"/>
                </a:lnTo>
                <a:lnTo>
                  <a:pt x="58663" y="12846"/>
                </a:lnTo>
                <a:cubicBezTo>
                  <a:pt x="58731" y="12826"/>
                  <a:pt x="58803" y="12803"/>
                  <a:pt x="58875" y="12787"/>
                </a:cubicBezTo>
                <a:cubicBezTo>
                  <a:pt x="58879" y="12786"/>
                  <a:pt x="58884" y="12786"/>
                  <a:pt x="58889" y="12786"/>
                </a:cubicBezTo>
                <a:close/>
                <a:moveTo>
                  <a:pt x="58416" y="12909"/>
                </a:moveTo>
                <a:cubicBezTo>
                  <a:pt x="58516" y="12909"/>
                  <a:pt x="58614" y="12947"/>
                  <a:pt x="58711" y="13026"/>
                </a:cubicBezTo>
                <a:lnTo>
                  <a:pt x="58747" y="13058"/>
                </a:lnTo>
                <a:lnTo>
                  <a:pt x="58699" y="13062"/>
                </a:lnTo>
                <a:cubicBezTo>
                  <a:pt x="58671" y="13066"/>
                  <a:pt x="58639" y="13066"/>
                  <a:pt x="58612" y="13066"/>
                </a:cubicBezTo>
                <a:cubicBezTo>
                  <a:pt x="58492" y="13066"/>
                  <a:pt x="58384" y="13034"/>
                  <a:pt x="58269" y="12970"/>
                </a:cubicBezTo>
                <a:lnTo>
                  <a:pt x="58233" y="12950"/>
                </a:lnTo>
                <a:lnTo>
                  <a:pt x="58273" y="12934"/>
                </a:lnTo>
                <a:cubicBezTo>
                  <a:pt x="58321" y="12917"/>
                  <a:pt x="58369" y="12909"/>
                  <a:pt x="58416" y="12909"/>
                </a:cubicBezTo>
                <a:close/>
                <a:moveTo>
                  <a:pt x="40849" y="9483"/>
                </a:moveTo>
                <a:cubicBezTo>
                  <a:pt x="42172" y="9535"/>
                  <a:pt x="43440" y="9774"/>
                  <a:pt x="44504" y="10001"/>
                </a:cubicBezTo>
                <a:cubicBezTo>
                  <a:pt x="46261" y="10379"/>
                  <a:pt x="48150" y="10910"/>
                  <a:pt x="50446" y="11667"/>
                </a:cubicBezTo>
                <a:cubicBezTo>
                  <a:pt x="52414" y="12312"/>
                  <a:pt x="54064" y="12723"/>
                  <a:pt x="55639" y="12958"/>
                </a:cubicBezTo>
                <a:cubicBezTo>
                  <a:pt x="55766" y="12978"/>
                  <a:pt x="55898" y="12990"/>
                  <a:pt x="56025" y="13010"/>
                </a:cubicBezTo>
                <a:lnTo>
                  <a:pt x="56157" y="13030"/>
                </a:lnTo>
                <a:lnTo>
                  <a:pt x="56065" y="13058"/>
                </a:lnTo>
                <a:cubicBezTo>
                  <a:pt x="55961" y="13085"/>
                  <a:pt x="55866" y="13121"/>
                  <a:pt x="55774" y="13121"/>
                </a:cubicBezTo>
                <a:cubicBezTo>
                  <a:pt x="55662" y="13121"/>
                  <a:pt x="55551" y="13125"/>
                  <a:pt x="55447" y="13125"/>
                </a:cubicBezTo>
                <a:cubicBezTo>
                  <a:pt x="54367" y="13125"/>
                  <a:pt x="53251" y="13002"/>
                  <a:pt x="52052" y="12751"/>
                </a:cubicBezTo>
                <a:cubicBezTo>
                  <a:pt x="50844" y="12504"/>
                  <a:pt x="49661" y="12093"/>
                  <a:pt x="48517" y="11707"/>
                </a:cubicBezTo>
                <a:lnTo>
                  <a:pt x="48349" y="11647"/>
                </a:lnTo>
                <a:cubicBezTo>
                  <a:pt x="48067" y="11551"/>
                  <a:pt x="47788" y="11452"/>
                  <a:pt x="47501" y="11352"/>
                </a:cubicBezTo>
                <a:cubicBezTo>
                  <a:pt x="46205" y="10906"/>
                  <a:pt x="44866" y="10439"/>
                  <a:pt x="43515" y="10081"/>
                </a:cubicBezTo>
                <a:cubicBezTo>
                  <a:pt x="42499" y="9814"/>
                  <a:pt x="41575" y="9638"/>
                  <a:pt x="40686" y="9551"/>
                </a:cubicBezTo>
                <a:lnTo>
                  <a:pt x="40586" y="9539"/>
                </a:lnTo>
                <a:lnTo>
                  <a:pt x="40674" y="9515"/>
                </a:lnTo>
                <a:cubicBezTo>
                  <a:pt x="40738" y="9495"/>
                  <a:pt x="40793" y="9483"/>
                  <a:pt x="40849" y="9483"/>
                </a:cubicBezTo>
                <a:close/>
                <a:moveTo>
                  <a:pt x="58783" y="13145"/>
                </a:moveTo>
                <a:cubicBezTo>
                  <a:pt x="58863" y="13145"/>
                  <a:pt x="58942" y="13177"/>
                  <a:pt x="59026" y="13225"/>
                </a:cubicBezTo>
                <a:lnTo>
                  <a:pt x="59122" y="13281"/>
                </a:lnTo>
                <a:lnTo>
                  <a:pt x="59014" y="13265"/>
                </a:lnTo>
                <a:cubicBezTo>
                  <a:pt x="58942" y="13249"/>
                  <a:pt x="58863" y="13225"/>
                  <a:pt x="58775" y="13185"/>
                </a:cubicBezTo>
                <a:lnTo>
                  <a:pt x="58687" y="13145"/>
                </a:lnTo>
                <a:close/>
                <a:moveTo>
                  <a:pt x="59200" y="13127"/>
                </a:moveTo>
                <a:cubicBezTo>
                  <a:pt x="59325" y="13127"/>
                  <a:pt x="59441" y="13192"/>
                  <a:pt x="59564" y="13329"/>
                </a:cubicBezTo>
                <a:lnTo>
                  <a:pt x="59592" y="13364"/>
                </a:lnTo>
                <a:lnTo>
                  <a:pt x="59548" y="13360"/>
                </a:lnTo>
                <a:cubicBezTo>
                  <a:pt x="59369" y="13341"/>
                  <a:pt x="59221" y="13249"/>
                  <a:pt x="59110" y="13169"/>
                </a:cubicBezTo>
                <a:lnTo>
                  <a:pt x="59074" y="13145"/>
                </a:lnTo>
                <a:lnTo>
                  <a:pt x="59114" y="13137"/>
                </a:lnTo>
                <a:cubicBezTo>
                  <a:pt x="59143" y="13131"/>
                  <a:pt x="59172" y="13127"/>
                  <a:pt x="59200" y="13127"/>
                </a:cubicBezTo>
                <a:close/>
                <a:moveTo>
                  <a:pt x="59739" y="13078"/>
                </a:moveTo>
                <a:cubicBezTo>
                  <a:pt x="59743" y="13078"/>
                  <a:pt x="59767" y="13085"/>
                  <a:pt x="59779" y="13097"/>
                </a:cubicBezTo>
                <a:cubicBezTo>
                  <a:pt x="59859" y="13185"/>
                  <a:pt x="59939" y="13281"/>
                  <a:pt x="60018" y="13376"/>
                </a:cubicBezTo>
                <a:lnTo>
                  <a:pt x="60062" y="13424"/>
                </a:lnTo>
                <a:lnTo>
                  <a:pt x="60006" y="13424"/>
                </a:lnTo>
                <a:cubicBezTo>
                  <a:pt x="59787" y="13424"/>
                  <a:pt x="59644" y="13285"/>
                  <a:pt x="59492" y="13133"/>
                </a:cubicBezTo>
                <a:lnTo>
                  <a:pt x="59468" y="13109"/>
                </a:lnTo>
                <a:lnTo>
                  <a:pt x="59508" y="13101"/>
                </a:lnTo>
                <a:cubicBezTo>
                  <a:pt x="59588" y="13089"/>
                  <a:pt x="59664" y="13082"/>
                  <a:pt x="59739" y="13078"/>
                </a:cubicBezTo>
                <a:close/>
                <a:moveTo>
                  <a:pt x="40514" y="9628"/>
                </a:moveTo>
                <a:cubicBezTo>
                  <a:pt x="40530" y="9628"/>
                  <a:pt x="40546" y="9629"/>
                  <a:pt x="40562" y="9630"/>
                </a:cubicBezTo>
                <a:cubicBezTo>
                  <a:pt x="41830" y="9758"/>
                  <a:pt x="43141" y="10037"/>
                  <a:pt x="44563" y="10495"/>
                </a:cubicBezTo>
                <a:cubicBezTo>
                  <a:pt x="45683" y="10854"/>
                  <a:pt x="46811" y="11236"/>
                  <a:pt x="47903" y="11611"/>
                </a:cubicBezTo>
                <a:lnTo>
                  <a:pt x="47975" y="11635"/>
                </a:lnTo>
                <a:lnTo>
                  <a:pt x="49083" y="12009"/>
                </a:lnTo>
                <a:cubicBezTo>
                  <a:pt x="50187" y="12384"/>
                  <a:pt x="51382" y="12759"/>
                  <a:pt x="52634" y="12970"/>
                </a:cubicBezTo>
                <a:cubicBezTo>
                  <a:pt x="53614" y="13141"/>
                  <a:pt x="54539" y="13225"/>
                  <a:pt x="55443" y="13229"/>
                </a:cubicBezTo>
                <a:lnTo>
                  <a:pt x="55579" y="13229"/>
                </a:lnTo>
                <a:lnTo>
                  <a:pt x="55447" y="13265"/>
                </a:lnTo>
                <a:cubicBezTo>
                  <a:pt x="55260" y="13321"/>
                  <a:pt x="55061" y="13333"/>
                  <a:pt x="54869" y="13356"/>
                </a:cubicBezTo>
                <a:lnTo>
                  <a:pt x="54738" y="13368"/>
                </a:lnTo>
                <a:cubicBezTo>
                  <a:pt x="54303" y="13416"/>
                  <a:pt x="53865" y="13436"/>
                  <a:pt x="53431" y="13436"/>
                </a:cubicBezTo>
                <a:cubicBezTo>
                  <a:pt x="51888" y="13436"/>
                  <a:pt x="50354" y="13161"/>
                  <a:pt x="48860" y="12611"/>
                </a:cubicBezTo>
                <a:cubicBezTo>
                  <a:pt x="47891" y="12261"/>
                  <a:pt x="46927" y="11866"/>
                  <a:pt x="45990" y="11487"/>
                </a:cubicBezTo>
                <a:lnTo>
                  <a:pt x="45484" y="11284"/>
                </a:lnTo>
                <a:cubicBezTo>
                  <a:pt x="44265" y="10790"/>
                  <a:pt x="43005" y="10280"/>
                  <a:pt x="41698" y="9973"/>
                </a:cubicBezTo>
                <a:cubicBezTo>
                  <a:pt x="41387" y="9897"/>
                  <a:pt x="41060" y="9841"/>
                  <a:pt x="40750" y="9782"/>
                </a:cubicBezTo>
                <a:cubicBezTo>
                  <a:pt x="40610" y="9758"/>
                  <a:pt x="40463" y="9734"/>
                  <a:pt x="40323" y="9702"/>
                </a:cubicBezTo>
                <a:lnTo>
                  <a:pt x="40259" y="9690"/>
                </a:lnTo>
                <a:lnTo>
                  <a:pt x="40323" y="9662"/>
                </a:lnTo>
                <a:cubicBezTo>
                  <a:pt x="40393" y="9640"/>
                  <a:pt x="40453" y="9628"/>
                  <a:pt x="40514" y="9628"/>
                </a:cubicBezTo>
                <a:close/>
                <a:moveTo>
                  <a:pt x="60174" y="12990"/>
                </a:moveTo>
                <a:cubicBezTo>
                  <a:pt x="60186" y="12998"/>
                  <a:pt x="60202" y="13006"/>
                  <a:pt x="60206" y="13010"/>
                </a:cubicBezTo>
                <a:cubicBezTo>
                  <a:pt x="60265" y="13089"/>
                  <a:pt x="60325" y="13181"/>
                  <a:pt x="60373" y="13257"/>
                </a:cubicBezTo>
                <a:cubicBezTo>
                  <a:pt x="60409" y="13305"/>
                  <a:pt x="60445" y="13360"/>
                  <a:pt x="60481" y="13416"/>
                </a:cubicBezTo>
                <a:lnTo>
                  <a:pt x="60508" y="13460"/>
                </a:lnTo>
                <a:lnTo>
                  <a:pt x="60465" y="13464"/>
                </a:lnTo>
                <a:cubicBezTo>
                  <a:pt x="60317" y="13460"/>
                  <a:pt x="60186" y="13456"/>
                  <a:pt x="60094" y="13305"/>
                </a:cubicBezTo>
                <a:cubicBezTo>
                  <a:pt x="60058" y="13237"/>
                  <a:pt x="59994" y="13169"/>
                  <a:pt x="59935" y="13105"/>
                </a:cubicBezTo>
                <a:lnTo>
                  <a:pt x="59883" y="13046"/>
                </a:lnTo>
                <a:lnTo>
                  <a:pt x="59927" y="13038"/>
                </a:lnTo>
                <a:cubicBezTo>
                  <a:pt x="60010" y="13022"/>
                  <a:pt x="60090" y="13002"/>
                  <a:pt x="60166" y="12990"/>
                </a:cubicBezTo>
                <a:close/>
                <a:moveTo>
                  <a:pt x="60620" y="12906"/>
                </a:moveTo>
                <a:lnTo>
                  <a:pt x="60955" y="13500"/>
                </a:lnTo>
                <a:lnTo>
                  <a:pt x="60907" y="13500"/>
                </a:lnTo>
                <a:cubicBezTo>
                  <a:pt x="60823" y="13496"/>
                  <a:pt x="60740" y="13488"/>
                  <a:pt x="60660" y="13484"/>
                </a:cubicBezTo>
                <a:cubicBezTo>
                  <a:pt x="60648" y="13484"/>
                  <a:pt x="60628" y="13468"/>
                  <a:pt x="60624" y="13464"/>
                </a:cubicBezTo>
                <a:cubicBezTo>
                  <a:pt x="60536" y="13333"/>
                  <a:pt x="60445" y="13201"/>
                  <a:pt x="60357" y="13066"/>
                </a:cubicBezTo>
                <a:lnTo>
                  <a:pt x="60301" y="12982"/>
                </a:lnTo>
                <a:lnTo>
                  <a:pt x="60620" y="12906"/>
                </a:lnTo>
                <a:close/>
                <a:moveTo>
                  <a:pt x="59504" y="13432"/>
                </a:moveTo>
                <a:lnTo>
                  <a:pt x="59640" y="13468"/>
                </a:lnTo>
                <a:cubicBezTo>
                  <a:pt x="59711" y="13488"/>
                  <a:pt x="59783" y="13528"/>
                  <a:pt x="59851" y="13588"/>
                </a:cubicBezTo>
                <a:lnTo>
                  <a:pt x="59982" y="13703"/>
                </a:lnTo>
                <a:lnTo>
                  <a:pt x="59982" y="13703"/>
                </a:lnTo>
                <a:lnTo>
                  <a:pt x="59504" y="13432"/>
                </a:lnTo>
                <a:close/>
                <a:moveTo>
                  <a:pt x="40158" y="9784"/>
                </a:moveTo>
                <a:cubicBezTo>
                  <a:pt x="40188" y="9784"/>
                  <a:pt x="40219" y="9786"/>
                  <a:pt x="40251" y="9790"/>
                </a:cubicBezTo>
                <a:cubicBezTo>
                  <a:pt x="41487" y="9961"/>
                  <a:pt x="42730" y="10296"/>
                  <a:pt x="44049" y="10814"/>
                </a:cubicBezTo>
                <a:cubicBezTo>
                  <a:pt x="44707" y="11073"/>
                  <a:pt x="45373" y="11340"/>
                  <a:pt x="46014" y="11607"/>
                </a:cubicBezTo>
                <a:lnTo>
                  <a:pt x="46018" y="11607"/>
                </a:lnTo>
                <a:cubicBezTo>
                  <a:pt x="46580" y="11834"/>
                  <a:pt x="47166" y="12073"/>
                  <a:pt x="47736" y="12300"/>
                </a:cubicBezTo>
                <a:cubicBezTo>
                  <a:pt x="48943" y="12779"/>
                  <a:pt x="49888" y="13070"/>
                  <a:pt x="50804" y="13257"/>
                </a:cubicBezTo>
                <a:cubicBezTo>
                  <a:pt x="51693" y="13433"/>
                  <a:pt x="52580" y="13522"/>
                  <a:pt x="53457" y="13522"/>
                </a:cubicBezTo>
                <a:cubicBezTo>
                  <a:pt x="53850" y="13522"/>
                  <a:pt x="54242" y="13504"/>
                  <a:pt x="54630" y="13468"/>
                </a:cubicBezTo>
                <a:lnTo>
                  <a:pt x="54638" y="13504"/>
                </a:lnTo>
                <a:cubicBezTo>
                  <a:pt x="54590" y="13528"/>
                  <a:pt x="54547" y="13540"/>
                  <a:pt x="54503" y="13548"/>
                </a:cubicBezTo>
                <a:cubicBezTo>
                  <a:pt x="53630" y="13755"/>
                  <a:pt x="52765" y="13855"/>
                  <a:pt x="51912" y="13855"/>
                </a:cubicBezTo>
                <a:cubicBezTo>
                  <a:pt x="51219" y="13855"/>
                  <a:pt x="50537" y="13787"/>
                  <a:pt x="49864" y="13655"/>
                </a:cubicBezTo>
                <a:cubicBezTo>
                  <a:pt x="49023" y="13488"/>
                  <a:pt x="48214" y="13229"/>
                  <a:pt x="47473" y="12886"/>
                </a:cubicBezTo>
                <a:cubicBezTo>
                  <a:pt x="46429" y="12404"/>
                  <a:pt x="45380" y="11894"/>
                  <a:pt x="44368" y="11400"/>
                </a:cubicBezTo>
                <a:lnTo>
                  <a:pt x="44117" y="11276"/>
                </a:lnTo>
                <a:cubicBezTo>
                  <a:pt x="42643" y="10555"/>
                  <a:pt x="41288" y="10093"/>
                  <a:pt x="39984" y="9853"/>
                </a:cubicBezTo>
                <a:lnTo>
                  <a:pt x="39921" y="9841"/>
                </a:lnTo>
                <a:lnTo>
                  <a:pt x="39980" y="9818"/>
                </a:lnTo>
                <a:cubicBezTo>
                  <a:pt x="40037" y="9793"/>
                  <a:pt x="40096" y="9784"/>
                  <a:pt x="40158" y="9784"/>
                </a:cubicBezTo>
                <a:close/>
                <a:moveTo>
                  <a:pt x="59966" y="13508"/>
                </a:moveTo>
                <a:cubicBezTo>
                  <a:pt x="60158" y="13508"/>
                  <a:pt x="60261" y="13647"/>
                  <a:pt x="60365" y="13799"/>
                </a:cubicBezTo>
                <a:lnTo>
                  <a:pt x="60429" y="13887"/>
                </a:lnTo>
                <a:lnTo>
                  <a:pt x="60369" y="13867"/>
                </a:lnTo>
                <a:cubicBezTo>
                  <a:pt x="60202" y="13795"/>
                  <a:pt x="60078" y="13679"/>
                  <a:pt x="59943" y="13540"/>
                </a:cubicBezTo>
                <a:lnTo>
                  <a:pt x="59911" y="13508"/>
                </a:lnTo>
                <a:close/>
                <a:moveTo>
                  <a:pt x="60305" y="13556"/>
                </a:moveTo>
                <a:lnTo>
                  <a:pt x="60349" y="13560"/>
                </a:lnTo>
                <a:cubicBezTo>
                  <a:pt x="60421" y="13564"/>
                  <a:pt x="60485" y="13568"/>
                  <a:pt x="60548" y="13580"/>
                </a:cubicBezTo>
                <a:cubicBezTo>
                  <a:pt x="60564" y="13580"/>
                  <a:pt x="60588" y="13588"/>
                  <a:pt x="60596" y="13600"/>
                </a:cubicBezTo>
                <a:cubicBezTo>
                  <a:pt x="60680" y="13727"/>
                  <a:pt x="60760" y="13859"/>
                  <a:pt x="60839" y="13994"/>
                </a:cubicBezTo>
                <a:lnTo>
                  <a:pt x="60883" y="14066"/>
                </a:lnTo>
                <a:lnTo>
                  <a:pt x="60839" y="14054"/>
                </a:lnTo>
                <a:cubicBezTo>
                  <a:pt x="60636" y="13998"/>
                  <a:pt x="60520" y="13843"/>
                  <a:pt x="60389" y="13667"/>
                </a:cubicBezTo>
                <a:cubicBezTo>
                  <a:pt x="60369" y="13639"/>
                  <a:pt x="60349" y="13616"/>
                  <a:pt x="60329" y="13588"/>
                </a:cubicBezTo>
                <a:lnTo>
                  <a:pt x="60305" y="13556"/>
                </a:lnTo>
                <a:close/>
                <a:moveTo>
                  <a:pt x="60337" y="13930"/>
                </a:moveTo>
                <a:lnTo>
                  <a:pt x="60481" y="14010"/>
                </a:lnTo>
                <a:cubicBezTo>
                  <a:pt x="60548" y="14054"/>
                  <a:pt x="60608" y="14102"/>
                  <a:pt x="60668" y="14181"/>
                </a:cubicBezTo>
                <a:lnTo>
                  <a:pt x="60640" y="14205"/>
                </a:lnTo>
                <a:lnTo>
                  <a:pt x="60337" y="13930"/>
                </a:lnTo>
                <a:close/>
                <a:moveTo>
                  <a:pt x="60744" y="13596"/>
                </a:moveTo>
                <a:cubicBezTo>
                  <a:pt x="60823" y="13596"/>
                  <a:pt x="60907" y="13596"/>
                  <a:pt x="60983" y="13600"/>
                </a:cubicBezTo>
                <a:cubicBezTo>
                  <a:pt x="60999" y="13604"/>
                  <a:pt x="61015" y="13616"/>
                  <a:pt x="61023" y="13627"/>
                </a:cubicBezTo>
                <a:cubicBezTo>
                  <a:pt x="61098" y="13779"/>
                  <a:pt x="61198" y="13974"/>
                  <a:pt x="61294" y="14181"/>
                </a:cubicBezTo>
                <a:lnTo>
                  <a:pt x="61306" y="14221"/>
                </a:lnTo>
                <a:lnTo>
                  <a:pt x="61306" y="14221"/>
                </a:lnTo>
                <a:lnTo>
                  <a:pt x="61266" y="14213"/>
                </a:lnTo>
                <a:cubicBezTo>
                  <a:pt x="61122" y="14166"/>
                  <a:pt x="61007" y="14122"/>
                  <a:pt x="60943" y="13978"/>
                </a:cubicBezTo>
                <a:cubicBezTo>
                  <a:pt x="60899" y="13875"/>
                  <a:pt x="60839" y="13783"/>
                  <a:pt x="60768" y="13683"/>
                </a:cubicBezTo>
                <a:cubicBezTo>
                  <a:pt x="60756" y="13663"/>
                  <a:pt x="60744" y="13643"/>
                  <a:pt x="60728" y="13624"/>
                </a:cubicBezTo>
                <a:lnTo>
                  <a:pt x="60708" y="13596"/>
                </a:lnTo>
                <a:close/>
                <a:moveTo>
                  <a:pt x="60740" y="14114"/>
                </a:moveTo>
                <a:lnTo>
                  <a:pt x="60795" y="14134"/>
                </a:lnTo>
                <a:cubicBezTo>
                  <a:pt x="60947" y="14193"/>
                  <a:pt x="61035" y="14265"/>
                  <a:pt x="61078" y="14393"/>
                </a:cubicBezTo>
                <a:cubicBezTo>
                  <a:pt x="61106" y="14464"/>
                  <a:pt x="61142" y="14532"/>
                  <a:pt x="61182" y="14596"/>
                </a:cubicBezTo>
                <a:lnTo>
                  <a:pt x="61234" y="14684"/>
                </a:lnTo>
                <a:lnTo>
                  <a:pt x="61158" y="14620"/>
                </a:lnTo>
                <a:cubicBezTo>
                  <a:pt x="61015" y="14504"/>
                  <a:pt x="60907" y="14353"/>
                  <a:pt x="60795" y="14193"/>
                </a:cubicBezTo>
                <a:lnTo>
                  <a:pt x="60740" y="14114"/>
                </a:lnTo>
                <a:close/>
                <a:moveTo>
                  <a:pt x="61325" y="14883"/>
                </a:moveTo>
                <a:cubicBezTo>
                  <a:pt x="61357" y="14919"/>
                  <a:pt x="61381" y="14955"/>
                  <a:pt x="61413" y="14998"/>
                </a:cubicBezTo>
                <a:lnTo>
                  <a:pt x="61377" y="15022"/>
                </a:lnTo>
                <a:lnTo>
                  <a:pt x="61298" y="14907"/>
                </a:lnTo>
                <a:lnTo>
                  <a:pt x="61325" y="14883"/>
                </a:lnTo>
                <a:close/>
                <a:moveTo>
                  <a:pt x="61126" y="14277"/>
                </a:moveTo>
                <a:lnTo>
                  <a:pt x="61166" y="14289"/>
                </a:lnTo>
                <a:cubicBezTo>
                  <a:pt x="61302" y="14329"/>
                  <a:pt x="61421" y="14381"/>
                  <a:pt x="61473" y="14556"/>
                </a:cubicBezTo>
                <a:cubicBezTo>
                  <a:pt x="61513" y="14684"/>
                  <a:pt x="61565" y="14803"/>
                  <a:pt x="61632" y="14935"/>
                </a:cubicBezTo>
                <a:lnTo>
                  <a:pt x="61676" y="15026"/>
                </a:lnTo>
                <a:lnTo>
                  <a:pt x="61612" y="14979"/>
                </a:lnTo>
                <a:cubicBezTo>
                  <a:pt x="61425" y="14827"/>
                  <a:pt x="61282" y="14620"/>
                  <a:pt x="61142" y="14317"/>
                </a:cubicBezTo>
                <a:lnTo>
                  <a:pt x="61126" y="14277"/>
                </a:lnTo>
                <a:close/>
                <a:moveTo>
                  <a:pt x="61525" y="15038"/>
                </a:moveTo>
                <a:lnTo>
                  <a:pt x="61600" y="15094"/>
                </a:lnTo>
                <a:cubicBezTo>
                  <a:pt x="61692" y="15170"/>
                  <a:pt x="61764" y="15234"/>
                  <a:pt x="61800" y="15333"/>
                </a:cubicBezTo>
                <a:cubicBezTo>
                  <a:pt x="61836" y="15437"/>
                  <a:pt x="61875" y="15536"/>
                  <a:pt x="61911" y="15640"/>
                </a:cubicBezTo>
                <a:lnTo>
                  <a:pt x="61875" y="15656"/>
                </a:lnTo>
                <a:lnTo>
                  <a:pt x="61525" y="15038"/>
                </a:lnTo>
                <a:close/>
                <a:moveTo>
                  <a:pt x="5950" y="0"/>
                </a:moveTo>
                <a:cubicBezTo>
                  <a:pt x="4797" y="0"/>
                  <a:pt x="3658" y="170"/>
                  <a:pt x="2543" y="508"/>
                </a:cubicBezTo>
                <a:cubicBezTo>
                  <a:pt x="2431" y="540"/>
                  <a:pt x="2316" y="576"/>
                  <a:pt x="2200" y="608"/>
                </a:cubicBezTo>
                <a:lnTo>
                  <a:pt x="2045" y="651"/>
                </a:lnTo>
                <a:lnTo>
                  <a:pt x="1435" y="891"/>
                </a:lnTo>
                <a:lnTo>
                  <a:pt x="1419" y="906"/>
                </a:lnTo>
                <a:cubicBezTo>
                  <a:pt x="1407" y="914"/>
                  <a:pt x="1399" y="926"/>
                  <a:pt x="1387" y="930"/>
                </a:cubicBezTo>
                <a:cubicBezTo>
                  <a:pt x="1284" y="978"/>
                  <a:pt x="1176" y="1030"/>
                  <a:pt x="1068" y="1086"/>
                </a:cubicBezTo>
                <a:cubicBezTo>
                  <a:pt x="869" y="1177"/>
                  <a:pt x="670" y="1273"/>
                  <a:pt x="471" y="1373"/>
                </a:cubicBezTo>
                <a:cubicBezTo>
                  <a:pt x="379" y="1417"/>
                  <a:pt x="283" y="1472"/>
                  <a:pt x="192" y="1528"/>
                </a:cubicBezTo>
                <a:cubicBezTo>
                  <a:pt x="152" y="1552"/>
                  <a:pt x="112" y="1576"/>
                  <a:pt x="68" y="1596"/>
                </a:cubicBezTo>
                <a:lnTo>
                  <a:pt x="0" y="1636"/>
                </a:lnTo>
                <a:lnTo>
                  <a:pt x="80" y="1652"/>
                </a:lnTo>
                <a:cubicBezTo>
                  <a:pt x="95" y="1656"/>
                  <a:pt x="109" y="1658"/>
                  <a:pt x="122" y="1658"/>
                </a:cubicBezTo>
                <a:cubicBezTo>
                  <a:pt x="159" y="1658"/>
                  <a:pt x="187" y="1643"/>
                  <a:pt x="208" y="1628"/>
                </a:cubicBezTo>
                <a:cubicBezTo>
                  <a:pt x="1363" y="950"/>
                  <a:pt x="2623" y="492"/>
                  <a:pt x="3950" y="273"/>
                </a:cubicBezTo>
                <a:cubicBezTo>
                  <a:pt x="4642" y="158"/>
                  <a:pt x="5323" y="101"/>
                  <a:pt x="5993" y="101"/>
                </a:cubicBezTo>
                <a:cubicBezTo>
                  <a:pt x="8188" y="101"/>
                  <a:pt x="10262" y="715"/>
                  <a:pt x="12179" y="1943"/>
                </a:cubicBezTo>
                <a:cubicBezTo>
                  <a:pt x="13295" y="2652"/>
                  <a:pt x="14395" y="3557"/>
                  <a:pt x="15551" y="4700"/>
                </a:cubicBezTo>
                <a:cubicBezTo>
                  <a:pt x="16173" y="5318"/>
                  <a:pt x="16790" y="5952"/>
                  <a:pt x="17396" y="6566"/>
                </a:cubicBezTo>
                <a:lnTo>
                  <a:pt x="17404" y="6574"/>
                </a:lnTo>
                <a:cubicBezTo>
                  <a:pt x="17807" y="6984"/>
                  <a:pt x="18221" y="7410"/>
                  <a:pt x="18635" y="7825"/>
                </a:cubicBezTo>
                <a:cubicBezTo>
                  <a:pt x="19468" y="8662"/>
                  <a:pt x="20588" y="9742"/>
                  <a:pt x="21860" y="10658"/>
                </a:cubicBezTo>
                <a:lnTo>
                  <a:pt x="21911" y="10698"/>
                </a:lnTo>
                <a:lnTo>
                  <a:pt x="21824" y="10690"/>
                </a:lnTo>
                <a:cubicBezTo>
                  <a:pt x="21684" y="10678"/>
                  <a:pt x="21553" y="10662"/>
                  <a:pt x="21425" y="10650"/>
                </a:cubicBezTo>
                <a:cubicBezTo>
                  <a:pt x="21333" y="10635"/>
                  <a:pt x="21254" y="10611"/>
                  <a:pt x="21194" y="10571"/>
                </a:cubicBezTo>
                <a:cubicBezTo>
                  <a:pt x="20377" y="10037"/>
                  <a:pt x="19580" y="9407"/>
                  <a:pt x="18831" y="8706"/>
                </a:cubicBezTo>
                <a:cubicBezTo>
                  <a:pt x="17974" y="7905"/>
                  <a:pt x="17109" y="7076"/>
                  <a:pt x="16284" y="6275"/>
                </a:cubicBezTo>
                <a:lnTo>
                  <a:pt x="16189" y="6187"/>
                </a:lnTo>
                <a:cubicBezTo>
                  <a:pt x="15085" y="5119"/>
                  <a:pt x="13997" y="4087"/>
                  <a:pt x="12785" y="3222"/>
                </a:cubicBezTo>
                <a:cubicBezTo>
                  <a:pt x="11510" y="2305"/>
                  <a:pt x="10370" y="1727"/>
                  <a:pt x="9194" y="1393"/>
                </a:cubicBezTo>
                <a:cubicBezTo>
                  <a:pt x="8139" y="1094"/>
                  <a:pt x="7096" y="946"/>
                  <a:pt x="6068" y="946"/>
                </a:cubicBezTo>
                <a:cubicBezTo>
                  <a:pt x="4156" y="946"/>
                  <a:pt x="2296" y="1460"/>
                  <a:pt x="511" y="2481"/>
                </a:cubicBezTo>
                <a:cubicBezTo>
                  <a:pt x="411" y="2532"/>
                  <a:pt x="311" y="2600"/>
                  <a:pt x="220" y="2664"/>
                </a:cubicBezTo>
                <a:lnTo>
                  <a:pt x="212" y="2668"/>
                </a:lnTo>
                <a:cubicBezTo>
                  <a:pt x="172" y="2700"/>
                  <a:pt x="128" y="2724"/>
                  <a:pt x="88" y="2752"/>
                </a:cubicBezTo>
                <a:lnTo>
                  <a:pt x="64" y="2768"/>
                </a:lnTo>
                <a:lnTo>
                  <a:pt x="112" y="2847"/>
                </a:lnTo>
                <a:lnTo>
                  <a:pt x="140" y="2831"/>
                </a:lnTo>
                <a:lnTo>
                  <a:pt x="168" y="2819"/>
                </a:lnTo>
                <a:cubicBezTo>
                  <a:pt x="192" y="2803"/>
                  <a:pt x="212" y="2792"/>
                  <a:pt x="232" y="2780"/>
                </a:cubicBezTo>
                <a:cubicBezTo>
                  <a:pt x="1435" y="1994"/>
                  <a:pt x="2770" y="1472"/>
                  <a:pt x="4197" y="1225"/>
                </a:cubicBezTo>
                <a:cubicBezTo>
                  <a:pt x="4863" y="1111"/>
                  <a:pt x="5519" y="1053"/>
                  <a:pt x="6164" y="1053"/>
                </a:cubicBezTo>
                <a:cubicBezTo>
                  <a:pt x="7940" y="1053"/>
                  <a:pt x="9633" y="1487"/>
                  <a:pt x="11223" y="2349"/>
                </a:cubicBezTo>
                <a:cubicBezTo>
                  <a:pt x="12375" y="2971"/>
                  <a:pt x="13479" y="3788"/>
                  <a:pt x="14606" y="4836"/>
                </a:cubicBezTo>
                <a:cubicBezTo>
                  <a:pt x="15336" y="5513"/>
                  <a:pt x="16065" y="6215"/>
                  <a:pt x="16766" y="6896"/>
                </a:cubicBezTo>
                <a:cubicBezTo>
                  <a:pt x="17157" y="7271"/>
                  <a:pt x="17587" y="7689"/>
                  <a:pt x="18014" y="8092"/>
                </a:cubicBezTo>
                <a:cubicBezTo>
                  <a:pt x="19118" y="9148"/>
                  <a:pt x="20070" y="9933"/>
                  <a:pt x="21003" y="10563"/>
                </a:cubicBezTo>
                <a:lnTo>
                  <a:pt x="21055" y="10603"/>
                </a:lnTo>
                <a:lnTo>
                  <a:pt x="20987" y="10599"/>
                </a:lnTo>
                <a:cubicBezTo>
                  <a:pt x="20851" y="10591"/>
                  <a:pt x="20716" y="10575"/>
                  <a:pt x="20568" y="10551"/>
                </a:cubicBezTo>
                <a:cubicBezTo>
                  <a:pt x="20493" y="10539"/>
                  <a:pt x="20425" y="10515"/>
                  <a:pt x="20369" y="10479"/>
                </a:cubicBezTo>
                <a:cubicBezTo>
                  <a:pt x="19572" y="9997"/>
                  <a:pt x="18811" y="9443"/>
                  <a:pt x="18113" y="8825"/>
                </a:cubicBezTo>
                <a:cubicBezTo>
                  <a:pt x="17340" y="8148"/>
                  <a:pt x="16571" y="7454"/>
                  <a:pt x="15830" y="6785"/>
                </a:cubicBezTo>
                <a:lnTo>
                  <a:pt x="15810" y="6769"/>
                </a:lnTo>
                <a:cubicBezTo>
                  <a:pt x="15543" y="6526"/>
                  <a:pt x="15272" y="6279"/>
                  <a:pt x="15005" y="6040"/>
                </a:cubicBezTo>
                <a:cubicBezTo>
                  <a:pt x="14272" y="5382"/>
                  <a:pt x="13395" y="4617"/>
                  <a:pt x="12418" y="3939"/>
                </a:cubicBezTo>
                <a:cubicBezTo>
                  <a:pt x="11426" y="3250"/>
                  <a:pt x="10490" y="2760"/>
                  <a:pt x="9553" y="2433"/>
                </a:cubicBezTo>
                <a:cubicBezTo>
                  <a:pt x="8497" y="2067"/>
                  <a:pt x="7408" y="1883"/>
                  <a:pt x="6296" y="1883"/>
                </a:cubicBezTo>
                <a:cubicBezTo>
                  <a:pt x="5461" y="1883"/>
                  <a:pt x="4614" y="1987"/>
                  <a:pt x="3759" y="2194"/>
                </a:cubicBezTo>
                <a:cubicBezTo>
                  <a:pt x="2475" y="2509"/>
                  <a:pt x="1284" y="3059"/>
                  <a:pt x="224" y="3828"/>
                </a:cubicBezTo>
                <a:cubicBezTo>
                  <a:pt x="200" y="3848"/>
                  <a:pt x="168" y="3868"/>
                  <a:pt x="144" y="3895"/>
                </a:cubicBezTo>
                <a:cubicBezTo>
                  <a:pt x="132" y="3903"/>
                  <a:pt x="120" y="3915"/>
                  <a:pt x="108" y="3923"/>
                </a:cubicBezTo>
                <a:lnTo>
                  <a:pt x="52" y="3967"/>
                </a:lnTo>
                <a:lnTo>
                  <a:pt x="124" y="3979"/>
                </a:lnTo>
                <a:cubicBezTo>
                  <a:pt x="132" y="3980"/>
                  <a:pt x="139" y="3981"/>
                  <a:pt x="146" y="3981"/>
                </a:cubicBezTo>
                <a:cubicBezTo>
                  <a:pt x="182" y="3981"/>
                  <a:pt x="207" y="3965"/>
                  <a:pt x="228" y="3955"/>
                </a:cubicBezTo>
                <a:cubicBezTo>
                  <a:pt x="1423" y="3070"/>
                  <a:pt x="2774" y="2481"/>
                  <a:pt x="4253" y="2190"/>
                </a:cubicBezTo>
                <a:cubicBezTo>
                  <a:pt x="4944" y="2056"/>
                  <a:pt x="5626" y="1989"/>
                  <a:pt x="6297" y="1989"/>
                </a:cubicBezTo>
                <a:cubicBezTo>
                  <a:pt x="7863" y="1989"/>
                  <a:pt x="9368" y="2354"/>
                  <a:pt x="10788" y="3082"/>
                </a:cubicBezTo>
                <a:cubicBezTo>
                  <a:pt x="11868" y="3636"/>
                  <a:pt x="12925" y="4366"/>
                  <a:pt x="14013" y="5318"/>
                </a:cubicBezTo>
                <a:cubicBezTo>
                  <a:pt x="14698" y="5920"/>
                  <a:pt x="15383" y="6546"/>
                  <a:pt x="16049" y="7147"/>
                </a:cubicBezTo>
                <a:cubicBezTo>
                  <a:pt x="16412" y="7474"/>
                  <a:pt x="16790" y="7821"/>
                  <a:pt x="17165" y="8152"/>
                </a:cubicBezTo>
                <a:cubicBezTo>
                  <a:pt x="18173" y="9060"/>
                  <a:pt x="19034" y="9738"/>
                  <a:pt x="19867" y="10284"/>
                </a:cubicBezTo>
                <a:lnTo>
                  <a:pt x="20118" y="10451"/>
                </a:lnTo>
                <a:lnTo>
                  <a:pt x="20190" y="10495"/>
                </a:lnTo>
                <a:lnTo>
                  <a:pt x="20110" y="10483"/>
                </a:lnTo>
                <a:cubicBezTo>
                  <a:pt x="20078" y="10479"/>
                  <a:pt x="20046" y="10475"/>
                  <a:pt x="20014" y="10475"/>
                </a:cubicBezTo>
                <a:lnTo>
                  <a:pt x="20006" y="10475"/>
                </a:lnTo>
                <a:cubicBezTo>
                  <a:pt x="19959" y="10471"/>
                  <a:pt x="19911" y="10459"/>
                  <a:pt x="19867" y="10455"/>
                </a:cubicBezTo>
                <a:cubicBezTo>
                  <a:pt x="19680" y="10435"/>
                  <a:pt x="19516" y="10376"/>
                  <a:pt x="19369" y="10280"/>
                </a:cubicBezTo>
                <a:cubicBezTo>
                  <a:pt x="19221" y="10184"/>
                  <a:pt x="19074" y="10097"/>
                  <a:pt x="18934" y="10005"/>
                </a:cubicBezTo>
                <a:lnTo>
                  <a:pt x="18930" y="10001"/>
                </a:lnTo>
                <a:cubicBezTo>
                  <a:pt x="18683" y="9845"/>
                  <a:pt x="18436" y="9694"/>
                  <a:pt x="18193" y="9523"/>
                </a:cubicBezTo>
                <a:cubicBezTo>
                  <a:pt x="17209" y="8841"/>
                  <a:pt x="16288" y="8052"/>
                  <a:pt x="15395" y="7287"/>
                </a:cubicBezTo>
                <a:lnTo>
                  <a:pt x="15216" y="7131"/>
                </a:lnTo>
                <a:cubicBezTo>
                  <a:pt x="14268" y="6315"/>
                  <a:pt x="13279" y="5474"/>
                  <a:pt x="12215" y="4744"/>
                </a:cubicBezTo>
                <a:cubicBezTo>
                  <a:pt x="11111" y="3995"/>
                  <a:pt x="10071" y="3481"/>
                  <a:pt x="9039" y="3170"/>
                </a:cubicBezTo>
                <a:cubicBezTo>
                  <a:pt x="8196" y="2919"/>
                  <a:pt x="7307" y="2793"/>
                  <a:pt x="6404" y="2793"/>
                </a:cubicBezTo>
                <a:cubicBezTo>
                  <a:pt x="5790" y="2793"/>
                  <a:pt x="5169" y="2851"/>
                  <a:pt x="4552" y="2967"/>
                </a:cubicBezTo>
                <a:cubicBezTo>
                  <a:pt x="3033" y="3258"/>
                  <a:pt x="1614" y="3895"/>
                  <a:pt x="451" y="4804"/>
                </a:cubicBezTo>
                <a:cubicBezTo>
                  <a:pt x="371" y="4864"/>
                  <a:pt x="299" y="4932"/>
                  <a:pt x="228" y="4991"/>
                </a:cubicBezTo>
                <a:cubicBezTo>
                  <a:pt x="192" y="5019"/>
                  <a:pt x="160" y="5043"/>
                  <a:pt x="128" y="5075"/>
                </a:cubicBezTo>
                <a:lnTo>
                  <a:pt x="80" y="5115"/>
                </a:lnTo>
                <a:lnTo>
                  <a:pt x="144" y="5131"/>
                </a:lnTo>
                <a:cubicBezTo>
                  <a:pt x="155" y="5133"/>
                  <a:pt x="164" y="5134"/>
                  <a:pt x="174" y="5134"/>
                </a:cubicBezTo>
                <a:cubicBezTo>
                  <a:pt x="203" y="5134"/>
                  <a:pt x="227" y="5124"/>
                  <a:pt x="251" y="5103"/>
                </a:cubicBezTo>
                <a:cubicBezTo>
                  <a:pt x="1575" y="3995"/>
                  <a:pt x="3141" y="3290"/>
                  <a:pt x="4922" y="3011"/>
                </a:cubicBezTo>
                <a:cubicBezTo>
                  <a:pt x="5427" y="2931"/>
                  <a:pt x="5928" y="2892"/>
                  <a:pt x="6423" y="2892"/>
                </a:cubicBezTo>
                <a:cubicBezTo>
                  <a:pt x="7666" y="2892"/>
                  <a:pt x="8873" y="3142"/>
                  <a:pt x="10027" y="3640"/>
                </a:cubicBezTo>
                <a:cubicBezTo>
                  <a:pt x="11067" y="4087"/>
                  <a:pt x="12088" y="4712"/>
                  <a:pt x="13060" y="5490"/>
                </a:cubicBezTo>
                <a:cubicBezTo>
                  <a:pt x="13849" y="6115"/>
                  <a:pt x="14634" y="6777"/>
                  <a:pt x="15391" y="7414"/>
                </a:cubicBezTo>
                <a:cubicBezTo>
                  <a:pt x="15611" y="7602"/>
                  <a:pt x="15826" y="7785"/>
                  <a:pt x="16045" y="7964"/>
                </a:cubicBezTo>
                <a:cubicBezTo>
                  <a:pt x="17177" y="8917"/>
                  <a:pt x="18157" y="9678"/>
                  <a:pt x="19237" y="10316"/>
                </a:cubicBezTo>
                <a:lnTo>
                  <a:pt x="19337" y="10376"/>
                </a:lnTo>
                <a:lnTo>
                  <a:pt x="19138" y="10332"/>
                </a:lnTo>
                <a:cubicBezTo>
                  <a:pt x="18958" y="10292"/>
                  <a:pt x="18771" y="10252"/>
                  <a:pt x="18604" y="10176"/>
                </a:cubicBezTo>
                <a:cubicBezTo>
                  <a:pt x="17938" y="9857"/>
                  <a:pt x="17265" y="9443"/>
                  <a:pt x="16547" y="8909"/>
                </a:cubicBezTo>
                <a:cubicBezTo>
                  <a:pt x="15830" y="8379"/>
                  <a:pt x="15116" y="7825"/>
                  <a:pt x="14427" y="7291"/>
                </a:cubicBezTo>
                <a:cubicBezTo>
                  <a:pt x="14212" y="7124"/>
                  <a:pt x="13993" y="6956"/>
                  <a:pt x="13777" y="6793"/>
                </a:cubicBezTo>
                <a:cubicBezTo>
                  <a:pt x="12737" y="5992"/>
                  <a:pt x="11841" y="5350"/>
                  <a:pt x="10852" y="4824"/>
                </a:cubicBezTo>
                <a:cubicBezTo>
                  <a:pt x="9724" y="4222"/>
                  <a:pt x="8640" y="3864"/>
                  <a:pt x="7560" y="3736"/>
                </a:cubicBezTo>
                <a:cubicBezTo>
                  <a:pt x="7208" y="3694"/>
                  <a:pt x="6855" y="3673"/>
                  <a:pt x="6502" y="3673"/>
                </a:cubicBezTo>
                <a:cubicBezTo>
                  <a:pt x="5572" y="3673"/>
                  <a:pt x="4643" y="3818"/>
                  <a:pt x="3731" y="4107"/>
                </a:cubicBezTo>
                <a:cubicBezTo>
                  <a:pt x="2463" y="4505"/>
                  <a:pt x="1339" y="5143"/>
                  <a:pt x="391" y="6008"/>
                </a:cubicBezTo>
                <a:cubicBezTo>
                  <a:pt x="339" y="6055"/>
                  <a:pt x="283" y="6111"/>
                  <a:pt x="232" y="6159"/>
                </a:cubicBezTo>
                <a:lnTo>
                  <a:pt x="228" y="6167"/>
                </a:lnTo>
                <a:lnTo>
                  <a:pt x="160" y="6235"/>
                </a:lnTo>
                <a:lnTo>
                  <a:pt x="108" y="6287"/>
                </a:lnTo>
                <a:lnTo>
                  <a:pt x="180" y="6291"/>
                </a:lnTo>
                <a:cubicBezTo>
                  <a:pt x="232" y="6291"/>
                  <a:pt x="263" y="6271"/>
                  <a:pt x="287" y="6251"/>
                </a:cubicBezTo>
                <a:cubicBezTo>
                  <a:pt x="327" y="6211"/>
                  <a:pt x="371" y="6175"/>
                  <a:pt x="411" y="6135"/>
                </a:cubicBezTo>
                <a:cubicBezTo>
                  <a:pt x="487" y="6067"/>
                  <a:pt x="566" y="5992"/>
                  <a:pt x="646" y="5920"/>
                </a:cubicBezTo>
                <a:cubicBezTo>
                  <a:pt x="1798" y="4944"/>
                  <a:pt x="3153" y="4286"/>
                  <a:pt x="4671" y="3967"/>
                </a:cubicBezTo>
                <a:cubicBezTo>
                  <a:pt x="5294" y="3838"/>
                  <a:pt x="5911" y="3773"/>
                  <a:pt x="6520" y="3773"/>
                </a:cubicBezTo>
                <a:cubicBezTo>
                  <a:pt x="7334" y="3773"/>
                  <a:pt x="8132" y="3888"/>
                  <a:pt x="8907" y="4119"/>
                </a:cubicBezTo>
                <a:cubicBezTo>
                  <a:pt x="9836" y="4398"/>
                  <a:pt x="10781" y="4844"/>
                  <a:pt x="11789" y="5494"/>
                </a:cubicBezTo>
                <a:cubicBezTo>
                  <a:pt x="12733" y="6095"/>
                  <a:pt x="13622" y="6797"/>
                  <a:pt x="14487" y="7474"/>
                </a:cubicBezTo>
                <a:cubicBezTo>
                  <a:pt x="14614" y="7574"/>
                  <a:pt x="14746" y="7681"/>
                  <a:pt x="14873" y="7781"/>
                </a:cubicBezTo>
                <a:cubicBezTo>
                  <a:pt x="15850" y="8542"/>
                  <a:pt x="16810" y="9276"/>
                  <a:pt x="17866" y="9897"/>
                </a:cubicBezTo>
                <a:cubicBezTo>
                  <a:pt x="17994" y="9973"/>
                  <a:pt x="18121" y="10041"/>
                  <a:pt x="18245" y="10112"/>
                </a:cubicBezTo>
                <a:lnTo>
                  <a:pt x="18337" y="10160"/>
                </a:lnTo>
                <a:lnTo>
                  <a:pt x="18237" y="10144"/>
                </a:lnTo>
                <a:cubicBezTo>
                  <a:pt x="18066" y="10120"/>
                  <a:pt x="17894" y="10093"/>
                  <a:pt x="17743" y="10013"/>
                </a:cubicBezTo>
                <a:cubicBezTo>
                  <a:pt x="17129" y="9734"/>
                  <a:pt x="16551" y="9443"/>
                  <a:pt x="16009" y="9092"/>
                </a:cubicBezTo>
                <a:cubicBezTo>
                  <a:pt x="15256" y="8602"/>
                  <a:pt x="14511" y="8084"/>
                  <a:pt x="13781" y="7586"/>
                </a:cubicBezTo>
                <a:lnTo>
                  <a:pt x="13758" y="7566"/>
                </a:lnTo>
                <a:cubicBezTo>
                  <a:pt x="13494" y="7383"/>
                  <a:pt x="13223" y="7199"/>
                  <a:pt x="12960" y="7020"/>
                </a:cubicBezTo>
                <a:cubicBezTo>
                  <a:pt x="12028" y="6382"/>
                  <a:pt x="11012" y="5725"/>
                  <a:pt x="9896" y="5250"/>
                </a:cubicBezTo>
                <a:cubicBezTo>
                  <a:pt x="8788" y="4776"/>
                  <a:pt x="7720" y="4541"/>
                  <a:pt x="6640" y="4541"/>
                </a:cubicBezTo>
                <a:lnTo>
                  <a:pt x="6620" y="4541"/>
                </a:lnTo>
                <a:cubicBezTo>
                  <a:pt x="5161" y="4541"/>
                  <a:pt x="3759" y="4896"/>
                  <a:pt x="2451" y="5593"/>
                </a:cubicBezTo>
                <a:cubicBezTo>
                  <a:pt x="1614" y="6044"/>
                  <a:pt x="877" y="6613"/>
                  <a:pt x="259" y="7299"/>
                </a:cubicBezTo>
                <a:cubicBezTo>
                  <a:pt x="232" y="7323"/>
                  <a:pt x="212" y="7351"/>
                  <a:pt x="192" y="7379"/>
                </a:cubicBezTo>
                <a:cubicBezTo>
                  <a:pt x="184" y="7391"/>
                  <a:pt x="172" y="7402"/>
                  <a:pt x="164" y="7418"/>
                </a:cubicBezTo>
                <a:lnTo>
                  <a:pt x="0" y="7622"/>
                </a:lnTo>
                <a:lnTo>
                  <a:pt x="0" y="7622"/>
                </a:lnTo>
                <a:lnTo>
                  <a:pt x="204" y="7454"/>
                </a:lnTo>
                <a:cubicBezTo>
                  <a:pt x="307" y="7371"/>
                  <a:pt x="399" y="7283"/>
                  <a:pt x="487" y="7191"/>
                </a:cubicBezTo>
                <a:cubicBezTo>
                  <a:pt x="511" y="7163"/>
                  <a:pt x="542" y="7135"/>
                  <a:pt x="566" y="7108"/>
                </a:cubicBezTo>
                <a:cubicBezTo>
                  <a:pt x="1543" y="6127"/>
                  <a:pt x="2742" y="5418"/>
                  <a:pt x="4133" y="4999"/>
                </a:cubicBezTo>
                <a:cubicBezTo>
                  <a:pt x="4936" y="4758"/>
                  <a:pt x="5748" y="4637"/>
                  <a:pt x="6555" y="4637"/>
                </a:cubicBezTo>
                <a:cubicBezTo>
                  <a:pt x="6870" y="4637"/>
                  <a:pt x="7184" y="4656"/>
                  <a:pt x="7497" y="4692"/>
                </a:cubicBezTo>
                <a:cubicBezTo>
                  <a:pt x="8617" y="4820"/>
                  <a:pt x="9756" y="5215"/>
                  <a:pt x="10988" y="5896"/>
                </a:cubicBezTo>
                <a:cubicBezTo>
                  <a:pt x="11952" y="6430"/>
                  <a:pt x="12861" y="7068"/>
                  <a:pt x="13738" y="7685"/>
                </a:cubicBezTo>
                <a:lnTo>
                  <a:pt x="13845" y="7761"/>
                </a:lnTo>
                <a:cubicBezTo>
                  <a:pt x="14758" y="8403"/>
                  <a:pt x="15694" y="9064"/>
                  <a:pt x="16687" y="9618"/>
                </a:cubicBezTo>
                <a:cubicBezTo>
                  <a:pt x="16862" y="9714"/>
                  <a:pt x="17033" y="9810"/>
                  <a:pt x="17197" y="9893"/>
                </a:cubicBezTo>
                <a:lnTo>
                  <a:pt x="17304" y="9953"/>
                </a:lnTo>
                <a:lnTo>
                  <a:pt x="17185" y="9925"/>
                </a:lnTo>
                <a:cubicBezTo>
                  <a:pt x="17025" y="9897"/>
                  <a:pt x="16898" y="9861"/>
                  <a:pt x="16786" y="9818"/>
                </a:cubicBezTo>
                <a:cubicBezTo>
                  <a:pt x="16392" y="9658"/>
                  <a:pt x="16021" y="9479"/>
                  <a:pt x="15706" y="9319"/>
                </a:cubicBezTo>
                <a:cubicBezTo>
                  <a:pt x="14869" y="8897"/>
                  <a:pt x="14056" y="8399"/>
                  <a:pt x="13271" y="7909"/>
                </a:cubicBezTo>
                <a:cubicBezTo>
                  <a:pt x="13064" y="7785"/>
                  <a:pt x="12861" y="7654"/>
                  <a:pt x="12658" y="7530"/>
                </a:cubicBezTo>
                <a:cubicBezTo>
                  <a:pt x="11789" y="7004"/>
                  <a:pt x="10773" y="6402"/>
                  <a:pt x="9685" y="5972"/>
                </a:cubicBezTo>
                <a:cubicBezTo>
                  <a:pt x="8630" y="5557"/>
                  <a:pt x="7623" y="5354"/>
                  <a:pt x="6628" y="5354"/>
                </a:cubicBezTo>
                <a:cubicBezTo>
                  <a:pt x="6513" y="5354"/>
                  <a:pt x="6399" y="5357"/>
                  <a:pt x="6285" y="5362"/>
                </a:cubicBezTo>
                <a:cubicBezTo>
                  <a:pt x="5014" y="5430"/>
                  <a:pt x="3794" y="5776"/>
                  <a:pt x="2663" y="6402"/>
                </a:cubicBezTo>
                <a:cubicBezTo>
                  <a:pt x="1694" y="6940"/>
                  <a:pt x="877" y="7638"/>
                  <a:pt x="244" y="8475"/>
                </a:cubicBezTo>
                <a:cubicBezTo>
                  <a:pt x="228" y="8494"/>
                  <a:pt x="212" y="8514"/>
                  <a:pt x="204" y="8530"/>
                </a:cubicBezTo>
                <a:lnTo>
                  <a:pt x="144" y="8618"/>
                </a:lnTo>
                <a:lnTo>
                  <a:pt x="212" y="8610"/>
                </a:lnTo>
                <a:cubicBezTo>
                  <a:pt x="267" y="8606"/>
                  <a:pt x="291" y="8582"/>
                  <a:pt x="311" y="8558"/>
                </a:cubicBezTo>
                <a:cubicBezTo>
                  <a:pt x="1535" y="6972"/>
                  <a:pt x="3201" y="5972"/>
                  <a:pt x="5273" y="5585"/>
                </a:cubicBezTo>
                <a:cubicBezTo>
                  <a:pt x="5724" y="5499"/>
                  <a:pt x="6176" y="5456"/>
                  <a:pt x="6630" y="5456"/>
                </a:cubicBezTo>
                <a:cubicBezTo>
                  <a:pt x="7708" y="5456"/>
                  <a:pt x="8800" y="5699"/>
                  <a:pt x="9936" y="6187"/>
                </a:cubicBezTo>
                <a:cubicBezTo>
                  <a:pt x="10980" y="6633"/>
                  <a:pt x="11940" y="7207"/>
                  <a:pt x="12992" y="7853"/>
                </a:cubicBezTo>
                <a:lnTo>
                  <a:pt x="13212" y="7988"/>
                </a:lnTo>
                <a:cubicBezTo>
                  <a:pt x="14048" y="8502"/>
                  <a:pt x="14913" y="9036"/>
                  <a:pt x="15810" y="9483"/>
                </a:cubicBezTo>
                <a:cubicBezTo>
                  <a:pt x="15902" y="9527"/>
                  <a:pt x="15989" y="9574"/>
                  <a:pt x="16081" y="9614"/>
                </a:cubicBezTo>
                <a:lnTo>
                  <a:pt x="16065" y="9646"/>
                </a:lnTo>
                <a:cubicBezTo>
                  <a:pt x="15945" y="9618"/>
                  <a:pt x="15834" y="9582"/>
                  <a:pt x="15742" y="9547"/>
                </a:cubicBezTo>
                <a:cubicBezTo>
                  <a:pt x="14889" y="9240"/>
                  <a:pt x="14068" y="8829"/>
                  <a:pt x="13299" y="8439"/>
                </a:cubicBezTo>
                <a:cubicBezTo>
                  <a:pt x="13092" y="8331"/>
                  <a:pt x="12881" y="8223"/>
                  <a:pt x="12674" y="8112"/>
                </a:cubicBezTo>
                <a:cubicBezTo>
                  <a:pt x="11861" y="7693"/>
                  <a:pt x="11024" y="7263"/>
                  <a:pt x="10163" y="6908"/>
                </a:cubicBezTo>
                <a:cubicBezTo>
                  <a:pt x="9051" y="6454"/>
                  <a:pt x="8098" y="6219"/>
                  <a:pt x="7162" y="6167"/>
                </a:cubicBezTo>
                <a:cubicBezTo>
                  <a:pt x="7011" y="6159"/>
                  <a:pt x="6861" y="6154"/>
                  <a:pt x="6711" y="6154"/>
                </a:cubicBezTo>
                <a:cubicBezTo>
                  <a:pt x="5177" y="6154"/>
                  <a:pt x="3714" y="6601"/>
                  <a:pt x="2360" y="7490"/>
                </a:cubicBezTo>
                <a:cubicBezTo>
                  <a:pt x="1519" y="8044"/>
                  <a:pt x="825" y="8746"/>
                  <a:pt x="299" y="9566"/>
                </a:cubicBezTo>
                <a:cubicBezTo>
                  <a:pt x="279" y="9602"/>
                  <a:pt x="259" y="9634"/>
                  <a:pt x="240" y="9674"/>
                </a:cubicBezTo>
                <a:cubicBezTo>
                  <a:pt x="228" y="9694"/>
                  <a:pt x="212" y="9714"/>
                  <a:pt x="204" y="9738"/>
                </a:cubicBezTo>
                <a:lnTo>
                  <a:pt x="168" y="9798"/>
                </a:lnTo>
                <a:lnTo>
                  <a:pt x="240" y="9782"/>
                </a:lnTo>
                <a:cubicBezTo>
                  <a:pt x="248" y="9778"/>
                  <a:pt x="259" y="9778"/>
                  <a:pt x="263" y="9778"/>
                </a:cubicBezTo>
                <a:cubicBezTo>
                  <a:pt x="271" y="9778"/>
                  <a:pt x="287" y="9774"/>
                  <a:pt x="291" y="9762"/>
                </a:cubicBezTo>
                <a:cubicBezTo>
                  <a:pt x="323" y="9718"/>
                  <a:pt x="351" y="9678"/>
                  <a:pt x="379" y="9634"/>
                </a:cubicBezTo>
                <a:cubicBezTo>
                  <a:pt x="1148" y="8427"/>
                  <a:pt x="2256" y="7506"/>
                  <a:pt x="3659" y="6892"/>
                </a:cubicBezTo>
                <a:cubicBezTo>
                  <a:pt x="4648" y="6463"/>
                  <a:pt x="5662" y="6247"/>
                  <a:pt x="6692" y="6247"/>
                </a:cubicBezTo>
                <a:cubicBezTo>
                  <a:pt x="7343" y="6247"/>
                  <a:pt x="8000" y="6333"/>
                  <a:pt x="8660" y="6506"/>
                </a:cubicBezTo>
                <a:cubicBezTo>
                  <a:pt x="9764" y="6793"/>
                  <a:pt x="10769" y="7263"/>
                  <a:pt x="11617" y="7681"/>
                </a:cubicBezTo>
                <a:cubicBezTo>
                  <a:pt x="11968" y="7853"/>
                  <a:pt x="12323" y="8040"/>
                  <a:pt x="12666" y="8219"/>
                </a:cubicBezTo>
                <a:cubicBezTo>
                  <a:pt x="13343" y="8566"/>
                  <a:pt x="14040" y="8929"/>
                  <a:pt x="14754" y="9244"/>
                </a:cubicBezTo>
                <a:lnTo>
                  <a:pt x="14738" y="9280"/>
                </a:lnTo>
                <a:cubicBezTo>
                  <a:pt x="14630" y="9248"/>
                  <a:pt x="14531" y="9216"/>
                  <a:pt x="14435" y="9180"/>
                </a:cubicBezTo>
                <a:cubicBezTo>
                  <a:pt x="13490" y="8817"/>
                  <a:pt x="12534" y="8439"/>
                  <a:pt x="11605" y="8068"/>
                </a:cubicBezTo>
                <a:lnTo>
                  <a:pt x="11502" y="8028"/>
                </a:lnTo>
                <a:cubicBezTo>
                  <a:pt x="10605" y="7673"/>
                  <a:pt x="9645" y="7315"/>
                  <a:pt x="8636" y="7096"/>
                </a:cubicBezTo>
                <a:cubicBezTo>
                  <a:pt x="8025" y="6963"/>
                  <a:pt x="7425" y="6897"/>
                  <a:pt x="6838" y="6897"/>
                </a:cubicBezTo>
                <a:cubicBezTo>
                  <a:pt x="5285" y="6897"/>
                  <a:pt x="3823" y="7360"/>
                  <a:pt x="2475" y="8283"/>
                </a:cubicBezTo>
                <a:cubicBezTo>
                  <a:pt x="1503" y="8945"/>
                  <a:pt x="762" y="9794"/>
                  <a:pt x="267" y="10798"/>
                </a:cubicBezTo>
                <a:cubicBezTo>
                  <a:pt x="259" y="10818"/>
                  <a:pt x="251" y="10838"/>
                  <a:pt x="244" y="10858"/>
                </a:cubicBezTo>
                <a:cubicBezTo>
                  <a:pt x="240" y="10870"/>
                  <a:pt x="240" y="10878"/>
                  <a:pt x="232" y="10882"/>
                </a:cubicBezTo>
                <a:lnTo>
                  <a:pt x="160" y="11077"/>
                </a:lnTo>
                <a:lnTo>
                  <a:pt x="160" y="11077"/>
                </a:lnTo>
                <a:lnTo>
                  <a:pt x="287" y="10914"/>
                </a:lnTo>
                <a:cubicBezTo>
                  <a:pt x="359" y="10822"/>
                  <a:pt x="411" y="10730"/>
                  <a:pt x="463" y="10635"/>
                </a:cubicBezTo>
                <a:cubicBezTo>
                  <a:pt x="479" y="10611"/>
                  <a:pt x="487" y="10583"/>
                  <a:pt x="503" y="10559"/>
                </a:cubicBezTo>
                <a:cubicBezTo>
                  <a:pt x="1140" y="9435"/>
                  <a:pt x="2085" y="8530"/>
                  <a:pt x="3312" y="7885"/>
                </a:cubicBezTo>
                <a:cubicBezTo>
                  <a:pt x="4425" y="7291"/>
                  <a:pt x="5605" y="6994"/>
                  <a:pt x="6829" y="6994"/>
                </a:cubicBezTo>
                <a:cubicBezTo>
                  <a:pt x="7069" y="6994"/>
                  <a:pt x="7310" y="7005"/>
                  <a:pt x="7552" y="7028"/>
                </a:cubicBezTo>
                <a:cubicBezTo>
                  <a:pt x="8529" y="7116"/>
                  <a:pt x="9553" y="7383"/>
                  <a:pt x="10773" y="7853"/>
                </a:cubicBezTo>
                <a:cubicBezTo>
                  <a:pt x="11462" y="8120"/>
                  <a:pt x="12147" y="8399"/>
                  <a:pt x="12821" y="8666"/>
                </a:cubicBezTo>
                <a:lnTo>
                  <a:pt x="13076" y="8765"/>
                </a:lnTo>
                <a:lnTo>
                  <a:pt x="13064" y="8801"/>
                </a:lnTo>
                <a:lnTo>
                  <a:pt x="12737" y="8706"/>
                </a:lnTo>
                <a:cubicBezTo>
                  <a:pt x="12116" y="8526"/>
                  <a:pt x="11470" y="8339"/>
                  <a:pt x="10832" y="8160"/>
                </a:cubicBezTo>
                <a:cubicBezTo>
                  <a:pt x="9625" y="7821"/>
                  <a:pt x="8621" y="7634"/>
                  <a:pt x="7672" y="7586"/>
                </a:cubicBezTo>
                <a:cubicBezTo>
                  <a:pt x="7510" y="7577"/>
                  <a:pt x="7349" y="7573"/>
                  <a:pt x="7189" y="7573"/>
                </a:cubicBezTo>
                <a:cubicBezTo>
                  <a:pt x="5421" y="7573"/>
                  <a:pt x="3824" y="8099"/>
                  <a:pt x="2431" y="9144"/>
                </a:cubicBezTo>
                <a:cubicBezTo>
                  <a:pt x="1443" y="9881"/>
                  <a:pt x="730" y="10810"/>
                  <a:pt x="307" y="11890"/>
                </a:cubicBezTo>
                <a:cubicBezTo>
                  <a:pt x="291" y="11926"/>
                  <a:pt x="283" y="11958"/>
                  <a:pt x="271" y="11990"/>
                </a:cubicBezTo>
                <a:cubicBezTo>
                  <a:pt x="267" y="12005"/>
                  <a:pt x="263" y="12017"/>
                  <a:pt x="259" y="12037"/>
                </a:cubicBezTo>
                <a:lnTo>
                  <a:pt x="248" y="12069"/>
                </a:lnTo>
                <a:lnTo>
                  <a:pt x="339" y="12097"/>
                </a:lnTo>
                <a:lnTo>
                  <a:pt x="347" y="12069"/>
                </a:lnTo>
                <a:cubicBezTo>
                  <a:pt x="351" y="12057"/>
                  <a:pt x="351" y="12049"/>
                  <a:pt x="359" y="12037"/>
                </a:cubicBezTo>
                <a:cubicBezTo>
                  <a:pt x="363" y="12017"/>
                  <a:pt x="371" y="11998"/>
                  <a:pt x="383" y="11978"/>
                </a:cubicBezTo>
                <a:cubicBezTo>
                  <a:pt x="427" y="11886"/>
                  <a:pt x="471" y="11786"/>
                  <a:pt x="511" y="11691"/>
                </a:cubicBezTo>
                <a:cubicBezTo>
                  <a:pt x="606" y="11479"/>
                  <a:pt x="702" y="11268"/>
                  <a:pt x="821" y="11069"/>
                </a:cubicBezTo>
                <a:cubicBezTo>
                  <a:pt x="1862" y="9383"/>
                  <a:pt x="3456" y="8299"/>
                  <a:pt x="5552" y="7829"/>
                </a:cubicBezTo>
                <a:cubicBezTo>
                  <a:pt x="6048" y="7718"/>
                  <a:pt x="6575" y="7663"/>
                  <a:pt x="7141" y="7663"/>
                </a:cubicBezTo>
                <a:cubicBezTo>
                  <a:pt x="7594" y="7663"/>
                  <a:pt x="8072" y="7698"/>
                  <a:pt x="8581" y="7769"/>
                </a:cubicBezTo>
                <a:cubicBezTo>
                  <a:pt x="9565" y="7909"/>
                  <a:pt x="10521" y="8164"/>
                  <a:pt x="11151" y="8347"/>
                </a:cubicBezTo>
                <a:lnTo>
                  <a:pt x="11143" y="8383"/>
                </a:lnTo>
                <a:cubicBezTo>
                  <a:pt x="10131" y="8192"/>
                  <a:pt x="9214" y="8100"/>
                  <a:pt x="8342" y="8088"/>
                </a:cubicBezTo>
                <a:cubicBezTo>
                  <a:pt x="8281" y="8087"/>
                  <a:pt x="8222" y="8087"/>
                  <a:pt x="8162" y="8087"/>
                </a:cubicBezTo>
                <a:cubicBezTo>
                  <a:pt x="6725" y="8087"/>
                  <a:pt x="5486" y="8318"/>
                  <a:pt x="4372" y="8781"/>
                </a:cubicBezTo>
                <a:cubicBezTo>
                  <a:pt x="3292" y="9236"/>
                  <a:pt x="2372" y="9873"/>
                  <a:pt x="1638" y="10678"/>
                </a:cubicBezTo>
                <a:cubicBezTo>
                  <a:pt x="997" y="11380"/>
                  <a:pt x="550" y="12177"/>
                  <a:pt x="311" y="13046"/>
                </a:cubicBezTo>
                <a:cubicBezTo>
                  <a:pt x="303" y="13082"/>
                  <a:pt x="299" y="13113"/>
                  <a:pt x="287" y="13149"/>
                </a:cubicBezTo>
                <a:cubicBezTo>
                  <a:pt x="283" y="13165"/>
                  <a:pt x="283" y="13181"/>
                  <a:pt x="279" y="13193"/>
                </a:cubicBezTo>
                <a:lnTo>
                  <a:pt x="263" y="13269"/>
                </a:lnTo>
                <a:lnTo>
                  <a:pt x="263" y="13269"/>
                </a:lnTo>
                <a:lnTo>
                  <a:pt x="327" y="13229"/>
                </a:lnTo>
                <a:cubicBezTo>
                  <a:pt x="371" y="13201"/>
                  <a:pt x="387" y="13165"/>
                  <a:pt x="399" y="13129"/>
                </a:cubicBezTo>
                <a:cubicBezTo>
                  <a:pt x="582" y="12416"/>
                  <a:pt x="909" y="11750"/>
                  <a:pt x="1379" y="11153"/>
                </a:cubicBezTo>
                <a:cubicBezTo>
                  <a:pt x="2256" y="10025"/>
                  <a:pt x="3448" y="9196"/>
                  <a:pt x="4914" y="8686"/>
                </a:cubicBezTo>
                <a:cubicBezTo>
                  <a:pt x="5882" y="8351"/>
                  <a:pt x="6949" y="8190"/>
                  <a:pt x="8172" y="8190"/>
                </a:cubicBezTo>
                <a:cubicBezTo>
                  <a:pt x="8244" y="8190"/>
                  <a:pt x="8316" y="8190"/>
                  <a:pt x="8389" y="8192"/>
                </a:cubicBezTo>
                <a:cubicBezTo>
                  <a:pt x="9736" y="8219"/>
                  <a:pt x="11143" y="8423"/>
                  <a:pt x="12566" y="8801"/>
                </a:cubicBezTo>
                <a:cubicBezTo>
                  <a:pt x="13777" y="9124"/>
                  <a:pt x="15005" y="9479"/>
                  <a:pt x="16189" y="9822"/>
                </a:cubicBezTo>
                <a:cubicBezTo>
                  <a:pt x="16719" y="9977"/>
                  <a:pt x="17245" y="10124"/>
                  <a:pt x="17775" y="10276"/>
                </a:cubicBezTo>
                <a:cubicBezTo>
                  <a:pt x="18014" y="10344"/>
                  <a:pt x="18253" y="10411"/>
                  <a:pt x="18496" y="10479"/>
                </a:cubicBezTo>
                <a:lnTo>
                  <a:pt x="18544" y="10495"/>
                </a:lnTo>
                <a:cubicBezTo>
                  <a:pt x="19022" y="10631"/>
                  <a:pt x="19516" y="10770"/>
                  <a:pt x="19998" y="10910"/>
                </a:cubicBezTo>
                <a:cubicBezTo>
                  <a:pt x="20548" y="11069"/>
                  <a:pt x="21094" y="11228"/>
                  <a:pt x="21628" y="11388"/>
                </a:cubicBezTo>
                <a:cubicBezTo>
                  <a:pt x="22123" y="11531"/>
                  <a:pt x="22676" y="11695"/>
                  <a:pt x="23222" y="11854"/>
                </a:cubicBezTo>
                <a:cubicBezTo>
                  <a:pt x="23446" y="11918"/>
                  <a:pt x="23673" y="11978"/>
                  <a:pt x="23892" y="12037"/>
                </a:cubicBezTo>
                <a:cubicBezTo>
                  <a:pt x="24263" y="12137"/>
                  <a:pt x="24649" y="12245"/>
                  <a:pt x="25016" y="12364"/>
                </a:cubicBezTo>
                <a:cubicBezTo>
                  <a:pt x="26124" y="12731"/>
                  <a:pt x="27268" y="12934"/>
                  <a:pt x="28423" y="12974"/>
                </a:cubicBezTo>
                <a:cubicBezTo>
                  <a:pt x="28572" y="12978"/>
                  <a:pt x="28722" y="12981"/>
                  <a:pt x="28873" y="12981"/>
                </a:cubicBezTo>
                <a:cubicBezTo>
                  <a:pt x="30694" y="12981"/>
                  <a:pt x="32606" y="12645"/>
                  <a:pt x="34704" y="11946"/>
                </a:cubicBezTo>
                <a:cubicBezTo>
                  <a:pt x="35517" y="11675"/>
                  <a:pt x="36306" y="11372"/>
                  <a:pt x="37235" y="10997"/>
                </a:cubicBezTo>
                <a:cubicBezTo>
                  <a:pt x="37761" y="10790"/>
                  <a:pt x="38283" y="10559"/>
                  <a:pt x="38789" y="10340"/>
                </a:cubicBezTo>
                <a:lnTo>
                  <a:pt x="38801" y="10336"/>
                </a:lnTo>
                <a:cubicBezTo>
                  <a:pt x="39068" y="10216"/>
                  <a:pt x="39355" y="10097"/>
                  <a:pt x="39626" y="9977"/>
                </a:cubicBezTo>
                <a:cubicBezTo>
                  <a:pt x="39686" y="9949"/>
                  <a:pt x="39761" y="9924"/>
                  <a:pt x="39822" y="9924"/>
                </a:cubicBezTo>
                <a:cubicBezTo>
                  <a:pt x="39830" y="9924"/>
                  <a:pt x="39837" y="9924"/>
                  <a:pt x="39845" y="9925"/>
                </a:cubicBezTo>
                <a:cubicBezTo>
                  <a:pt x="40634" y="10061"/>
                  <a:pt x="41415" y="10264"/>
                  <a:pt x="42172" y="10539"/>
                </a:cubicBezTo>
                <a:cubicBezTo>
                  <a:pt x="43212" y="10914"/>
                  <a:pt x="44221" y="11420"/>
                  <a:pt x="45193" y="11910"/>
                </a:cubicBezTo>
                <a:lnTo>
                  <a:pt x="45436" y="12033"/>
                </a:lnTo>
                <a:cubicBezTo>
                  <a:pt x="46496" y="12567"/>
                  <a:pt x="47465" y="13034"/>
                  <a:pt x="48509" y="13388"/>
                </a:cubicBezTo>
                <a:cubicBezTo>
                  <a:pt x="49621" y="13765"/>
                  <a:pt x="50763" y="13952"/>
                  <a:pt x="51925" y="13952"/>
                </a:cubicBezTo>
                <a:cubicBezTo>
                  <a:pt x="52841" y="13952"/>
                  <a:pt x="53769" y="13836"/>
                  <a:pt x="54702" y="13604"/>
                </a:cubicBezTo>
                <a:cubicBezTo>
                  <a:pt x="54830" y="13572"/>
                  <a:pt x="54961" y="13532"/>
                  <a:pt x="55085" y="13500"/>
                </a:cubicBezTo>
                <a:cubicBezTo>
                  <a:pt x="55256" y="13448"/>
                  <a:pt x="55427" y="13400"/>
                  <a:pt x="55599" y="13360"/>
                </a:cubicBezTo>
                <a:cubicBezTo>
                  <a:pt x="56081" y="13253"/>
                  <a:pt x="56699" y="13141"/>
                  <a:pt x="57356" y="13141"/>
                </a:cubicBezTo>
                <a:cubicBezTo>
                  <a:pt x="57452" y="13141"/>
                  <a:pt x="57551" y="13141"/>
                  <a:pt x="57647" y="13149"/>
                </a:cubicBezTo>
                <a:cubicBezTo>
                  <a:pt x="58229" y="13181"/>
                  <a:pt x="58763" y="13289"/>
                  <a:pt x="59273" y="13488"/>
                </a:cubicBezTo>
                <a:cubicBezTo>
                  <a:pt x="59727" y="13663"/>
                  <a:pt x="60158" y="13926"/>
                  <a:pt x="60544" y="14277"/>
                </a:cubicBezTo>
                <a:cubicBezTo>
                  <a:pt x="60995" y="14676"/>
                  <a:pt x="61321" y="15066"/>
                  <a:pt x="61553" y="15481"/>
                </a:cubicBezTo>
                <a:lnTo>
                  <a:pt x="61624" y="15612"/>
                </a:lnTo>
                <a:cubicBezTo>
                  <a:pt x="61804" y="15931"/>
                  <a:pt x="61983" y="16254"/>
                  <a:pt x="62154" y="16577"/>
                </a:cubicBezTo>
                <a:cubicBezTo>
                  <a:pt x="62238" y="16748"/>
                  <a:pt x="62302" y="16931"/>
                  <a:pt x="62362" y="17111"/>
                </a:cubicBezTo>
                <a:cubicBezTo>
                  <a:pt x="62433" y="17318"/>
                  <a:pt x="62509" y="17533"/>
                  <a:pt x="62621" y="17732"/>
                </a:cubicBezTo>
                <a:cubicBezTo>
                  <a:pt x="62672" y="17824"/>
                  <a:pt x="62696" y="17932"/>
                  <a:pt x="62716" y="18051"/>
                </a:cubicBezTo>
                <a:cubicBezTo>
                  <a:pt x="62728" y="18107"/>
                  <a:pt x="62736" y="18155"/>
                  <a:pt x="62752" y="18211"/>
                </a:cubicBezTo>
                <a:cubicBezTo>
                  <a:pt x="62768" y="18266"/>
                  <a:pt x="62780" y="18322"/>
                  <a:pt x="62796" y="18382"/>
                </a:cubicBezTo>
                <a:lnTo>
                  <a:pt x="62832" y="18521"/>
                </a:lnTo>
                <a:lnTo>
                  <a:pt x="62920" y="18490"/>
                </a:lnTo>
                <a:lnTo>
                  <a:pt x="62916" y="18462"/>
                </a:lnTo>
                <a:cubicBezTo>
                  <a:pt x="62569" y="17027"/>
                  <a:pt x="62099" y="15664"/>
                  <a:pt x="61537" y="14421"/>
                </a:cubicBezTo>
                <a:lnTo>
                  <a:pt x="61533" y="14405"/>
                </a:lnTo>
                <a:lnTo>
                  <a:pt x="61541" y="14397"/>
                </a:lnTo>
                <a:cubicBezTo>
                  <a:pt x="61557" y="14385"/>
                  <a:pt x="61553" y="14365"/>
                  <a:pt x="61553" y="14365"/>
                </a:cubicBezTo>
                <a:cubicBezTo>
                  <a:pt x="61553" y="14361"/>
                  <a:pt x="61545" y="14349"/>
                  <a:pt x="61537" y="14345"/>
                </a:cubicBezTo>
                <a:lnTo>
                  <a:pt x="61533" y="14345"/>
                </a:lnTo>
                <a:lnTo>
                  <a:pt x="61525" y="14341"/>
                </a:lnTo>
                <a:cubicBezTo>
                  <a:pt x="61437" y="14205"/>
                  <a:pt x="61365" y="14066"/>
                  <a:pt x="61298" y="13910"/>
                </a:cubicBezTo>
                <a:cubicBezTo>
                  <a:pt x="61254" y="13819"/>
                  <a:pt x="61206" y="13719"/>
                  <a:pt x="61154" y="13624"/>
                </a:cubicBezTo>
                <a:lnTo>
                  <a:pt x="61138" y="13600"/>
                </a:lnTo>
                <a:lnTo>
                  <a:pt x="61393" y="13580"/>
                </a:lnTo>
                <a:lnTo>
                  <a:pt x="61314" y="13528"/>
                </a:lnTo>
                <a:cubicBezTo>
                  <a:pt x="61302" y="13524"/>
                  <a:pt x="61298" y="13520"/>
                  <a:pt x="61294" y="13512"/>
                </a:cubicBezTo>
                <a:cubicBezTo>
                  <a:pt x="61282" y="13503"/>
                  <a:pt x="61271" y="13497"/>
                  <a:pt x="61259" y="13497"/>
                </a:cubicBezTo>
                <a:cubicBezTo>
                  <a:pt x="61255" y="13497"/>
                  <a:pt x="61250" y="13498"/>
                  <a:pt x="61246" y="13500"/>
                </a:cubicBezTo>
                <a:cubicBezTo>
                  <a:pt x="61225" y="13505"/>
                  <a:pt x="61206" y="13507"/>
                  <a:pt x="61188" y="13507"/>
                </a:cubicBezTo>
                <a:cubicBezTo>
                  <a:pt x="61098" y="13507"/>
                  <a:pt x="61039" y="13448"/>
                  <a:pt x="60999" y="13325"/>
                </a:cubicBezTo>
                <a:cubicBezTo>
                  <a:pt x="60995" y="13305"/>
                  <a:pt x="60983" y="13289"/>
                  <a:pt x="60975" y="13281"/>
                </a:cubicBezTo>
                <a:cubicBezTo>
                  <a:pt x="60967" y="13273"/>
                  <a:pt x="60963" y="13265"/>
                  <a:pt x="60959" y="13261"/>
                </a:cubicBezTo>
                <a:cubicBezTo>
                  <a:pt x="60895" y="13133"/>
                  <a:pt x="60823" y="13014"/>
                  <a:pt x="60760" y="12894"/>
                </a:cubicBezTo>
                <a:lnTo>
                  <a:pt x="60744" y="12870"/>
                </a:lnTo>
                <a:lnTo>
                  <a:pt x="61043" y="12755"/>
                </a:lnTo>
                <a:lnTo>
                  <a:pt x="61019" y="12675"/>
                </a:lnTo>
                <a:lnTo>
                  <a:pt x="60684" y="12775"/>
                </a:lnTo>
                <a:lnTo>
                  <a:pt x="60337" y="12209"/>
                </a:lnTo>
                <a:lnTo>
                  <a:pt x="60783" y="11938"/>
                </a:lnTo>
                <a:lnTo>
                  <a:pt x="60736" y="11858"/>
                </a:lnTo>
                <a:lnTo>
                  <a:pt x="60277" y="12117"/>
                </a:lnTo>
                <a:lnTo>
                  <a:pt x="59927" y="11599"/>
                </a:lnTo>
                <a:lnTo>
                  <a:pt x="60528" y="11101"/>
                </a:lnTo>
                <a:lnTo>
                  <a:pt x="60469" y="11029"/>
                </a:lnTo>
                <a:lnTo>
                  <a:pt x="59863" y="11511"/>
                </a:lnTo>
                <a:lnTo>
                  <a:pt x="59508" y="11041"/>
                </a:lnTo>
                <a:lnTo>
                  <a:pt x="60265" y="10272"/>
                </a:lnTo>
                <a:lnTo>
                  <a:pt x="60198" y="10200"/>
                </a:lnTo>
                <a:lnTo>
                  <a:pt x="59448" y="10953"/>
                </a:lnTo>
                <a:lnTo>
                  <a:pt x="59432" y="10937"/>
                </a:lnTo>
                <a:cubicBezTo>
                  <a:pt x="59385" y="10882"/>
                  <a:pt x="59341" y="10830"/>
                  <a:pt x="59293" y="10774"/>
                </a:cubicBezTo>
                <a:lnTo>
                  <a:pt x="59273" y="10750"/>
                </a:lnTo>
                <a:cubicBezTo>
                  <a:pt x="59134" y="10591"/>
                  <a:pt x="59006" y="10439"/>
                  <a:pt x="58871" y="10284"/>
                </a:cubicBezTo>
                <a:cubicBezTo>
                  <a:pt x="57595" y="8889"/>
                  <a:pt x="56121" y="7893"/>
                  <a:pt x="54479" y="7327"/>
                </a:cubicBezTo>
                <a:cubicBezTo>
                  <a:pt x="53298" y="6920"/>
                  <a:pt x="52042" y="6723"/>
                  <a:pt x="50667" y="6723"/>
                </a:cubicBezTo>
                <a:cubicBezTo>
                  <a:pt x="50358" y="6723"/>
                  <a:pt x="50042" y="6733"/>
                  <a:pt x="49720" y="6753"/>
                </a:cubicBezTo>
                <a:cubicBezTo>
                  <a:pt x="47907" y="6872"/>
                  <a:pt x="46058" y="7291"/>
                  <a:pt x="43910" y="8072"/>
                </a:cubicBezTo>
                <a:lnTo>
                  <a:pt x="43786" y="8120"/>
                </a:lnTo>
                <a:cubicBezTo>
                  <a:pt x="43228" y="8323"/>
                  <a:pt x="42651" y="8530"/>
                  <a:pt x="42073" y="8702"/>
                </a:cubicBezTo>
                <a:cubicBezTo>
                  <a:pt x="41347" y="8909"/>
                  <a:pt x="40558" y="9068"/>
                  <a:pt x="39526" y="9220"/>
                </a:cubicBezTo>
                <a:cubicBezTo>
                  <a:pt x="38303" y="9395"/>
                  <a:pt x="37083" y="9503"/>
                  <a:pt x="35908" y="9539"/>
                </a:cubicBezTo>
                <a:cubicBezTo>
                  <a:pt x="34174" y="9594"/>
                  <a:pt x="32500" y="9794"/>
                  <a:pt x="30639" y="10025"/>
                </a:cubicBezTo>
                <a:lnTo>
                  <a:pt x="30555" y="10037"/>
                </a:lnTo>
                <a:cubicBezTo>
                  <a:pt x="28937" y="10240"/>
                  <a:pt x="27264" y="10455"/>
                  <a:pt x="25618" y="10631"/>
                </a:cubicBezTo>
                <a:cubicBezTo>
                  <a:pt x="24804" y="10717"/>
                  <a:pt x="24037" y="10759"/>
                  <a:pt x="23301" y="10759"/>
                </a:cubicBezTo>
                <a:cubicBezTo>
                  <a:pt x="22948" y="10759"/>
                  <a:pt x="22603" y="10750"/>
                  <a:pt x="22262" y="10730"/>
                </a:cubicBezTo>
                <a:cubicBezTo>
                  <a:pt x="22158" y="10722"/>
                  <a:pt x="22071" y="10690"/>
                  <a:pt x="21983" y="10631"/>
                </a:cubicBezTo>
                <a:cubicBezTo>
                  <a:pt x="21051" y="9961"/>
                  <a:pt x="20158" y="9200"/>
                  <a:pt x="19261" y="8299"/>
                </a:cubicBezTo>
                <a:cubicBezTo>
                  <a:pt x="18691" y="7725"/>
                  <a:pt x="18117" y="7143"/>
                  <a:pt x="17563" y="6578"/>
                </a:cubicBezTo>
                <a:lnTo>
                  <a:pt x="17555" y="6570"/>
                </a:lnTo>
                <a:cubicBezTo>
                  <a:pt x="17061" y="6067"/>
                  <a:pt x="16551" y="5549"/>
                  <a:pt x="16049" y="5039"/>
                </a:cubicBezTo>
                <a:cubicBezTo>
                  <a:pt x="14786" y="3776"/>
                  <a:pt x="13742" y="2879"/>
                  <a:pt x="12662" y="2134"/>
                </a:cubicBezTo>
                <a:cubicBezTo>
                  <a:pt x="11083" y="1050"/>
                  <a:pt x="9477" y="396"/>
                  <a:pt x="7756" y="137"/>
                </a:cubicBezTo>
                <a:cubicBezTo>
                  <a:pt x="7151" y="46"/>
                  <a:pt x="6548" y="0"/>
                  <a:pt x="595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86" name="Google Shape;286;p14"/>
          <p:cNvGrpSpPr/>
          <p:nvPr/>
        </p:nvGrpSpPr>
        <p:grpSpPr>
          <a:xfrm rot="4954116">
            <a:off x="9959369" y="544534"/>
            <a:ext cx="2030305" cy="2499113"/>
            <a:chOff x="2484425" y="526713"/>
            <a:chExt cx="596271" cy="733958"/>
          </a:xfrm>
        </p:grpSpPr>
        <p:sp>
          <p:nvSpPr>
            <p:cNvPr id="287" name="Google Shape;287;p14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9" name="Google Shape;289;p14"/>
          <p:cNvGrpSpPr/>
          <p:nvPr/>
        </p:nvGrpSpPr>
        <p:grpSpPr>
          <a:xfrm rot="1675993">
            <a:off x="-44578" y="3465188"/>
            <a:ext cx="1803123" cy="2590741"/>
            <a:chOff x="3197975" y="2626937"/>
            <a:chExt cx="606737" cy="871730"/>
          </a:xfrm>
        </p:grpSpPr>
        <p:sp>
          <p:nvSpPr>
            <p:cNvPr id="290" name="Google Shape;290;p14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92" name="Google Shape;292;p14"/>
          <p:cNvGrpSpPr/>
          <p:nvPr/>
        </p:nvGrpSpPr>
        <p:grpSpPr>
          <a:xfrm rot="6496804">
            <a:off x="2600874" y="5597878"/>
            <a:ext cx="782964" cy="1144780"/>
            <a:chOff x="4382307" y="2951025"/>
            <a:chExt cx="772284" cy="1129164"/>
          </a:xfrm>
        </p:grpSpPr>
        <p:sp>
          <p:nvSpPr>
            <p:cNvPr id="293" name="Google Shape;293;p14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95" name="Google Shape;295;p14"/>
          <p:cNvGrpSpPr/>
          <p:nvPr/>
        </p:nvGrpSpPr>
        <p:grpSpPr>
          <a:xfrm rot="-6378499">
            <a:off x="9542296" y="315100"/>
            <a:ext cx="623021" cy="910925"/>
            <a:chOff x="4382307" y="2951025"/>
            <a:chExt cx="772284" cy="1129164"/>
          </a:xfrm>
        </p:grpSpPr>
        <p:sp>
          <p:nvSpPr>
            <p:cNvPr id="296" name="Google Shape;296;p14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98" name="Google Shape;298;p14"/>
          <p:cNvSpPr txBox="1">
            <a:spLocks noGrp="1"/>
          </p:cNvSpPr>
          <p:nvPr>
            <p:ph type="subTitle" idx="1"/>
          </p:nvPr>
        </p:nvSpPr>
        <p:spPr>
          <a:xfrm>
            <a:off x="3023000" y="2282397"/>
            <a:ext cx="6146000" cy="17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2933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99" name="Google Shape;299;p14"/>
          <p:cNvSpPr txBox="1">
            <a:spLocks noGrp="1"/>
          </p:cNvSpPr>
          <p:nvPr>
            <p:ph type="subTitle" idx="2"/>
          </p:nvPr>
        </p:nvSpPr>
        <p:spPr>
          <a:xfrm>
            <a:off x="3023000" y="4028784"/>
            <a:ext cx="6146000" cy="5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44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29302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5"/>
          <p:cNvSpPr/>
          <p:nvPr/>
        </p:nvSpPr>
        <p:spPr>
          <a:xfrm rot="-9117494" flipH="1">
            <a:off x="-1622712" y="5523770"/>
            <a:ext cx="3790824" cy="3819917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2" name="Google Shape;302;p15"/>
          <p:cNvSpPr/>
          <p:nvPr/>
        </p:nvSpPr>
        <p:spPr>
          <a:xfrm rot="8100000" flipH="1">
            <a:off x="6358966" y="3065430"/>
            <a:ext cx="5665604" cy="5709087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3" name="Google Shape;303;p15"/>
          <p:cNvSpPr/>
          <p:nvPr/>
        </p:nvSpPr>
        <p:spPr>
          <a:xfrm rot="-2018729" flipH="1">
            <a:off x="8119236" y="-1219615"/>
            <a:ext cx="5259712" cy="5300080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998800" y="4194300"/>
            <a:ext cx="4354800" cy="8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subTitle" idx="2"/>
          </p:nvPr>
        </p:nvSpPr>
        <p:spPr>
          <a:xfrm>
            <a:off x="596067" y="3572133"/>
            <a:ext cx="5181600" cy="5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44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title" hasCustomPrompt="1"/>
          </p:nvPr>
        </p:nvSpPr>
        <p:spPr>
          <a:xfrm>
            <a:off x="2439000" y="2206200"/>
            <a:ext cx="1474400" cy="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6933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307" name="Google Shape;307;p15"/>
          <p:cNvSpPr/>
          <p:nvPr/>
        </p:nvSpPr>
        <p:spPr>
          <a:xfrm>
            <a:off x="-460866" y="5306318"/>
            <a:ext cx="969281" cy="676497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08" name="Google Shape;308;p15"/>
          <p:cNvGrpSpPr/>
          <p:nvPr/>
        </p:nvGrpSpPr>
        <p:grpSpPr>
          <a:xfrm rot="-845219">
            <a:off x="10204740" y="4841035"/>
            <a:ext cx="1088697" cy="1340091"/>
            <a:chOff x="2484425" y="526713"/>
            <a:chExt cx="596271" cy="733958"/>
          </a:xfrm>
        </p:grpSpPr>
        <p:sp>
          <p:nvSpPr>
            <p:cNvPr id="309" name="Google Shape;309;p15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" name="Google Shape;310;p15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11" name="Google Shape;311;p15"/>
          <p:cNvSpPr/>
          <p:nvPr/>
        </p:nvSpPr>
        <p:spPr>
          <a:xfrm rot="7050763">
            <a:off x="11286031" y="3953083"/>
            <a:ext cx="537800" cy="416540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2" name="Google Shape;312;p15"/>
          <p:cNvSpPr/>
          <p:nvPr/>
        </p:nvSpPr>
        <p:spPr>
          <a:xfrm rot="-10542023">
            <a:off x="6300510" y="2425423"/>
            <a:ext cx="2032857" cy="1418804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3" name="Google Shape;313;p15"/>
          <p:cNvSpPr/>
          <p:nvPr/>
        </p:nvSpPr>
        <p:spPr>
          <a:xfrm rot="7896144">
            <a:off x="9172538" y="2029494"/>
            <a:ext cx="537797" cy="416540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14" name="Google Shape;314;p15"/>
          <p:cNvGrpSpPr/>
          <p:nvPr/>
        </p:nvGrpSpPr>
        <p:grpSpPr>
          <a:xfrm rot="3195942">
            <a:off x="10234073" y="-241585"/>
            <a:ext cx="1383411" cy="1603239"/>
            <a:chOff x="2813400" y="2039398"/>
            <a:chExt cx="974358" cy="1129187"/>
          </a:xfrm>
        </p:grpSpPr>
        <p:sp>
          <p:nvSpPr>
            <p:cNvPr id="315" name="Google Shape;315;p15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" name="Google Shape;316;p15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17" name="Google Shape;317;p15"/>
          <p:cNvGrpSpPr/>
          <p:nvPr/>
        </p:nvGrpSpPr>
        <p:grpSpPr>
          <a:xfrm rot="2170009">
            <a:off x="552372" y="5608428"/>
            <a:ext cx="1091747" cy="1625105"/>
            <a:chOff x="3712845" y="1982925"/>
            <a:chExt cx="409431" cy="609436"/>
          </a:xfrm>
        </p:grpSpPr>
        <p:sp>
          <p:nvSpPr>
            <p:cNvPr id="318" name="Google Shape;318;p15"/>
            <p:cNvSpPr/>
            <p:nvPr/>
          </p:nvSpPr>
          <p:spPr>
            <a:xfrm>
              <a:off x="3725687" y="1982925"/>
              <a:ext cx="396590" cy="609436"/>
            </a:xfrm>
            <a:custGeom>
              <a:avLst/>
              <a:gdLst/>
              <a:ahLst/>
              <a:cxnLst/>
              <a:rect l="l" t="t" r="r" b="b"/>
              <a:pathLst>
                <a:path w="6609" h="10156" extrusionOk="0">
                  <a:moveTo>
                    <a:pt x="5668" y="2082"/>
                  </a:moveTo>
                  <a:cubicBezTo>
                    <a:pt x="5992" y="1310"/>
                    <a:pt x="5901" y="344"/>
                    <a:pt x="5220" y="65"/>
                  </a:cubicBezTo>
                  <a:cubicBezTo>
                    <a:pt x="5091" y="13"/>
                    <a:pt x="4955" y="0"/>
                    <a:pt x="4818" y="0"/>
                  </a:cubicBezTo>
                  <a:cubicBezTo>
                    <a:pt x="3904" y="33"/>
                    <a:pt x="3067" y="720"/>
                    <a:pt x="3139" y="1563"/>
                  </a:cubicBezTo>
                  <a:cubicBezTo>
                    <a:pt x="3418" y="4708"/>
                    <a:pt x="1330" y="3911"/>
                    <a:pt x="448" y="6589"/>
                  </a:cubicBezTo>
                  <a:cubicBezTo>
                    <a:pt x="0" y="7918"/>
                    <a:pt x="986" y="9351"/>
                    <a:pt x="2322" y="9786"/>
                  </a:cubicBezTo>
                  <a:cubicBezTo>
                    <a:pt x="2406" y="9805"/>
                    <a:pt x="2490" y="9831"/>
                    <a:pt x="2581" y="9857"/>
                  </a:cubicBezTo>
                  <a:cubicBezTo>
                    <a:pt x="2665" y="9883"/>
                    <a:pt x="2750" y="9896"/>
                    <a:pt x="2841" y="9916"/>
                  </a:cubicBezTo>
                  <a:cubicBezTo>
                    <a:pt x="4215" y="10156"/>
                    <a:pt x="5655" y="9332"/>
                    <a:pt x="5986" y="7970"/>
                  </a:cubicBezTo>
                  <a:cubicBezTo>
                    <a:pt x="6608" y="5448"/>
                    <a:pt x="4695" y="4352"/>
                    <a:pt x="5668" y="208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3712845" y="2004708"/>
              <a:ext cx="335082" cy="585313"/>
            </a:xfrm>
            <a:custGeom>
              <a:avLst/>
              <a:gdLst/>
              <a:ahLst/>
              <a:cxnLst/>
              <a:rect l="l" t="t" r="r" b="b"/>
              <a:pathLst>
                <a:path w="5584" h="9754" extrusionOk="0">
                  <a:moveTo>
                    <a:pt x="4747" y="39"/>
                  </a:moveTo>
                  <a:cubicBezTo>
                    <a:pt x="4747" y="39"/>
                    <a:pt x="3826" y="0"/>
                    <a:pt x="3729" y="1751"/>
                  </a:cubicBezTo>
                  <a:cubicBezTo>
                    <a:pt x="3619" y="3502"/>
                    <a:pt x="3093" y="3904"/>
                    <a:pt x="1544" y="5558"/>
                  </a:cubicBezTo>
                  <a:cubicBezTo>
                    <a:pt x="0" y="7212"/>
                    <a:pt x="2192" y="9754"/>
                    <a:pt x="3697" y="8891"/>
                  </a:cubicBezTo>
                  <a:cubicBezTo>
                    <a:pt x="4715" y="8301"/>
                    <a:pt x="4099" y="4520"/>
                    <a:pt x="4442" y="2037"/>
                  </a:cubicBezTo>
                  <a:cubicBezTo>
                    <a:pt x="4585" y="947"/>
                    <a:pt x="5584" y="189"/>
                    <a:pt x="4747" y="39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20" name="Google Shape;320;p15"/>
          <p:cNvSpPr/>
          <p:nvPr/>
        </p:nvSpPr>
        <p:spPr>
          <a:xfrm rot="1896812">
            <a:off x="2439792" y="1865705"/>
            <a:ext cx="1494123" cy="1494123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0667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6"/>
          <p:cNvSpPr txBox="1">
            <a:spLocks noGrp="1"/>
          </p:cNvSpPr>
          <p:nvPr>
            <p:ph type="subTitle" idx="1"/>
          </p:nvPr>
        </p:nvSpPr>
        <p:spPr>
          <a:xfrm>
            <a:off x="914400" y="3498851"/>
            <a:ext cx="6146000" cy="19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2133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2"/>
          </p:nvPr>
        </p:nvSpPr>
        <p:spPr>
          <a:xfrm>
            <a:off x="924733" y="3150084"/>
            <a:ext cx="6146000" cy="5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44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title" hasCustomPrompt="1"/>
          </p:nvPr>
        </p:nvSpPr>
        <p:spPr>
          <a:xfrm>
            <a:off x="3239533" y="1727267"/>
            <a:ext cx="1474400" cy="6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6933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325" name="Google Shape;325;p16"/>
          <p:cNvSpPr/>
          <p:nvPr/>
        </p:nvSpPr>
        <p:spPr>
          <a:xfrm rot="1545533">
            <a:off x="-1703216" y="-1954055"/>
            <a:ext cx="4271184" cy="4303964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6" name="Google Shape;326;p16"/>
          <p:cNvSpPr/>
          <p:nvPr/>
        </p:nvSpPr>
        <p:spPr>
          <a:xfrm rot="-3399585">
            <a:off x="2841361" y="2140316"/>
            <a:ext cx="11237977" cy="3051947"/>
          </a:xfrm>
          <a:custGeom>
            <a:avLst/>
            <a:gdLst/>
            <a:ahLst/>
            <a:cxnLst/>
            <a:rect l="l" t="t" r="r" b="b"/>
            <a:pathLst>
              <a:path w="87210" h="23684" extrusionOk="0">
                <a:moveTo>
                  <a:pt x="68349" y="100"/>
                </a:moveTo>
                <a:cubicBezTo>
                  <a:pt x="68958" y="100"/>
                  <a:pt x="69544" y="146"/>
                  <a:pt x="70113" y="238"/>
                </a:cubicBezTo>
                <a:cubicBezTo>
                  <a:pt x="71691" y="493"/>
                  <a:pt x="73030" y="1039"/>
                  <a:pt x="74206" y="1900"/>
                </a:cubicBezTo>
                <a:cubicBezTo>
                  <a:pt x="75577" y="2900"/>
                  <a:pt x="76489" y="4263"/>
                  <a:pt x="76912" y="5945"/>
                </a:cubicBezTo>
                <a:cubicBezTo>
                  <a:pt x="77131" y="6814"/>
                  <a:pt x="77251" y="7762"/>
                  <a:pt x="77274" y="8850"/>
                </a:cubicBezTo>
                <a:cubicBezTo>
                  <a:pt x="77278" y="9137"/>
                  <a:pt x="77286" y="9452"/>
                  <a:pt x="77290" y="9815"/>
                </a:cubicBezTo>
                <a:lnTo>
                  <a:pt x="77254" y="9815"/>
                </a:lnTo>
                <a:cubicBezTo>
                  <a:pt x="77215" y="9117"/>
                  <a:pt x="77139" y="8201"/>
                  <a:pt x="76952" y="7292"/>
                </a:cubicBezTo>
                <a:cubicBezTo>
                  <a:pt x="76712" y="6124"/>
                  <a:pt x="76318" y="5160"/>
                  <a:pt x="75752" y="4335"/>
                </a:cubicBezTo>
                <a:cubicBezTo>
                  <a:pt x="75206" y="3550"/>
                  <a:pt x="74505" y="2872"/>
                  <a:pt x="73668" y="2331"/>
                </a:cubicBezTo>
                <a:cubicBezTo>
                  <a:pt x="72169" y="1362"/>
                  <a:pt x="70440" y="836"/>
                  <a:pt x="68527" y="768"/>
                </a:cubicBezTo>
                <a:cubicBezTo>
                  <a:pt x="68386" y="763"/>
                  <a:pt x="68244" y="761"/>
                  <a:pt x="68102" y="761"/>
                </a:cubicBezTo>
                <a:cubicBezTo>
                  <a:pt x="66703" y="761"/>
                  <a:pt x="65247" y="994"/>
                  <a:pt x="63561" y="1490"/>
                </a:cubicBezTo>
                <a:cubicBezTo>
                  <a:pt x="62027" y="1944"/>
                  <a:pt x="60580" y="2534"/>
                  <a:pt x="59377" y="3052"/>
                </a:cubicBezTo>
                <a:cubicBezTo>
                  <a:pt x="55774" y="4594"/>
                  <a:pt x="52183" y="6435"/>
                  <a:pt x="48700" y="8528"/>
                </a:cubicBezTo>
                <a:cubicBezTo>
                  <a:pt x="47883" y="9018"/>
                  <a:pt x="47066" y="9536"/>
                  <a:pt x="46273" y="10042"/>
                </a:cubicBezTo>
                <a:cubicBezTo>
                  <a:pt x="45974" y="10229"/>
                  <a:pt x="45675" y="10425"/>
                  <a:pt x="45372" y="10612"/>
                </a:cubicBezTo>
                <a:cubicBezTo>
                  <a:pt x="45333" y="10640"/>
                  <a:pt x="45317" y="10644"/>
                  <a:pt x="45305" y="10644"/>
                </a:cubicBezTo>
                <a:lnTo>
                  <a:pt x="45293" y="10644"/>
                </a:lnTo>
                <a:cubicBezTo>
                  <a:pt x="45285" y="10640"/>
                  <a:pt x="45273" y="10632"/>
                  <a:pt x="45265" y="10620"/>
                </a:cubicBezTo>
                <a:lnTo>
                  <a:pt x="45253" y="10604"/>
                </a:lnTo>
                <a:lnTo>
                  <a:pt x="45261" y="10588"/>
                </a:lnTo>
                <a:cubicBezTo>
                  <a:pt x="45353" y="10524"/>
                  <a:pt x="45436" y="10464"/>
                  <a:pt x="45524" y="10401"/>
                </a:cubicBezTo>
                <a:lnTo>
                  <a:pt x="45568" y="10369"/>
                </a:lnTo>
                <a:cubicBezTo>
                  <a:pt x="45795" y="10201"/>
                  <a:pt x="46034" y="10026"/>
                  <a:pt x="46273" y="9855"/>
                </a:cubicBezTo>
                <a:cubicBezTo>
                  <a:pt x="47800" y="8771"/>
                  <a:pt x="49358" y="7743"/>
                  <a:pt x="50912" y="6814"/>
                </a:cubicBezTo>
                <a:cubicBezTo>
                  <a:pt x="54323" y="4766"/>
                  <a:pt x="57862" y="3020"/>
                  <a:pt x="61429" y="1633"/>
                </a:cubicBezTo>
                <a:cubicBezTo>
                  <a:pt x="63043" y="1003"/>
                  <a:pt x="64418" y="593"/>
                  <a:pt x="65757" y="350"/>
                </a:cubicBezTo>
                <a:cubicBezTo>
                  <a:pt x="66673" y="183"/>
                  <a:pt x="67532" y="100"/>
                  <a:pt x="68349" y="100"/>
                </a:cubicBezTo>
                <a:close/>
                <a:moveTo>
                  <a:pt x="68117" y="850"/>
                </a:moveTo>
                <a:cubicBezTo>
                  <a:pt x="69049" y="850"/>
                  <a:pt x="69930" y="960"/>
                  <a:pt x="70778" y="1179"/>
                </a:cubicBezTo>
                <a:cubicBezTo>
                  <a:pt x="72090" y="1518"/>
                  <a:pt x="73198" y="2048"/>
                  <a:pt x="74174" y="2813"/>
                </a:cubicBezTo>
                <a:cubicBezTo>
                  <a:pt x="75266" y="3662"/>
                  <a:pt x="76047" y="4766"/>
                  <a:pt x="76513" y="6085"/>
                </a:cubicBezTo>
                <a:cubicBezTo>
                  <a:pt x="76820" y="6981"/>
                  <a:pt x="77015" y="7982"/>
                  <a:pt x="77095" y="9153"/>
                </a:cubicBezTo>
                <a:cubicBezTo>
                  <a:pt x="77127" y="9636"/>
                  <a:pt x="77151" y="10110"/>
                  <a:pt x="77171" y="10468"/>
                </a:cubicBezTo>
                <a:lnTo>
                  <a:pt x="77135" y="10472"/>
                </a:lnTo>
                <a:cubicBezTo>
                  <a:pt x="77039" y="9536"/>
                  <a:pt x="76912" y="8536"/>
                  <a:pt x="76637" y="7543"/>
                </a:cubicBezTo>
                <a:cubicBezTo>
                  <a:pt x="76342" y="6499"/>
                  <a:pt x="75927" y="5626"/>
                  <a:pt x="75365" y="4877"/>
                </a:cubicBezTo>
                <a:cubicBezTo>
                  <a:pt x="74732" y="4040"/>
                  <a:pt x="73919" y="3339"/>
                  <a:pt x="72938" y="2793"/>
                </a:cubicBezTo>
                <a:cubicBezTo>
                  <a:pt x="71520" y="2000"/>
                  <a:pt x="69930" y="1569"/>
                  <a:pt x="68224" y="1521"/>
                </a:cubicBezTo>
                <a:cubicBezTo>
                  <a:pt x="68107" y="1518"/>
                  <a:pt x="67990" y="1517"/>
                  <a:pt x="67872" y="1517"/>
                </a:cubicBezTo>
                <a:cubicBezTo>
                  <a:pt x="66421" y="1517"/>
                  <a:pt x="64923" y="1768"/>
                  <a:pt x="63183" y="2303"/>
                </a:cubicBezTo>
                <a:cubicBezTo>
                  <a:pt x="61569" y="2797"/>
                  <a:pt x="60006" y="3450"/>
                  <a:pt x="58703" y="4020"/>
                </a:cubicBezTo>
                <a:cubicBezTo>
                  <a:pt x="55236" y="5535"/>
                  <a:pt x="51657" y="7308"/>
                  <a:pt x="47780" y="9440"/>
                </a:cubicBezTo>
                <a:cubicBezTo>
                  <a:pt x="47150" y="9787"/>
                  <a:pt x="46516" y="10150"/>
                  <a:pt x="45907" y="10496"/>
                </a:cubicBezTo>
                <a:lnTo>
                  <a:pt x="45492" y="10731"/>
                </a:lnTo>
                <a:cubicBezTo>
                  <a:pt x="45452" y="10751"/>
                  <a:pt x="45432" y="10755"/>
                  <a:pt x="45420" y="10755"/>
                </a:cubicBezTo>
                <a:lnTo>
                  <a:pt x="45412" y="10755"/>
                </a:lnTo>
                <a:cubicBezTo>
                  <a:pt x="45400" y="10751"/>
                  <a:pt x="45396" y="10747"/>
                  <a:pt x="45388" y="10735"/>
                </a:cubicBezTo>
                <a:lnTo>
                  <a:pt x="45372" y="10724"/>
                </a:lnTo>
                <a:lnTo>
                  <a:pt x="45572" y="10588"/>
                </a:lnTo>
                <a:cubicBezTo>
                  <a:pt x="45735" y="10476"/>
                  <a:pt x="45895" y="10373"/>
                  <a:pt x="46058" y="10265"/>
                </a:cubicBezTo>
                <a:cubicBezTo>
                  <a:pt x="48816" y="8480"/>
                  <a:pt x="51749" y="6802"/>
                  <a:pt x="54786" y="5276"/>
                </a:cubicBezTo>
                <a:cubicBezTo>
                  <a:pt x="57045" y="4148"/>
                  <a:pt x="59122" y="3211"/>
                  <a:pt x="61138" y="2422"/>
                </a:cubicBezTo>
                <a:cubicBezTo>
                  <a:pt x="63015" y="1689"/>
                  <a:pt x="64569" y="1243"/>
                  <a:pt x="66036" y="1019"/>
                </a:cubicBezTo>
                <a:cubicBezTo>
                  <a:pt x="66760" y="906"/>
                  <a:pt x="67452" y="850"/>
                  <a:pt x="68117" y="850"/>
                </a:cubicBezTo>
                <a:close/>
                <a:moveTo>
                  <a:pt x="45153" y="10672"/>
                </a:moveTo>
                <a:cubicBezTo>
                  <a:pt x="45169" y="10672"/>
                  <a:pt x="45181" y="10684"/>
                  <a:pt x="45189" y="10688"/>
                </a:cubicBezTo>
                <a:lnTo>
                  <a:pt x="45201" y="10704"/>
                </a:lnTo>
                <a:lnTo>
                  <a:pt x="45177" y="10727"/>
                </a:lnTo>
                <a:cubicBezTo>
                  <a:pt x="45153" y="10747"/>
                  <a:pt x="45133" y="10763"/>
                  <a:pt x="45117" y="10763"/>
                </a:cubicBezTo>
                <a:lnTo>
                  <a:pt x="45113" y="10763"/>
                </a:lnTo>
                <a:cubicBezTo>
                  <a:pt x="45109" y="10763"/>
                  <a:pt x="45105" y="10759"/>
                  <a:pt x="45094" y="10751"/>
                </a:cubicBezTo>
                <a:lnTo>
                  <a:pt x="45074" y="10739"/>
                </a:lnTo>
                <a:lnTo>
                  <a:pt x="45094" y="10724"/>
                </a:lnTo>
                <a:cubicBezTo>
                  <a:pt x="45113" y="10708"/>
                  <a:pt x="45129" y="10692"/>
                  <a:pt x="45145" y="10680"/>
                </a:cubicBezTo>
                <a:lnTo>
                  <a:pt x="45149" y="10672"/>
                </a:lnTo>
                <a:close/>
                <a:moveTo>
                  <a:pt x="45284" y="10791"/>
                </a:moveTo>
                <a:cubicBezTo>
                  <a:pt x="45285" y="10791"/>
                  <a:pt x="45287" y="10791"/>
                  <a:pt x="45289" y="10791"/>
                </a:cubicBezTo>
                <a:cubicBezTo>
                  <a:pt x="45297" y="10791"/>
                  <a:pt x="45305" y="10803"/>
                  <a:pt x="45313" y="10807"/>
                </a:cubicBezTo>
                <a:lnTo>
                  <a:pt x="45329" y="10823"/>
                </a:lnTo>
                <a:lnTo>
                  <a:pt x="45313" y="10831"/>
                </a:lnTo>
                <a:cubicBezTo>
                  <a:pt x="45277" y="10851"/>
                  <a:pt x="45257" y="10867"/>
                  <a:pt x="45245" y="10867"/>
                </a:cubicBezTo>
                <a:lnTo>
                  <a:pt x="45237" y="10867"/>
                </a:lnTo>
                <a:cubicBezTo>
                  <a:pt x="45233" y="10867"/>
                  <a:pt x="45225" y="10863"/>
                  <a:pt x="45217" y="10859"/>
                </a:cubicBezTo>
                <a:lnTo>
                  <a:pt x="45197" y="10843"/>
                </a:lnTo>
                <a:lnTo>
                  <a:pt x="45217" y="10827"/>
                </a:lnTo>
                <a:cubicBezTo>
                  <a:pt x="45249" y="10806"/>
                  <a:pt x="45269" y="10791"/>
                  <a:pt x="45284" y="10791"/>
                </a:cubicBezTo>
                <a:close/>
                <a:moveTo>
                  <a:pt x="44986" y="10807"/>
                </a:moveTo>
                <a:lnTo>
                  <a:pt x="44998" y="10811"/>
                </a:lnTo>
                <a:lnTo>
                  <a:pt x="45026" y="10827"/>
                </a:lnTo>
                <a:lnTo>
                  <a:pt x="44994" y="10851"/>
                </a:lnTo>
                <a:cubicBezTo>
                  <a:pt x="44970" y="10871"/>
                  <a:pt x="44954" y="10883"/>
                  <a:pt x="44934" y="10883"/>
                </a:cubicBezTo>
                <a:lnTo>
                  <a:pt x="44870" y="10883"/>
                </a:lnTo>
                <a:lnTo>
                  <a:pt x="44986" y="10807"/>
                </a:lnTo>
                <a:close/>
                <a:moveTo>
                  <a:pt x="45400" y="10903"/>
                </a:moveTo>
                <a:cubicBezTo>
                  <a:pt x="45408" y="10903"/>
                  <a:pt x="45412" y="10907"/>
                  <a:pt x="45424" y="10911"/>
                </a:cubicBezTo>
                <a:lnTo>
                  <a:pt x="45452" y="10943"/>
                </a:lnTo>
                <a:lnTo>
                  <a:pt x="45313" y="10943"/>
                </a:lnTo>
                <a:lnTo>
                  <a:pt x="45368" y="10911"/>
                </a:lnTo>
                <a:cubicBezTo>
                  <a:pt x="45376" y="10907"/>
                  <a:pt x="45388" y="10903"/>
                  <a:pt x="45396" y="10903"/>
                </a:cubicBezTo>
                <a:close/>
                <a:moveTo>
                  <a:pt x="45109" y="10907"/>
                </a:moveTo>
                <a:cubicBezTo>
                  <a:pt x="45113" y="10907"/>
                  <a:pt x="45117" y="10907"/>
                  <a:pt x="45117" y="10911"/>
                </a:cubicBezTo>
                <a:lnTo>
                  <a:pt x="45145" y="10927"/>
                </a:lnTo>
                <a:lnTo>
                  <a:pt x="45117" y="10943"/>
                </a:lnTo>
                <a:cubicBezTo>
                  <a:pt x="45098" y="10959"/>
                  <a:pt x="45086" y="10967"/>
                  <a:pt x="45066" y="10967"/>
                </a:cubicBezTo>
                <a:lnTo>
                  <a:pt x="45058" y="10967"/>
                </a:lnTo>
                <a:lnTo>
                  <a:pt x="45018" y="10963"/>
                </a:lnTo>
                <a:lnTo>
                  <a:pt x="45054" y="10939"/>
                </a:lnTo>
                <a:cubicBezTo>
                  <a:pt x="45074" y="10919"/>
                  <a:pt x="45094" y="10907"/>
                  <a:pt x="45109" y="10907"/>
                </a:cubicBezTo>
                <a:close/>
                <a:moveTo>
                  <a:pt x="45512" y="11019"/>
                </a:moveTo>
                <a:cubicBezTo>
                  <a:pt x="45517" y="11019"/>
                  <a:pt x="45520" y="11020"/>
                  <a:pt x="45524" y="11022"/>
                </a:cubicBezTo>
                <a:cubicBezTo>
                  <a:pt x="45528" y="11022"/>
                  <a:pt x="45528" y="11022"/>
                  <a:pt x="45532" y="11026"/>
                </a:cubicBezTo>
                <a:lnTo>
                  <a:pt x="45564" y="11046"/>
                </a:lnTo>
                <a:lnTo>
                  <a:pt x="45532" y="11058"/>
                </a:lnTo>
                <a:cubicBezTo>
                  <a:pt x="45516" y="11062"/>
                  <a:pt x="45508" y="11066"/>
                  <a:pt x="45496" y="11066"/>
                </a:cubicBezTo>
                <a:lnTo>
                  <a:pt x="45484" y="11066"/>
                </a:lnTo>
                <a:lnTo>
                  <a:pt x="45444" y="11050"/>
                </a:lnTo>
                <a:lnTo>
                  <a:pt x="45476" y="11030"/>
                </a:lnTo>
                <a:cubicBezTo>
                  <a:pt x="45490" y="11025"/>
                  <a:pt x="45502" y="11019"/>
                  <a:pt x="45512" y="11019"/>
                </a:cubicBezTo>
                <a:close/>
                <a:moveTo>
                  <a:pt x="67885" y="1619"/>
                </a:moveTo>
                <a:cubicBezTo>
                  <a:pt x="69478" y="1619"/>
                  <a:pt x="70977" y="1949"/>
                  <a:pt x="72353" y="2602"/>
                </a:cubicBezTo>
                <a:cubicBezTo>
                  <a:pt x="73209" y="3008"/>
                  <a:pt x="73967" y="3534"/>
                  <a:pt x="74600" y="4156"/>
                </a:cubicBezTo>
                <a:cubicBezTo>
                  <a:pt x="75485" y="5029"/>
                  <a:pt x="76103" y="6101"/>
                  <a:pt x="76493" y="7436"/>
                </a:cubicBezTo>
                <a:cubicBezTo>
                  <a:pt x="76796" y="8476"/>
                  <a:pt x="76936" y="9564"/>
                  <a:pt x="77031" y="10484"/>
                </a:cubicBezTo>
                <a:cubicBezTo>
                  <a:pt x="77067" y="10803"/>
                  <a:pt x="77095" y="11122"/>
                  <a:pt x="77127" y="11441"/>
                </a:cubicBezTo>
                <a:lnTo>
                  <a:pt x="77091" y="11445"/>
                </a:lnTo>
                <a:lnTo>
                  <a:pt x="77087" y="11409"/>
                </a:lnTo>
                <a:cubicBezTo>
                  <a:pt x="76972" y="10712"/>
                  <a:pt x="76852" y="9990"/>
                  <a:pt x="76712" y="9285"/>
                </a:cubicBezTo>
                <a:cubicBezTo>
                  <a:pt x="76493" y="8177"/>
                  <a:pt x="76115" y="7173"/>
                  <a:pt x="75593" y="6296"/>
                </a:cubicBezTo>
                <a:cubicBezTo>
                  <a:pt x="74923" y="5172"/>
                  <a:pt x="73963" y="4263"/>
                  <a:pt x="72747" y="3574"/>
                </a:cubicBezTo>
                <a:cubicBezTo>
                  <a:pt x="71220" y="2715"/>
                  <a:pt x="69513" y="2276"/>
                  <a:pt x="67665" y="2276"/>
                </a:cubicBezTo>
                <a:cubicBezTo>
                  <a:pt x="67584" y="2276"/>
                  <a:pt x="67504" y="2277"/>
                  <a:pt x="67423" y="2279"/>
                </a:cubicBezTo>
                <a:cubicBezTo>
                  <a:pt x="65988" y="2311"/>
                  <a:pt x="64458" y="2590"/>
                  <a:pt x="62752" y="3136"/>
                </a:cubicBezTo>
                <a:cubicBezTo>
                  <a:pt x="60720" y="3789"/>
                  <a:pt x="58763" y="4654"/>
                  <a:pt x="57085" y="5411"/>
                </a:cubicBezTo>
                <a:cubicBezTo>
                  <a:pt x="53957" y="6822"/>
                  <a:pt x="50637" y="8392"/>
                  <a:pt x="46943" y="10201"/>
                </a:cubicBezTo>
                <a:cubicBezTo>
                  <a:pt x="46532" y="10401"/>
                  <a:pt x="46062" y="10632"/>
                  <a:pt x="45608" y="10863"/>
                </a:cubicBezTo>
                <a:cubicBezTo>
                  <a:pt x="45577" y="10875"/>
                  <a:pt x="45556" y="10880"/>
                  <a:pt x="45541" y="10880"/>
                </a:cubicBezTo>
                <a:cubicBezTo>
                  <a:pt x="45536" y="10880"/>
                  <a:pt x="45532" y="10880"/>
                  <a:pt x="45528" y="10879"/>
                </a:cubicBezTo>
                <a:cubicBezTo>
                  <a:pt x="45516" y="10871"/>
                  <a:pt x="45508" y="10867"/>
                  <a:pt x="45496" y="10851"/>
                </a:cubicBezTo>
                <a:lnTo>
                  <a:pt x="45484" y="10839"/>
                </a:lnTo>
                <a:lnTo>
                  <a:pt x="45504" y="10827"/>
                </a:lnTo>
                <a:cubicBezTo>
                  <a:pt x="45783" y="10672"/>
                  <a:pt x="46054" y="10520"/>
                  <a:pt x="46333" y="10361"/>
                </a:cubicBezTo>
                <a:lnTo>
                  <a:pt x="46349" y="10349"/>
                </a:lnTo>
                <a:cubicBezTo>
                  <a:pt x="46987" y="9990"/>
                  <a:pt x="47644" y="9624"/>
                  <a:pt x="48294" y="9269"/>
                </a:cubicBezTo>
                <a:cubicBezTo>
                  <a:pt x="51773" y="7372"/>
                  <a:pt x="55021" y="5758"/>
                  <a:pt x="58225" y="4335"/>
                </a:cubicBezTo>
                <a:cubicBezTo>
                  <a:pt x="59524" y="3757"/>
                  <a:pt x="61074" y="3096"/>
                  <a:pt x="62688" y="2562"/>
                </a:cubicBezTo>
                <a:cubicBezTo>
                  <a:pt x="64406" y="1996"/>
                  <a:pt x="65877" y="1701"/>
                  <a:pt x="67315" y="1633"/>
                </a:cubicBezTo>
                <a:cubicBezTo>
                  <a:pt x="67507" y="1624"/>
                  <a:pt x="67697" y="1619"/>
                  <a:pt x="67885" y="1619"/>
                </a:cubicBezTo>
                <a:close/>
                <a:moveTo>
                  <a:pt x="67677" y="2375"/>
                </a:moveTo>
                <a:cubicBezTo>
                  <a:pt x="68809" y="2375"/>
                  <a:pt x="69876" y="2541"/>
                  <a:pt x="70910" y="2876"/>
                </a:cubicBezTo>
                <a:cubicBezTo>
                  <a:pt x="72396" y="3359"/>
                  <a:pt x="73592" y="4088"/>
                  <a:pt x="74568" y="5104"/>
                </a:cubicBezTo>
                <a:cubicBezTo>
                  <a:pt x="75282" y="5846"/>
                  <a:pt x="75816" y="6742"/>
                  <a:pt x="76214" y="7846"/>
                </a:cubicBezTo>
                <a:cubicBezTo>
                  <a:pt x="76597" y="8918"/>
                  <a:pt x="76792" y="10050"/>
                  <a:pt x="76940" y="11026"/>
                </a:cubicBezTo>
                <a:cubicBezTo>
                  <a:pt x="76987" y="11305"/>
                  <a:pt x="77031" y="11588"/>
                  <a:pt x="77071" y="11867"/>
                </a:cubicBezTo>
                <a:lnTo>
                  <a:pt x="77035" y="11875"/>
                </a:lnTo>
                <a:lnTo>
                  <a:pt x="77023" y="11823"/>
                </a:lnTo>
                <a:cubicBezTo>
                  <a:pt x="76848" y="10983"/>
                  <a:pt x="76657" y="10110"/>
                  <a:pt x="76394" y="9277"/>
                </a:cubicBezTo>
                <a:cubicBezTo>
                  <a:pt x="76027" y="8133"/>
                  <a:pt x="75561" y="7197"/>
                  <a:pt x="74959" y="6415"/>
                </a:cubicBezTo>
                <a:cubicBezTo>
                  <a:pt x="74373" y="5650"/>
                  <a:pt x="73636" y="5005"/>
                  <a:pt x="72775" y="4487"/>
                </a:cubicBezTo>
                <a:cubicBezTo>
                  <a:pt x="71213" y="3546"/>
                  <a:pt x="69451" y="3056"/>
                  <a:pt x="67542" y="3036"/>
                </a:cubicBezTo>
                <a:cubicBezTo>
                  <a:pt x="67499" y="3035"/>
                  <a:pt x="67455" y="3035"/>
                  <a:pt x="67411" y="3035"/>
                </a:cubicBezTo>
                <a:cubicBezTo>
                  <a:pt x="65977" y="3035"/>
                  <a:pt x="64500" y="3288"/>
                  <a:pt x="62768" y="3833"/>
                </a:cubicBezTo>
                <a:cubicBezTo>
                  <a:pt x="61019" y="4383"/>
                  <a:pt x="59357" y="5084"/>
                  <a:pt x="57822" y="5766"/>
                </a:cubicBezTo>
                <a:lnTo>
                  <a:pt x="56942" y="6156"/>
                </a:lnTo>
                <a:cubicBezTo>
                  <a:pt x="53303" y="7762"/>
                  <a:pt x="49545" y="9424"/>
                  <a:pt x="45807" y="10947"/>
                </a:cubicBezTo>
                <a:cubicBezTo>
                  <a:pt x="45791" y="10951"/>
                  <a:pt x="45775" y="10963"/>
                  <a:pt x="45759" y="10971"/>
                </a:cubicBezTo>
                <a:cubicBezTo>
                  <a:pt x="45720" y="10985"/>
                  <a:pt x="45690" y="10999"/>
                  <a:pt x="45664" y="10999"/>
                </a:cubicBezTo>
                <a:cubicBezTo>
                  <a:pt x="45661" y="10999"/>
                  <a:pt x="45658" y="10999"/>
                  <a:pt x="45655" y="10998"/>
                </a:cubicBezTo>
                <a:cubicBezTo>
                  <a:pt x="45647" y="10998"/>
                  <a:pt x="45643" y="10991"/>
                  <a:pt x="45632" y="10983"/>
                </a:cubicBezTo>
                <a:lnTo>
                  <a:pt x="45612" y="10963"/>
                </a:lnTo>
                <a:lnTo>
                  <a:pt x="45636" y="10951"/>
                </a:lnTo>
                <a:cubicBezTo>
                  <a:pt x="45695" y="10923"/>
                  <a:pt x="45759" y="10891"/>
                  <a:pt x="45823" y="10855"/>
                </a:cubicBezTo>
                <a:lnTo>
                  <a:pt x="45831" y="10871"/>
                </a:lnTo>
                <a:lnTo>
                  <a:pt x="45831" y="10871"/>
                </a:lnTo>
                <a:lnTo>
                  <a:pt x="45827" y="10855"/>
                </a:lnTo>
                <a:cubicBezTo>
                  <a:pt x="45990" y="10771"/>
                  <a:pt x="46166" y="10688"/>
                  <a:pt x="46333" y="10608"/>
                </a:cubicBezTo>
                <a:cubicBezTo>
                  <a:pt x="47090" y="10249"/>
                  <a:pt x="47847" y="9891"/>
                  <a:pt x="48601" y="9528"/>
                </a:cubicBezTo>
                <a:lnTo>
                  <a:pt x="48955" y="9357"/>
                </a:lnTo>
                <a:cubicBezTo>
                  <a:pt x="51314" y="8233"/>
                  <a:pt x="53753" y="7069"/>
                  <a:pt x="56165" y="5941"/>
                </a:cubicBezTo>
                <a:cubicBezTo>
                  <a:pt x="58105" y="5029"/>
                  <a:pt x="59875" y="4275"/>
                  <a:pt x="61577" y="3650"/>
                </a:cubicBezTo>
                <a:cubicBezTo>
                  <a:pt x="63302" y="3012"/>
                  <a:pt x="64757" y="2637"/>
                  <a:pt x="66152" y="2470"/>
                </a:cubicBezTo>
                <a:cubicBezTo>
                  <a:pt x="66674" y="2407"/>
                  <a:pt x="67182" y="2375"/>
                  <a:pt x="67677" y="2375"/>
                </a:cubicBezTo>
                <a:close/>
                <a:moveTo>
                  <a:pt x="67443" y="3132"/>
                </a:moveTo>
                <a:cubicBezTo>
                  <a:pt x="68858" y="3132"/>
                  <a:pt x="70178" y="3393"/>
                  <a:pt x="71448" y="3917"/>
                </a:cubicBezTo>
                <a:cubicBezTo>
                  <a:pt x="72532" y="4367"/>
                  <a:pt x="73472" y="4985"/>
                  <a:pt x="74246" y="5750"/>
                </a:cubicBezTo>
                <a:cubicBezTo>
                  <a:pt x="75019" y="6519"/>
                  <a:pt x="75613" y="7460"/>
                  <a:pt x="76063" y="8639"/>
                </a:cubicBezTo>
                <a:cubicBezTo>
                  <a:pt x="76422" y="9584"/>
                  <a:pt x="76649" y="10540"/>
                  <a:pt x="76876" y="11604"/>
                </a:cubicBezTo>
                <a:cubicBezTo>
                  <a:pt x="76932" y="11855"/>
                  <a:pt x="76991" y="12118"/>
                  <a:pt x="77067" y="12465"/>
                </a:cubicBezTo>
                <a:lnTo>
                  <a:pt x="77031" y="12477"/>
                </a:lnTo>
                <a:lnTo>
                  <a:pt x="77011" y="12405"/>
                </a:lnTo>
                <a:cubicBezTo>
                  <a:pt x="76808" y="11716"/>
                  <a:pt x="76597" y="11002"/>
                  <a:pt x="76374" y="10301"/>
                </a:cubicBezTo>
                <a:cubicBezTo>
                  <a:pt x="76055" y="9297"/>
                  <a:pt x="75617" y="8388"/>
                  <a:pt x="75075" y="7591"/>
                </a:cubicBezTo>
                <a:cubicBezTo>
                  <a:pt x="74417" y="6627"/>
                  <a:pt x="73548" y="5826"/>
                  <a:pt x="72496" y="5208"/>
                </a:cubicBezTo>
                <a:cubicBezTo>
                  <a:pt x="70990" y="4315"/>
                  <a:pt x="69300" y="3841"/>
                  <a:pt x="67483" y="3797"/>
                </a:cubicBezTo>
                <a:cubicBezTo>
                  <a:pt x="67385" y="3795"/>
                  <a:pt x="67287" y="3793"/>
                  <a:pt x="67188" y="3793"/>
                </a:cubicBezTo>
                <a:cubicBezTo>
                  <a:pt x="65840" y="3793"/>
                  <a:pt x="64459" y="4024"/>
                  <a:pt x="62840" y="4510"/>
                </a:cubicBezTo>
                <a:cubicBezTo>
                  <a:pt x="61493" y="4917"/>
                  <a:pt x="60210" y="5427"/>
                  <a:pt x="58691" y="6069"/>
                </a:cubicBezTo>
                <a:cubicBezTo>
                  <a:pt x="57942" y="6388"/>
                  <a:pt x="57165" y="6722"/>
                  <a:pt x="56475" y="7017"/>
                </a:cubicBezTo>
                <a:lnTo>
                  <a:pt x="56455" y="7025"/>
                </a:lnTo>
                <a:cubicBezTo>
                  <a:pt x="55559" y="7408"/>
                  <a:pt x="54634" y="7806"/>
                  <a:pt x="53722" y="8193"/>
                </a:cubicBezTo>
                <a:cubicBezTo>
                  <a:pt x="51856" y="8974"/>
                  <a:pt x="49856" y="9735"/>
                  <a:pt x="47780" y="10449"/>
                </a:cubicBezTo>
                <a:cubicBezTo>
                  <a:pt x="47329" y="10604"/>
                  <a:pt x="46871" y="10755"/>
                  <a:pt x="46425" y="10903"/>
                </a:cubicBezTo>
                <a:lnTo>
                  <a:pt x="45887" y="11082"/>
                </a:lnTo>
                <a:lnTo>
                  <a:pt x="45867" y="11086"/>
                </a:lnTo>
                <a:cubicBezTo>
                  <a:pt x="45835" y="11098"/>
                  <a:pt x="45811" y="11105"/>
                  <a:pt x="45791" y="11105"/>
                </a:cubicBezTo>
                <a:cubicBezTo>
                  <a:pt x="45784" y="11105"/>
                  <a:pt x="45777" y="11104"/>
                  <a:pt x="45771" y="11102"/>
                </a:cubicBezTo>
                <a:lnTo>
                  <a:pt x="45735" y="11082"/>
                </a:lnTo>
                <a:lnTo>
                  <a:pt x="46030" y="10963"/>
                </a:lnTo>
                <a:cubicBezTo>
                  <a:pt x="49290" y="9624"/>
                  <a:pt x="52749" y="8133"/>
                  <a:pt x="56607" y="6403"/>
                </a:cubicBezTo>
                <a:cubicBezTo>
                  <a:pt x="58149" y="5710"/>
                  <a:pt x="59819" y="4985"/>
                  <a:pt x="61565" y="4347"/>
                </a:cubicBezTo>
                <a:cubicBezTo>
                  <a:pt x="63191" y="3749"/>
                  <a:pt x="64573" y="3395"/>
                  <a:pt x="65897" y="3231"/>
                </a:cubicBezTo>
                <a:cubicBezTo>
                  <a:pt x="66425" y="3165"/>
                  <a:pt x="66940" y="3132"/>
                  <a:pt x="67443" y="3132"/>
                </a:cubicBezTo>
                <a:close/>
                <a:moveTo>
                  <a:pt x="41658" y="12605"/>
                </a:moveTo>
                <a:lnTo>
                  <a:pt x="41698" y="12620"/>
                </a:lnTo>
                <a:lnTo>
                  <a:pt x="41662" y="12640"/>
                </a:lnTo>
                <a:cubicBezTo>
                  <a:pt x="41646" y="12652"/>
                  <a:pt x="41638" y="12652"/>
                  <a:pt x="41626" y="12652"/>
                </a:cubicBezTo>
                <a:lnTo>
                  <a:pt x="41614" y="12652"/>
                </a:lnTo>
                <a:cubicBezTo>
                  <a:pt x="41610" y="12652"/>
                  <a:pt x="41610" y="12652"/>
                  <a:pt x="41606" y="12644"/>
                </a:cubicBezTo>
                <a:lnTo>
                  <a:pt x="41575" y="12624"/>
                </a:lnTo>
                <a:lnTo>
                  <a:pt x="41606" y="12617"/>
                </a:lnTo>
                <a:cubicBezTo>
                  <a:pt x="41626" y="12605"/>
                  <a:pt x="41642" y="12605"/>
                  <a:pt x="41650" y="12605"/>
                </a:cubicBezTo>
                <a:close/>
                <a:moveTo>
                  <a:pt x="42073" y="12699"/>
                </a:moveTo>
                <a:cubicBezTo>
                  <a:pt x="42075" y="12699"/>
                  <a:pt x="42078" y="12700"/>
                  <a:pt x="42081" y="12700"/>
                </a:cubicBezTo>
                <a:lnTo>
                  <a:pt x="42125" y="12704"/>
                </a:lnTo>
                <a:lnTo>
                  <a:pt x="42089" y="12736"/>
                </a:lnTo>
                <a:cubicBezTo>
                  <a:pt x="42069" y="12752"/>
                  <a:pt x="42049" y="12764"/>
                  <a:pt x="42037" y="12764"/>
                </a:cubicBezTo>
                <a:lnTo>
                  <a:pt x="42029" y="12764"/>
                </a:lnTo>
                <a:cubicBezTo>
                  <a:pt x="42029" y="12764"/>
                  <a:pt x="42025" y="12764"/>
                  <a:pt x="42021" y="12760"/>
                </a:cubicBezTo>
                <a:lnTo>
                  <a:pt x="41993" y="12744"/>
                </a:lnTo>
                <a:lnTo>
                  <a:pt x="42021" y="12724"/>
                </a:lnTo>
                <a:cubicBezTo>
                  <a:pt x="42042" y="12710"/>
                  <a:pt x="42056" y="12699"/>
                  <a:pt x="42073" y="12699"/>
                </a:cubicBezTo>
                <a:close/>
                <a:moveTo>
                  <a:pt x="41838" y="12724"/>
                </a:moveTo>
                <a:lnTo>
                  <a:pt x="41782" y="12760"/>
                </a:lnTo>
                <a:cubicBezTo>
                  <a:pt x="41766" y="12760"/>
                  <a:pt x="41762" y="12764"/>
                  <a:pt x="41758" y="12764"/>
                </a:cubicBezTo>
                <a:cubicBezTo>
                  <a:pt x="41750" y="12772"/>
                  <a:pt x="41746" y="12772"/>
                  <a:pt x="41746" y="12772"/>
                </a:cubicBezTo>
                <a:cubicBezTo>
                  <a:pt x="41738" y="12772"/>
                  <a:pt x="41730" y="12760"/>
                  <a:pt x="41722" y="12756"/>
                </a:cubicBezTo>
                <a:lnTo>
                  <a:pt x="41690" y="12724"/>
                </a:lnTo>
                <a:close/>
                <a:moveTo>
                  <a:pt x="42264" y="12784"/>
                </a:moveTo>
                <a:lnTo>
                  <a:pt x="42216" y="12820"/>
                </a:lnTo>
                <a:cubicBezTo>
                  <a:pt x="42200" y="12832"/>
                  <a:pt x="42184" y="12844"/>
                  <a:pt x="42164" y="12856"/>
                </a:cubicBezTo>
                <a:lnTo>
                  <a:pt x="42160" y="12860"/>
                </a:lnTo>
                <a:lnTo>
                  <a:pt x="42148" y="12860"/>
                </a:lnTo>
                <a:cubicBezTo>
                  <a:pt x="42144" y="12860"/>
                  <a:pt x="42140" y="12860"/>
                  <a:pt x="42140" y="12856"/>
                </a:cubicBezTo>
                <a:lnTo>
                  <a:pt x="42113" y="12840"/>
                </a:lnTo>
                <a:lnTo>
                  <a:pt x="42144" y="12820"/>
                </a:lnTo>
                <a:cubicBezTo>
                  <a:pt x="42168" y="12800"/>
                  <a:pt x="42184" y="12792"/>
                  <a:pt x="42204" y="12784"/>
                </a:cubicBezTo>
                <a:close/>
                <a:moveTo>
                  <a:pt x="41893" y="12812"/>
                </a:moveTo>
                <a:cubicBezTo>
                  <a:pt x="41905" y="12812"/>
                  <a:pt x="41909" y="12816"/>
                  <a:pt x="41921" y="12820"/>
                </a:cubicBezTo>
                <a:lnTo>
                  <a:pt x="41941" y="12836"/>
                </a:lnTo>
                <a:lnTo>
                  <a:pt x="41921" y="12852"/>
                </a:lnTo>
                <a:cubicBezTo>
                  <a:pt x="41881" y="12876"/>
                  <a:pt x="41865" y="12880"/>
                  <a:pt x="41861" y="12880"/>
                </a:cubicBezTo>
                <a:cubicBezTo>
                  <a:pt x="41846" y="12876"/>
                  <a:pt x="41842" y="12872"/>
                  <a:pt x="41830" y="12864"/>
                </a:cubicBezTo>
                <a:lnTo>
                  <a:pt x="41818" y="12848"/>
                </a:lnTo>
                <a:lnTo>
                  <a:pt x="41830" y="12840"/>
                </a:lnTo>
                <a:cubicBezTo>
                  <a:pt x="41869" y="12812"/>
                  <a:pt x="41885" y="12812"/>
                  <a:pt x="41893" y="12812"/>
                </a:cubicBezTo>
                <a:close/>
                <a:moveTo>
                  <a:pt x="67203" y="3903"/>
                </a:moveTo>
                <a:cubicBezTo>
                  <a:pt x="68173" y="3903"/>
                  <a:pt x="69099" y="4027"/>
                  <a:pt x="69997" y="4275"/>
                </a:cubicBezTo>
                <a:cubicBezTo>
                  <a:pt x="71269" y="4626"/>
                  <a:pt x="72404" y="5188"/>
                  <a:pt x="73373" y="5945"/>
                </a:cubicBezTo>
                <a:cubicBezTo>
                  <a:pt x="74397" y="6742"/>
                  <a:pt x="75186" y="7774"/>
                  <a:pt x="75784" y="9098"/>
                </a:cubicBezTo>
                <a:cubicBezTo>
                  <a:pt x="76194" y="10006"/>
                  <a:pt x="76477" y="10951"/>
                  <a:pt x="76756" y="11923"/>
                </a:cubicBezTo>
                <a:cubicBezTo>
                  <a:pt x="76868" y="12302"/>
                  <a:pt x="76976" y="12680"/>
                  <a:pt x="77059" y="12975"/>
                </a:cubicBezTo>
                <a:lnTo>
                  <a:pt x="77027" y="12983"/>
                </a:lnTo>
                <a:cubicBezTo>
                  <a:pt x="77007" y="12935"/>
                  <a:pt x="76991" y="12884"/>
                  <a:pt x="76972" y="12836"/>
                </a:cubicBezTo>
                <a:cubicBezTo>
                  <a:pt x="76912" y="12680"/>
                  <a:pt x="76856" y="12521"/>
                  <a:pt x="76800" y="12365"/>
                </a:cubicBezTo>
                <a:cubicBezTo>
                  <a:pt x="76513" y="11576"/>
                  <a:pt x="76214" y="10759"/>
                  <a:pt x="75844" y="9982"/>
                </a:cubicBezTo>
                <a:cubicBezTo>
                  <a:pt x="75334" y="8918"/>
                  <a:pt x="74748" y="8061"/>
                  <a:pt x="74062" y="7360"/>
                </a:cubicBezTo>
                <a:cubicBezTo>
                  <a:pt x="73409" y="6698"/>
                  <a:pt x="72636" y="6140"/>
                  <a:pt x="71759" y="5698"/>
                </a:cubicBezTo>
                <a:cubicBezTo>
                  <a:pt x="70320" y="4965"/>
                  <a:pt x="68758" y="4586"/>
                  <a:pt x="67112" y="4562"/>
                </a:cubicBezTo>
                <a:cubicBezTo>
                  <a:pt x="67054" y="4561"/>
                  <a:pt x="66997" y="4561"/>
                  <a:pt x="66939" y="4561"/>
                </a:cubicBezTo>
                <a:cubicBezTo>
                  <a:pt x="65699" y="4561"/>
                  <a:pt x="64390" y="4765"/>
                  <a:pt x="62939" y="5188"/>
                </a:cubicBezTo>
                <a:cubicBezTo>
                  <a:pt x="61385" y="5638"/>
                  <a:pt x="59879" y="6264"/>
                  <a:pt x="58556" y="6814"/>
                </a:cubicBezTo>
                <a:cubicBezTo>
                  <a:pt x="58050" y="7021"/>
                  <a:pt x="57527" y="7240"/>
                  <a:pt x="57069" y="7436"/>
                </a:cubicBezTo>
                <a:cubicBezTo>
                  <a:pt x="55619" y="8049"/>
                  <a:pt x="54120" y="8679"/>
                  <a:pt x="52622" y="9225"/>
                </a:cubicBezTo>
                <a:cubicBezTo>
                  <a:pt x="50326" y="10062"/>
                  <a:pt x="48154" y="10708"/>
                  <a:pt x="45986" y="11206"/>
                </a:cubicBezTo>
                <a:lnTo>
                  <a:pt x="45843" y="11206"/>
                </a:lnTo>
                <a:lnTo>
                  <a:pt x="45990" y="11158"/>
                </a:lnTo>
                <a:cubicBezTo>
                  <a:pt x="46082" y="11126"/>
                  <a:pt x="46166" y="11098"/>
                  <a:pt x="46253" y="11070"/>
                </a:cubicBezTo>
                <a:cubicBezTo>
                  <a:pt x="49071" y="10150"/>
                  <a:pt x="51948" y="9066"/>
                  <a:pt x="54810" y="7850"/>
                </a:cubicBezTo>
                <a:lnTo>
                  <a:pt x="55340" y="7623"/>
                </a:lnTo>
                <a:cubicBezTo>
                  <a:pt x="57009" y="6914"/>
                  <a:pt x="58739" y="6176"/>
                  <a:pt x="60449" y="5471"/>
                </a:cubicBezTo>
                <a:cubicBezTo>
                  <a:pt x="62035" y="4821"/>
                  <a:pt x="63477" y="4375"/>
                  <a:pt x="64852" y="4128"/>
                </a:cubicBezTo>
                <a:cubicBezTo>
                  <a:pt x="65667" y="3978"/>
                  <a:pt x="66448" y="3903"/>
                  <a:pt x="67203" y="3903"/>
                </a:cubicBezTo>
                <a:close/>
                <a:moveTo>
                  <a:pt x="42020" y="12914"/>
                </a:moveTo>
                <a:cubicBezTo>
                  <a:pt x="42023" y="12914"/>
                  <a:pt x="42026" y="12915"/>
                  <a:pt x="42029" y="12915"/>
                </a:cubicBezTo>
                <a:cubicBezTo>
                  <a:pt x="42037" y="12915"/>
                  <a:pt x="42045" y="12919"/>
                  <a:pt x="42057" y="12931"/>
                </a:cubicBezTo>
                <a:lnTo>
                  <a:pt x="42069" y="12943"/>
                </a:lnTo>
                <a:lnTo>
                  <a:pt x="42045" y="12955"/>
                </a:lnTo>
                <a:cubicBezTo>
                  <a:pt x="42021" y="12975"/>
                  <a:pt x="42005" y="12983"/>
                  <a:pt x="41997" y="12995"/>
                </a:cubicBezTo>
                <a:lnTo>
                  <a:pt x="41985" y="12999"/>
                </a:lnTo>
                <a:lnTo>
                  <a:pt x="41981" y="12999"/>
                </a:lnTo>
                <a:cubicBezTo>
                  <a:pt x="41969" y="12999"/>
                  <a:pt x="41961" y="12991"/>
                  <a:pt x="41949" y="12979"/>
                </a:cubicBezTo>
                <a:lnTo>
                  <a:pt x="41937" y="12963"/>
                </a:lnTo>
                <a:lnTo>
                  <a:pt x="41965" y="12943"/>
                </a:lnTo>
                <a:cubicBezTo>
                  <a:pt x="41992" y="12923"/>
                  <a:pt x="42005" y="12914"/>
                  <a:pt x="42020" y="12914"/>
                </a:cubicBezTo>
                <a:close/>
                <a:moveTo>
                  <a:pt x="66970" y="4647"/>
                </a:moveTo>
                <a:cubicBezTo>
                  <a:pt x="68008" y="4647"/>
                  <a:pt x="69001" y="4791"/>
                  <a:pt x="69973" y="5080"/>
                </a:cubicBezTo>
                <a:cubicBezTo>
                  <a:pt x="71201" y="5443"/>
                  <a:pt x="72309" y="6005"/>
                  <a:pt x="73261" y="6758"/>
                </a:cubicBezTo>
                <a:cubicBezTo>
                  <a:pt x="74170" y="7475"/>
                  <a:pt x="74919" y="8396"/>
                  <a:pt x="75541" y="9572"/>
                </a:cubicBezTo>
                <a:cubicBezTo>
                  <a:pt x="76019" y="10472"/>
                  <a:pt x="76374" y="11441"/>
                  <a:pt x="76712" y="12373"/>
                </a:cubicBezTo>
                <a:cubicBezTo>
                  <a:pt x="76848" y="12740"/>
                  <a:pt x="76991" y="13119"/>
                  <a:pt x="77139" y="13509"/>
                </a:cubicBezTo>
                <a:lnTo>
                  <a:pt x="77103" y="13521"/>
                </a:lnTo>
                <a:lnTo>
                  <a:pt x="77059" y="13433"/>
                </a:lnTo>
                <a:cubicBezTo>
                  <a:pt x="76924" y="13155"/>
                  <a:pt x="76796" y="12872"/>
                  <a:pt x="76661" y="12585"/>
                </a:cubicBezTo>
                <a:cubicBezTo>
                  <a:pt x="76374" y="11967"/>
                  <a:pt x="76075" y="11325"/>
                  <a:pt x="75760" y="10704"/>
                </a:cubicBezTo>
                <a:cubicBezTo>
                  <a:pt x="75266" y="9731"/>
                  <a:pt x="74644" y="8862"/>
                  <a:pt x="73903" y="8129"/>
                </a:cubicBezTo>
                <a:cubicBezTo>
                  <a:pt x="73166" y="7396"/>
                  <a:pt x="72289" y="6786"/>
                  <a:pt x="71297" y="6320"/>
                </a:cubicBezTo>
                <a:cubicBezTo>
                  <a:pt x="69862" y="5646"/>
                  <a:pt x="68324" y="5304"/>
                  <a:pt x="66717" y="5304"/>
                </a:cubicBezTo>
                <a:cubicBezTo>
                  <a:pt x="66239" y="5304"/>
                  <a:pt x="65753" y="5331"/>
                  <a:pt x="65267" y="5391"/>
                </a:cubicBezTo>
                <a:cubicBezTo>
                  <a:pt x="64139" y="5531"/>
                  <a:pt x="62983" y="5818"/>
                  <a:pt x="61628" y="6288"/>
                </a:cubicBezTo>
                <a:cubicBezTo>
                  <a:pt x="60229" y="6778"/>
                  <a:pt x="58843" y="7356"/>
                  <a:pt x="57496" y="7914"/>
                </a:cubicBezTo>
                <a:lnTo>
                  <a:pt x="57484" y="7918"/>
                </a:lnTo>
                <a:cubicBezTo>
                  <a:pt x="57065" y="8093"/>
                  <a:pt x="56631" y="8273"/>
                  <a:pt x="56208" y="8444"/>
                </a:cubicBezTo>
                <a:cubicBezTo>
                  <a:pt x="53658" y="9492"/>
                  <a:pt x="51362" y="10237"/>
                  <a:pt x="49182" y="10735"/>
                </a:cubicBezTo>
                <a:cubicBezTo>
                  <a:pt x="48098" y="11002"/>
                  <a:pt x="47098" y="11182"/>
                  <a:pt x="46130" y="11309"/>
                </a:cubicBezTo>
                <a:lnTo>
                  <a:pt x="46126" y="11277"/>
                </a:lnTo>
                <a:cubicBezTo>
                  <a:pt x="49182" y="10560"/>
                  <a:pt x="52239" y="9564"/>
                  <a:pt x="55451" y="8217"/>
                </a:cubicBezTo>
                <a:lnTo>
                  <a:pt x="56224" y="7894"/>
                </a:lnTo>
                <a:cubicBezTo>
                  <a:pt x="57603" y="7316"/>
                  <a:pt x="59034" y="6718"/>
                  <a:pt x="60449" y="6148"/>
                </a:cubicBezTo>
                <a:cubicBezTo>
                  <a:pt x="62023" y="5519"/>
                  <a:pt x="63366" y="5108"/>
                  <a:pt x="64685" y="4865"/>
                </a:cubicBezTo>
                <a:cubicBezTo>
                  <a:pt x="65474" y="4720"/>
                  <a:pt x="66233" y="4647"/>
                  <a:pt x="66970" y="4647"/>
                </a:cubicBezTo>
                <a:close/>
                <a:moveTo>
                  <a:pt x="9406" y="7842"/>
                </a:moveTo>
                <a:lnTo>
                  <a:pt x="9485" y="7890"/>
                </a:lnTo>
                <a:cubicBezTo>
                  <a:pt x="9605" y="7958"/>
                  <a:pt x="9724" y="8021"/>
                  <a:pt x="9844" y="8093"/>
                </a:cubicBezTo>
                <a:lnTo>
                  <a:pt x="9860" y="8101"/>
                </a:lnTo>
                <a:cubicBezTo>
                  <a:pt x="10195" y="8292"/>
                  <a:pt x="10541" y="8492"/>
                  <a:pt x="10880" y="8691"/>
                </a:cubicBezTo>
                <a:cubicBezTo>
                  <a:pt x="11139" y="8846"/>
                  <a:pt x="11402" y="8998"/>
                  <a:pt x="11661" y="9149"/>
                </a:cubicBezTo>
                <a:cubicBezTo>
                  <a:pt x="12813" y="9827"/>
                  <a:pt x="14001" y="10528"/>
                  <a:pt x="15216" y="11142"/>
                </a:cubicBezTo>
                <a:cubicBezTo>
                  <a:pt x="16503" y="11788"/>
                  <a:pt x="17691" y="12262"/>
                  <a:pt x="18835" y="12593"/>
                </a:cubicBezTo>
                <a:cubicBezTo>
                  <a:pt x="19882" y="12890"/>
                  <a:pt x="20938" y="13039"/>
                  <a:pt x="21996" y="13039"/>
                </a:cubicBezTo>
                <a:cubicBezTo>
                  <a:pt x="23109" y="13039"/>
                  <a:pt x="24223" y="12874"/>
                  <a:pt x="25331" y="12541"/>
                </a:cubicBezTo>
                <a:cubicBezTo>
                  <a:pt x="26379" y="12226"/>
                  <a:pt x="27415" y="11835"/>
                  <a:pt x="28411" y="11453"/>
                </a:cubicBezTo>
                <a:lnTo>
                  <a:pt x="28467" y="11433"/>
                </a:lnTo>
                <a:cubicBezTo>
                  <a:pt x="28618" y="11377"/>
                  <a:pt x="28774" y="11321"/>
                  <a:pt x="28929" y="11262"/>
                </a:cubicBezTo>
                <a:cubicBezTo>
                  <a:pt x="29910" y="10891"/>
                  <a:pt x="31049" y="10480"/>
                  <a:pt x="32237" y="10225"/>
                </a:cubicBezTo>
                <a:cubicBezTo>
                  <a:pt x="33009" y="10059"/>
                  <a:pt x="33773" y="9976"/>
                  <a:pt x="34527" y="9976"/>
                </a:cubicBezTo>
                <a:cubicBezTo>
                  <a:pt x="36151" y="9976"/>
                  <a:pt x="37728" y="10361"/>
                  <a:pt x="39239" y="11126"/>
                </a:cubicBezTo>
                <a:lnTo>
                  <a:pt x="39227" y="11162"/>
                </a:lnTo>
                <a:cubicBezTo>
                  <a:pt x="37902" y="10656"/>
                  <a:pt x="36535" y="10404"/>
                  <a:pt x="35136" y="10404"/>
                </a:cubicBezTo>
                <a:cubicBezTo>
                  <a:pt x="34066" y="10404"/>
                  <a:pt x="32977" y="10552"/>
                  <a:pt x="31874" y="10847"/>
                </a:cubicBezTo>
                <a:cubicBezTo>
                  <a:pt x="30639" y="11182"/>
                  <a:pt x="29431" y="11644"/>
                  <a:pt x="28260" y="12090"/>
                </a:cubicBezTo>
                <a:lnTo>
                  <a:pt x="28232" y="12102"/>
                </a:lnTo>
                <a:cubicBezTo>
                  <a:pt x="27116" y="12529"/>
                  <a:pt x="25960" y="12979"/>
                  <a:pt x="24781" y="13286"/>
                </a:cubicBezTo>
                <a:cubicBezTo>
                  <a:pt x="23713" y="13573"/>
                  <a:pt x="22732" y="13704"/>
                  <a:pt x="21784" y="13704"/>
                </a:cubicBezTo>
                <a:lnTo>
                  <a:pt x="21684" y="13704"/>
                </a:lnTo>
                <a:cubicBezTo>
                  <a:pt x="20253" y="13693"/>
                  <a:pt x="18815" y="13386"/>
                  <a:pt x="17292" y="12784"/>
                </a:cubicBezTo>
                <a:cubicBezTo>
                  <a:pt x="16029" y="12286"/>
                  <a:pt x="14806" y="11628"/>
                  <a:pt x="13538" y="10767"/>
                </a:cubicBezTo>
                <a:cubicBezTo>
                  <a:pt x="12769" y="10245"/>
                  <a:pt x="11996" y="9699"/>
                  <a:pt x="11247" y="9173"/>
                </a:cubicBezTo>
                <a:cubicBezTo>
                  <a:pt x="10880" y="8914"/>
                  <a:pt x="10506" y="8651"/>
                  <a:pt x="10135" y="8392"/>
                </a:cubicBezTo>
                <a:cubicBezTo>
                  <a:pt x="10043" y="8324"/>
                  <a:pt x="9948" y="8265"/>
                  <a:pt x="9860" y="8205"/>
                </a:cubicBezTo>
                <a:cubicBezTo>
                  <a:pt x="9744" y="8133"/>
                  <a:pt x="9629" y="8057"/>
                  <a:pt x="9521" y="7978"/>
                </a:cubicBezTo>
                <a:cubicBezTo>
                  <a:pt x="9493" y="7958"/>
                  <a:pt x="9477" y="7934"/>
                  <a:pt x="9461" y="7914"/>
                </a:cubicBezTo>
                <a:lnTo>
                  <a:pt x="9406" y="7842"/>
                </a:lnTo>
                <a:close/>
                <a:moveTo>
                  <a:pt x="66742" y="5413"/>
                </a:moveTo>
                <a:cubicBezTo>
                  <a:pt x="67335" y="5413"/>
                  <a:pt x="67914" y="5462"/>
                  <a:pt x="68483" y="5559"/>
                </a:cubicBezTo>
                <a:cubicBezTo>
                  <a:pt x="70093" y="5826"/>
                  <a:pt x="71548" y="6423"/>
                  <a:pt x="72811" y="7336"/>
                </a:cubicBezTo>
                <a:cubicBezTo>
                  <a:pt x="73751" y="8014"/>
                  <a:pt x="74545" y="8878"/>
                  <a:pt x="75238" y="9990"/>
                </a:cubicBezTo>
                <a:cubicBezTo>
                  <a:pt x="75764" y="10843"/>
                  <a:pt x="76190" y="11768"/>
                  <a:pt x="76597" y="12664"/>
                </a:cubicBezTo>
                <a:lnTo>
                  <a:pt x="76649" y="12776"/>
                </a:lnTo>
                <a:cubicBezTo>
                  <a:pt x="76812" y="13139"/>
                  <a:pt x="76987" y="13497"/>
                  <a:pt x="77151" y="13844"/>
                </a:cubicBezTo>
                <a:lnTo>
                  <a:pt x="77195" y="13936"/>
                </a:lnTo>
                <a:lnTo>
                  <a:pt x="77159" y="13952"/>
                </a:lnTo>
                <a:cubicBezTo>
                  <a:pt x="77027" y="13716"/>
                  <a:pt x="76892" y="13477"/>
                  <a:pt x="76756" y="13238"/>
                </a:cubicBezTo>
                <a:lnTo>
                  <a:pt x="76748" y="13222"/>
                </a:lnTo>
                <a:cubicBezTo>
                  <a:pt x="76418" y="12640"/>
                  <a:pt x="76075" y="12031"/>
                  <a:pt x="75732" y="11445"/>
                </a:cubicBezTo>
                <a:cubicBezTo>
                  <a:pt x="75222" y="10584"/>
                  <a:pt x="74636" y="9803"/>
                  <a:pt x="73983" y="9129"/>
                </a:cubicBezTo>
                <a:cubicBezTo>
                  <a:pt x="72942" y="8053"/>
                  <a:pt x="71651" y="7236"/>
                  <a:pt x="70145" y="6694"/>
                </a:cubicBezTo>
                <a:cubicBezTo>
                  <a:pt x="68985" y="6272"/>
                  <a:pt x="67754" y="6065"/>
                  <a:pt x="66494" y="6065"/>
                </a:cubicBezTo>
                <a:cubicBezTo>
                  <a:pt x="65729" y="6065"/>
                  <a:pt x="64940" y="6144"/>
                  <a:pt x="64147" y="6300"/>
                </a:cubicBezTo>
                <a:cubicBezTo>
                  <a:pt x="62959" y="6531"/>
                  <a:pt x="61692" y="6922"/>
                  <a:pt x="60170" y="7523"/>
                </a:cubicBezTo>
                <a:cubicBezTo>
                  <a:pt x="59472" y="7798"/>
                  <a:pt x="58763" y="8081"/>
                  <a:pt x="58077" y="8360"/>
                </a:cubicBezTo>
                <a:lnTo>
                  <a:pt x="58066" y="8364"/>
                </a:lnTo>
                <a:cubicBezTo>
                  <a:pt x="57209" y="8711"/>
                  <a:pt x="56328" y="9062"/>
                  <a:pt x="55455" y="9408"/>
                </a:cubicBezTo>
                <a:cubicBezTo>
                  <a:pt x="53160" y="10305"/>
                  <a:pt x="50984" y="10883"/>
                  <a:pt x="48796" y="11182"/>
                </a:cubicBezTo>
                <a:cubicBezTo>
                  <a:pt x="48194" y="11265"/>
                  <a:pt x="47580" y="11309"/>
                  <a:pt x="46987" y="11361"/>
                </a:cubicBezTo>
                <a:lnTo>
                  <a:pt x="46979" y="11361"/>
                </a:lnTo>
                <a:cubicBezTo>
                  <a:pt x="46811" y="11377"/>
                  <a:pt x="46644" y="11385"/>
                  <a:pt x="46480" y="11401"/>
                </a:cubicBezTo>
                <a:lnTo>
                  <a:pt x="46472" y="11365"/>
                </a:lnTo>
                <a:lnTo>
                  <a:pt x="46492" y="11361"/>
                </a:lnTo>
                <a:cubicBezTo>
                  <a:pt x="46783" y="11317"/>
                  <a:pt x="47086" y="11269"/>
                  <a:pt x="47381" y="11218"/>
                </a:cubicBezTo>
                <a:cubicBezTo>
                  <a:pt x="49920" y="10767"/>
                  <a:pt x="52498" y="10030"/>
                  <a:pt x="55033" y="9030"/>
                </a:cubicBezTo>
                <a:cubicBezTo>
                  <a:pt x="55985" y="8651"/>
                  <a:pt x="56950" y="8257"/>
                  <a:pt x="57882" y="7874"/>
                </a:cubicBezTo>
                <a:cubicBezTo>
                  <a:pt x="58396" y="7663"/>
                  <a:pt x="58966" y="7424"/>
                  <a:pt x="59520" y="7204"/>
                </a:cubicBezTo>
                <a:cubicBezTo>
                  <a:pt x="60839" y="6666"/>
                  <a:pt x="62270" y="6124"/>
                  <a:pt x="63776" y="5778"/>
                </a:cubicBezTo>
                <a:cubicBezTo>
                  <a:pt x="64816" y="5536"/>
                  <a:pt x="65798" y="5413"/>
                  <a:pt x="66742" y="5413"/>
                </a:cubicBezTo>
                <a:close/>
                <a:moveTo>
                  <a:pt x="66482" y="6168"/>
                </a:moveTo>
                <a:cubicBezTo>
                  <a:pt x="68742" y="6176"/>
                  <a:pt x="70806" y="6826"/>
                  <a:pt x="72632" y="8097"/>
                </a:cubicBezTo>
                <a:cubicBezTo>
                  <a:pt x="73445" y="8667"/>
                  <a:pt x="74174" y="9396"/>
                  <a:pt x="74871" y="10333"/>
                </a:cubicBezTo>
                <a:cubicBezTo>
                  <a:pt x="75493" y="11166"/>
                  <a:pt x="75999" y="12082"/>
                  <a:pt x="76493" y="12971"/>
                </a:cubicBezTo>
                <a:cubicBezTo>
                  <a:pt x="76573" y="13111"/>
                  <a:pt x="76645" y="13250"/>
                  <a:pt x="76724" y="13390"/>
                </a:cubicBezTo>
                <a:cubicBezTo>
                  <a:pt x="76872" y="13649"/>
                  <a:pt x="77023" y="13908"/>
                  <a:pt x="77171" y="14159"/>
                </a:cubicBezTo>
                <a:lnTo>
                  <a:pt x="77266" y="14326"/>
                </a:lnTo>
                <a:lnTo>
                  <a:pt x="77235" y="14346"/>
                </a:lnTo>
                <a:cubicBezTo>
                  <a:pt x="77167" y="14250"/>
                  <a:pt x="77095" y="14151"/>
                  <a:pt x="77031" y="14055"/>
                </a:cubicBezTo>
                <a:cubicBezTo>
                  <a:pt x="76848" y="13788"/>
                  <a:pt x="76657" y="13509"/>
                  <a:pt x="76493" y="13262"/>
                </a:cubicBezTo>
                <a:cubicBezTo>
                  <a:pt x="76139" y="12744"/>
                  <a:pt x="75780" y="12214"/>
                  <a:pt x="75405" y="11696"/>
                </a:cubicBezTo>
                <a:cubicBezTo>
                  <a:pt x="74417" y="10325"/>
                  <a:pt x="73353" y="9293"/>
                  <a:pt x="72157" y="8548"/>
                </a:cubicBezTo>
                <a:cubicBezTo>
                  <a:pt x="70376" y="7432"/>
                  <a:pt x="68423" y="6854"/>
                  <a:pt x="66355" y="6826"/>
                </a:cubicBezTo>
                <a:cubicBezTo>
                  <a:pt x="66322" y="6826"/>
                  <a:pt x="66289" y="6825"/>
                  <a:pt x="66256" y="6825"/>
                </a:cubicBezTo>
                <a:cubicBezTo>
                  <a:pt x="64963" y="6825"/>
                  <a:pt x="63620" y="7054"/>
                  <a:pt x="62031" y="7559"/>
                </a:cubicBezTo>
                <a:cubicBezTo>
                  <a:pt x="60819" y="7942"/>
                  <a:pt x="59624" y="8420"/>
                  <a:pt x="58468" y="8890"/>
                </a:cubicBezTo>
                <a:lnTo>
                  <a:pt x="58416" y="8910"/>
                </a:lnTo>
                <a:cubicBezTo>
                  <a:pt x="58209" y="8990"/>
                  <a:pt x="58010" y="9074"/>
                  <a:pt x="57806" y="9153"/>
                </a:cubicBezTo>
                <a:cubicBezTo>
                  <a:pt x="56232" y="9787"/>
                  <a:pt x="54810" y="10341"/>
                  <a:pt x="53315" y="10751"/>
                </a:cubicBezTo>
                <a:cubicBezTo>
                  <a:pt x="51342" y="11297"/>
                  <a:pt x="49378" y="11568"/>
                  <a:pt x="47481" y="11568"/>
                </a:cubicBezTo>
                <a:lnTo>
                  <a:pt x="47461" y="11568"/>
                </a:lnTo>
                <a:cubicBezTo>
                  <a:pt x="47190" y="11568"/>
                  <a:pt x="46919" y="11556"/>
                  <a:pt x="46648" y="11544"/>
                </a:cubicBezTo>
                <a:lnTo>
                  <a:pt x="46652" y="11505"/>
                </a:lnTo>
                <a:cubicBezTo>
                  <a:pt x="46823" y="11497"/>
                  <a:pt x="46998" y="11485"/>
                  <a:pt x="47182" y="11469"/>
                </a:cubicBezTo>
                <a:cubicBezTo>
                  <a:pt x="49298" y="11301"/>
                  <a:pt x="51402" y="10879"/>
                  <a:pt x="53610" y="10166"/>
                </a:cubicBezTo>
                <a:cubicBezTo>
                  <a:pt x="55085" y="9691"/>
                  <a:pt x="56539" y="9098"/>
                  <a:pt x="57946" y="8528"/>
                </a:cubicBezTo>
                <a:cubicBezTo>
                  <a:pt x="58189" y="8428"/>
                  <a:pt x="58428" y="8328"/>
                  <a:pt x="58671" y="8233"/>
                </a:cubicBezTo>
                <a:cubicBezTo>
                  <a:pt x="59966" y="7711"/>
                  <a:pt x="61302" y="7165"/>
                  <a:pt x="62692" y="6762"/>
                </a:cubicBezTo>
                <a:cubicBezTo>
                  <a:pt x="64071" y="6364"/>
                  <a:pt x="65303" y="6168"/>
                  <a:pt x="66454" y="6168"/>
                </a:cubicBezTo>
                <a:close/>
                <a:moveTo>
                  <a:pt x="9477" y="8073"/>
                </a:moveTo>
                <a:lnTo>
                  <a:pt x="9697" y="8221"/>
                </a:lnTo>
                <a:cubicBezTo>
                  <a:pt x="9864" y="8336"/>
                  <a:pt x="10059" y="8468"/>
                  <a:pt x="10242" y="8595"/>
                </a:cubicBezTo>
                <a:cubicBezTo>
                  <a:pt x="10621" y="8858"/>
                  <a:pt x="11020" y="9137"/>
                  <a:pt x="11338" y="9365"/>
                </a:cubicBezTo>
                <a:lnTo>
                  <a:pt x="11342" y="9369"/>
                </a:lnTo>
                <a:cubicBezTo>
                  <a:pt x="12096" y="9895"/>
                  <a:pt x="12873" y="10445"/>
                  <a:pt x="13646" y="10963"/>
                </a:cubicBezTo>
                <a:cubicBezTo>
                  <a:pt x="15144" y="11967"/>
                  <a:pt x="16595" y="12696"/>
                  <a:pt x="18078" y="13182"/>
                </a:cubicBezTo>
                <a:cubicBezTo>
                  <a:pt x="19346" y="13602"/>
                  <a:pt x="20549" y="13813"/>
                  <a:pt x="21749" y="13813"/>
                </a:cubicBezTo>
                <a:cubicBezTo>
                  <a:pt x="21792" y="13813"/>
                  <a:pt x="21836" y="13813"/>
                  <a:pt x="21879" y="13812"/>
                </a:cubicBezTo>
                <a:cubicBezTo>
                  <a:pt x="22959" y="13800"/>
                  <a:pt x="24111" y="13613"/>
                  <a:pt x="25402" y="13222"/>
                </a:cubicBezTo>
                <a:cubicBezTo>
                  <a:pt x="26395" y="12923"/>
                  <a:pt x="27375" y="12545"/>
                  <a:pt x="28320" y="12182"/>
                </a:cubicBezTo>
                <a:lnTo>
                  <a:pt x="28379" y="12162"/>
                </a:lnTo>
                <a:cubicBezTo>
                  <a:pt x="28527" y="12106"/>
                  <a:pt x="28674" y="12047"/>
                  <a:pt x="28818" y="11991"/>
                </a:cubicBezTo>
                <a:cubicBezTo>
                  <a:pt x="29850" y="11600"/>
                  <a:pt x="31049" y="11150"/>
                  <a:pt x="32273" y="10855"/>
                </a:cubicBezTo>
                <a:cubicBezTo>
                  <a:pt x="33234" y="10620"/>
                  <a:pt x="34189" y="10503"/>
                  <a:pt x="35133" y="10503"/>
                </a:cubicBezTo>
                <a:cubicBezTo>
                  <a:pt x="36355" y="10503"/>
                  <a:pt x="37558" y="10699"/>
                  <a:pt x="38733" y="11090"/>
                </a:cubicBezTo>
                <a:cubicBezTo>
                  <a:pt x="38976" y="11170"/>
                  <a:pt x="39215" y="11269"/>
                  <a:pt x="39395" y="11345"/>
                </a:cubicBezTo>
                <a:lnTo>
                  <a:pt x="39379" y="11381"/>
                </a:lnTo>
                <a:cubicBezTo>
                  <a:pt x="39307" y="11361"/>
                  <a:pt x="39231" y="11341"/>
                  <a:pt x="39159" y="11321"/>
                </a:cubicBezTo>
                <a:cubicBezTo>
                  <a:pt x="38088" y="11037"/>
                  <a:pt x="36995" y="10896"/>
                  <a:pt x="35888" y="10896"/>
                </a:cubicBezTo>
                <a:cubicBezTo>
                  <a:pt x="34790" y="10896"/>
                  <a:pt x="33678" y="11035"/>
                  <a:pt x="32560" y="11313"/>
                </a:cubicBezTo>
                <a:cubicBezTo>
                  <a:pt x="31269" y="11640"/>
                  <a:pt x="30021" y="12106"/>
                  <a:pt x="28750" y="12601"/>
                </a:cubicBezTo>
                <a:cubicBezTo>
                  <a:pt x="28611" y="12656"/>
                  <a:pt x="28467" y="12708"/>
                  <a:pt x="28328" y="12764"/>
                </a:cubicBezTo>
                <a:cubicBezTo>
                  <a:pt x="27303" y="13162"/>
                  <a:pt x="26243" y="13577"/>
                  <a:pt x="25171" y="13896"/>
                </a:cubicBezTo>
                <a:cubicBezTo>
                  <a:pt x="23912" y="14270"/>
                  <a:pt x="22788" y="14458"/>
                  <a:pt x="21732" y="14474"/>
                </a:cubicBezTo>
                <a:lnTo>
                  <a:pt x="21565" y="14474"/>
                </a:lnTo>
                <a:cubicBezTo>
                  <a:pt x="20186" y="14474"/>
                  <a:pt x="18827" y="14211"/>
                  <a:pt x="17412" y="13665"/>
                </a:cubicBezTo>
                <a:cubicBezTo>
                  <a:pt x="16212" y="13206"/>
                  <a:pt x="15061" y="12577"/>
                  <a:pt x="13893" y="11732"/>
                </a:cubicBezTo>
                <a:cubicBezTo>
                  <a:pt x="12976" y="11070"/>
                  <a:pt x="12147" y="10369"/>
                  <a:pt x="11159" y="9520"/>
                </a:cubicBezTo>
                <a:cubicBezTo>
                  <a:pt x="10844" y="9253"/>
                  <a:pt x="10521" y="8982"/>
                  <a:pt x="10215" y="8731"/>
                </a:cubicBezTo>
                <a:lnTo>
                  <a:pt x="10203" y="8719"/>
                </a:lnTo>
                <a:cubicBezTo>
                  <a:pt x="10007" y="8559"/>
                  <a:pt x="9796" y="8380"/>
                  <a:pt x="9585" y="8205"/>
                </a:cubicBezTo>
                <a:cubicBezTo>
                  <a:pt x="9569" y="8197"/>
                  <a:pt x="9557" y="8177"/>
                  <a:pt x="9541" y="8157"/>
                </a:cubicBezTo>
                <a:lnTo>
                  <a:pt x="9477" y="8073"/>
                </a:lnTo>
                <a:close/>
                <a:moveTo>
                  <a:pt x="66272" y="6925"/>
                </a:moveTo>
                <a:cubicBezTo>
                  <a:pt x="68472" y="6925"/>
                  <a:pt x="70538" y="7566"/>
                  <a:pt x="72432" y="8838"/>
                </a:cubicBezTo>
                <a:cubicBezTo>
                  <a:pt x="73194" y="9353"/>
                  <a:pt x="73927" y="10030"/>
                  <a:pt x="74664" y="10903"/>
                </a:cubicBezTo>
                <a:cubicBezTo>
                  <a:pt x="75274" y="11624"/>
                  <a:pt x="75812" y="12417"/>
                  <a:pt x="76330" y="13190"/>
                </a:cubicBezTo>
                <a:lnTo>
                  <a:pt x="76342" y="13210"/>
                </a:lnTo>
                <a:cubicBezTo>
                  <a:pt x="76434" y="13342"/>
                  <a:pt x="76529" y="13477"/>
                  <a:pt x="76617" y="13613"/>
                </a:cubicBezTo>
                <a:cubicBezTo>
                  <a:pt x="76788" y="13860"/>
                  <a:pt x="76960" y="14111"/>
                  <a:pt x="77131" y="14350"/>
                </a:cubicBezTo>
                <a:lnTo>
                  <a:pt x="77338" y="14649"/>
                </a:lnTo>
                <a:lnTo>
                  <a:pt x="77310" y="14673"/>
                </a:lnTo>
                <a:cubicBezTo>
                  <a:pt x="77191" y="14525"/>
                  <a:pt x="77071" y="14378"/>
                  <a:pt x="76948" y="14231"/>
                </a:cubicBezTo>
                <a:cubicBezTo>
                  <a:pt x="76593" y="13796"/>
                  <a:pt x="76222" y="13350"/>
                  <a:pt x="75860" y="12915"/>
                </a:cubicBezTo>
                <a:cubicBezTo>
                  <a:pt x="75453" y="12433"/>
                  <a:pt x="75007" y="11927"/>
                  <a:pt x="74501" y="11377"/>
                </a:cubicBezTo>
                <a:cubicBezTo>
                  <a:pt x="74066" y="10903"/>
                  <a:pt x="73568" y="10449"/>
                  <a:pt x="72974" y="9990"/>
                </a:cubicBezTo>
                <a:cubicBezTo>
                  <a:pt x="72006" y="9245"/>
                  <a:pt x="70910" y="8647"/>
                  <a:pt x="69718" y="8221"/>
                </a:cubicBezTo>
                <a:cubicBezTo>
                  <a:pt x="68531" y="7802"/>
                  <a:pt x="67295" y="7591"/>
                  <a:pt x="66036" y="7591"/>
                </a:cubicBezTo>
                <a:cubicBezTo>
                  <a:pt x="65080" y="7591"/>
                  <a:pt x="64095" y="7715"/>
                  <a:pt x="63111" y="7958"/>
                </a:cubicBezTo>
                <a:cubicBezTo>
                  <a:pt x="61848" y="8273"/>
                  <a:pt x="60640" y="8719"/>
                  <a:pt x="59313" y="9237"/>
                </a:cubicBezTo>
                <a:cubicBezTo>
                  <a:pt x="59034" y="9349"/>
                  <a:pt x="58755" y="9456"/>
                  <a:pt x="58468" y="9564"/>
                </a:cubicBezTo>
                <a:lnTo>
                  <a:pt x="58440" y="9572"/>
                </a:lnTo>
                <a:cubicBezTo>
                  <a:pt x="57380" y="9986"/>
                  <a:pt x="56276" y="10409"/>
                  <a:pt x="55180" y="10799"/>
                </a:cubicBezTo>
                <a:cubicBezTo>
                  <a:pt x="53379" y="11437"/>
                  <a:pt x="51494" y="11784"/>
                  <a:pt x="49589" y="11843"/>
                </a:cubicBezTo>
                <a:cubicBezTo>
                  <a:pt x="49407" y="11849"/>
                  <a:pt x="49226" y="11853"/>
                  <a:pt x="49047" y="11853"/>
                </a:cubicBezTo>
                <a:cubicBezTo>
                  <a:pt x="48291" y="11853"/>
                  <a:pt x="47551" y="11799"/>
                  <a:pt x="46843" y="11696"/>
                </a:cubicBezTo>
                <a:lnTo>
                  <a:pt x="46847" y="11660"/>
                </a:lnTo>
                <a:cubicBezTo>
                  <a:pt x="46963" y="11664"/>
                  <a:pt x="47106" y="11668"/>
                  <a:pt x="47261" y="11668"/>
                </a:cubicBezTo>
                <a:cubicBezTo>
                  <a:pt x="47354" y="11669"/>
                  <a:pt x="47448" y="11670"/>
                  <a:pt x="47541" y="11670"/>
                </a:cubicBezTo>
                <a:cubicBezTo>
                  <a:pt x="48797" y="11670"/>
                  <a:pt x="50095" y="11545"/>
                  <a:pt x="51494" y="11281"/>
                </a:cubicBezTo>
                <a:cubicBezTo>
                  <a:pt x="53072" y="10987"/>
                  <a:pt x="54714" y="10484"/>
                  <a:pt x="56814" y="9655"/>
                </a:cubicBezTo>
                <a:lnTo>
                  <a:pt x="57982" y="9193"/>
                </a:lnTo>
                <a:lnTo>
                  <a:pt x="57990" y="9189"/>
                </a:lnTo>
                <a:cubicBezTo>
                  <a:pt x="59002" y="8791"/>
                  <a:pt x="60050" y="8372"/>
                  <a:pt x="61078" y="7982"/>
                </a:cubicBezTo>
                <a:cubicBezTo>
                  <a:pt x="62469" y="7460"/>
                  <a:pt x="63729" y="7141"/>
                  <a:pt x="64940" y="7001"/>
                </a:cubicBezTo>
                <a:cubicBezTo>
                  <a:pt x="65389" y="6950"/>
                  <a:pt x="65833" y="6925"/>
                  <a:pt x="66272" y="6925"/>
                </a:cubicBezTo>
                <a:close/>
                <a:moveTo>
                  <a:pt x="66024" y="7693"/>
                </a:moveTo>
                <a:cubicBezTo>
                  <a:pt x="67611" y="7693"/>
                  <a:pt x="69183" y="8043"/>
                  <a:pt x="70699" y="8739"/>
                </a:cubicBezTo>
                <a:cubicBezTo>
                  <a:pt x="71803" y="9249"/>
                  <a:pt x="72839" y="9942"/>
                  <a:pt x="73771" y="10803"/>
                </a:cubicBezTo>
                <a:cubicBezTo>
                  <a:pt x="74552" y="11525"/>
                  <a:pt x="75230" y="12322"/>
                  <a:pt x="75736" y="12931"/>
                </a:cubicBezTo>
                <a:cubicBezTo>
                  <a:pt x="76043" y="13302"/>
                  <a:pt x="76346" y="13673"/>
                  <a:pt x="76657" y="14047"/>
                </a:cubicBezTo>
                <a:lnTo>
                  <a:pt x="76685" y="14079"/>
                </a:lnTo>
                <a:cubicBezTo>
                  <a:pt x="76956" y="14406"/>
                  <a:pt x="77223" y="14729"/>
                  <a:pt x="77490" y="15052"/>
                </a:cubicBezTo>
                <a:lnTo>
                  <a:pt x="77458" y="15075"/>
                </a:lnTo>
                <a:cubicBezTo>
                  <a:pt x="77374" y="14992"/>
                  <a:pt x="77290" y="14912"/>
                  <a:pt x="77211" y="14828"/>
                </a:cubicBezTo>
                <a:cubicBezTo>
                  <a:pt x="76964" y="14585"/>
                  <a:pt x="76724" y="14338"/>
                  <a:pt x="76485" y="14091"/>
                </a:cubicBezTo>
                <a:cubicBezTo>
                  <a:pt x="75975" y="13569"/>
                  <a:pt x="75445" y="13031"/>
                  <a:pt x="74919" y="12505"/>
                </a:cubicBezTo>
                <a:cubicBezTo>
                  <a:pt x="73815" y="11421"/>
                  <a:pt x="72751" y="10588"/>
                  <a:pt x="71659" y="9970"/>
                </a:cubicBezTo>
                <a:cubicBezTo>
                  <a:pt x="69910" y="8978"/>
                  <a:pt x="68088" y="8436"/>
                  <a:pt x="66239" y="8356"/>
                </a:cubicBezTo>
                <a:cubicBezTo>
                  <a:pt x="66100" y="8352"/>
                  <a:pt x="65956" y="8348"/>
                  <a:pt x="65813" y="8348"/>
                </a:cubicBezTo>
                <a:cubicBezTo>
                  <a:pt x="64725" y="8348"/>
                  <a:pt x="63589" y="8520"/>
                  <a:pt x="62338" y="8874"/>
                </a:cubicBezTo>
                <a:cubicBezTo>
                  <a:pt x="61122" y="9217"/>
                  <a:pt x="59935" y="9687"/>
                  <a:pt x="58779" y="10142"/>
                </a:cubicBezTo>
                <a:lnTo>
                  <a:pt x="58651" y="10189"/>
                </a:lnTo>
                <a:cubicBezTo>
                  <a:pt x="57356" y="10700"/>
                  <a:pt x="56021" y="11226"/>
                  <a:pt x="54662" y="11608"/>
                </a:cubicBezTo>
                <a:cubicBezTo>
                  <a:pt x="53231" y="12019"/>
                  <a:pt x="51793" y="12226"/>
                  <a:pt x="50382" y="12234"/>
                </a:cubicBezTo>
                <a:lnTo>
                  <a:pt x="50310" y="12234"/>
                </a:lnTo>
                <a:cubicBezTo>
                  <a:pt x="49194" y="12234"/>
                  <a:pt x="48122" y="12106"/>
                  <a:pt x="47110" y="11867"/>
                </a:cubicBezTo>
                <a:lnTo>
                  <a:pt x="47118" y="11835"/>
                </a:lnTo>
                <a:cubicBezTo>
                  <a:pt x="47170" y="11839"/>
                  <a:pt x="47222" y="11847"/>
                  <a:pt x="47269" y="11855"/>
                </a:cubicBezTo>
                <a:cubicBezTo>
                  <a:pt x="47866" y="11921"/>
                  <a:pt x="48470" y="11954"/>
                  <a:pt x="49080" y="11954"/>
                </a:cubicBezTo>
                <a:cubicBezTo>
                  <a:pt x="50504" y="11954"/>
                  <a:pt x="51963" y="11775"/>
                  <a:pt x="53439" y="11421"/>
                </a:cubicBezTo>
                <a:cubicBezTo>
                  <a:pt x="54825" y="11082"/>
                  <a:pt x="56161" y="10584"/>
                  <a:pt x="57635" y="10014"/>
                </a:cubicBezTo>
                <a:cubicBezTo>
                  <a:pt x="57850" y="9934"/>
                  <a:pt x="58062" y="9851"/>
                  <a:pt x="58273" y="9771"/>
                </a:cubicBezTo>
                <a:cubicBezTo>
                  <a:pt x="59389" y="9337"/>
                  <a:pt x="60552" y="8890"/>
                  <a:pt x="61700" y="8480"/>
                </a:cubicBezTo>
                <a:cubicBezTo>
                  <a:pt x="63007" y="8017"/>
                  <a:pt x="64310" y="7754"/>
                  <a:pt x="65578" y="7703"/>
                </a:cubicBezTo>
                <a:cubicBezTo>
                  <a:pt x="65727" y="7697"/>
                  <a:pt x="65876" y="7693"/>
                  <a:pt x="66024" y="7693"/>
                </a:cubicBezTo>
                <a:close/>
                <a:moveTo>
                  <a:pt x="9465" y="8241"/>
                </a:moveTo>
                <a:lnTo>
                  <a:pt x="9677" y="8412"/>
                </a:lnTo>
                <a:cubicBezTo>
                  <a:pt x="9816" y="8520"/>
                  <a:pt x="9940" y="8619"/>
                  <a:pt x="10067" y="8731"/>
                </a:cubicBezTo>
                <a:cubicBezTo>
                  <a:pt x="10362" y="8978"/>
                  <a:pt x="10661" y="9229"/>
                  <a:pt x="10956" y="9484"/>
                </a:cubicBezTo>
                <a:lnTo>
                  <a:pt x="10976" y="9504"/>
                </a:lnTo>
                <a:cubicBezTo>
                  <a:pt x="11562" y="10002"/>
                  <a:pt x="12163" y="10512"/>
                  <a:pt x="12773" y="11010"/>
                </a:cubicBezTo>
                <a:cubicBezTo>
                  <a:pt x="14319" y="12274"/>
                  <a:pt x="15822" y="13174"/>
                  <a:pt x="17360" y="13760"/>
                </a:cubicBezTo>
                <a:cubicBezTo>
                  <a:pt x="18798" y="14310"/>
                  <a:pt x="20181" y="14574"/>
                  <a:pt x="21572" y="14574"/>
                </a:cubicBezTo>
                <a:cubicBezTo>
                  <a:pt x="21623" y="14574"/>
                  <a:pt x="21673" y="14574"/>
                  <a:pt x="21724" y="14573"/>
                </a:cubicBezTo>
                <a:cubicBezTo>
                  <a:pt x="22712" y="14557"/>
                  <a:pt x="23749" y="14394"/>
                  <a:pt x="24888" y="14079"/>
                </a:cubicBezTo>
                <a:cubicBezTo>
                  <a:pt x="26064" y="13752"/>
                  <a:pt x="27216" y="13302"/>
                  <a:pt x="28332" y="12872"/>
                </a:cubicBezTo>
                <a:lnTo>
                  <a:pt x="28646" y="12744"/>
                </a:lnTo>
                <a:cubicBezTo>
                  <a:pt x="29969" y="12234"/>
                  <a:pt x="31165" y="11780"/>
                  <a:pt x="32420" y="11457"/>
                </a:cubicBezTo>
                <a:cubicBezTo>
                  <a:pt x="33586" y="11153"/>
                  <a:pt x="34743" y="11001"/>
                  <a:pt x="35885" y="11001"/>
                </a:cubicBezTo>
                <a:cubicBezTo>
                  <a:pt x="37019" y="11001"/>
                  <a:pt x="38137" y="11151"/>
                  <a:pt x="39231" y="11449"/>
                </a:cubicBezTo>
                <a:cubicBezTo>
                  <a:pt x="39371" y="11489"/>
                  <a:pt x="39526" y="11536"/>
                  <a:pt x="39713" y="11600"/>
                </a:cubicBezTo>
                <a:lnTo>
                  <a:pt x="39705" y="11636"/>
                </a:lnTo>
                <a:cubicBezTo>
                  <a:pt x="39510" y="11596"/>
                  <a:pt x="39351" y="11564"/>
                  <a:pt x="39199" y="11540"/>
                </a:cubicBezTo>
                <a:cubicBezTo>
                  <a:pt x="38414" y="11409"/>
                  <a:pt x="37618" y="11344"/>
                  <a:pt x="36814" y="11344"/>
                </a:cubicBezTo>
                <a:cubicBezTo>
                  <a:pt x="35473" y="11344"/>
                  <a:pt x="34111" y="11526"/>
                  <a:pt x="32743" y="11887"/>
                </a:cubicBezTo>
                <a:cubicBezTo>
                  <a:pt x="31428" y="12238"/>
                  <a:pt x="30169" y="12720"/>
                  <a:pt x="28774" y="13262"/>
                </a:cubicBezTo>
                <a:cubicBezTo>
                  <a:pt x="28638" y="13318"/>
                  <a:pt x="28507" y="13370"/>
                  <a:pt x="28375" y="13422"/>
                </a:cubicBezTo>
                <a:cubicBezTo>
                  <a:pt x="27303" y="13840"/>
                  <a:pt x="26203" y="14278"/>
                  <a:pt x="25084" y="14613"/>
                </a:cubicBezTo>
                <a:cubicBezTo>
                  <a:pt x="23836" y="14988"/>
                  <a:pt x="22724" y="15187"/>
                  <a:pt x="21680" y="15219"/>
                </a:cubicBezTo>
                <a:cubicBezTo>
                  <a:pt x="21565" y="15227"/>
                  <a:pt x="21445" y="15227"/>
                  <a:pt x="21329" y="15227"/>
                </a:cubicBezTo>
                <a:cubicBezTo>
                  <a:pt x="20214" y="15227"/>
                  <a:pt x="19090" y="15048"/>
                  <a:pt x="17982" y="14697"/>
                </a:cubicBezTo>
                <a:cubicBezTo>
                  <a:pt x="16448" y="14211"/>
                  <a:pt x="15009" y="13422"/>
                  <a:pt x="13706" y="12361"/>
                </a:cubicBezTo>
                <a:cubicBezTo>
                  <a:pt x="12753" y="11588"/>
                  <a:pt x="11912" y="10743"/>
                  <a:pt x="11215" y="10014"/>
                </a:cubicBezTo>
                <a:cubicBezTo>
                  <a:pt x="10848" y="9640"/>
                  <a:pt x="10478" y="9269"/>
                  <a:pt x="10111" y="8910"/>
                </a:cubicBezTo>
                <a:lnTo>
                  <a:pt x="10087" y="8886"/>
                </a:lnTo>
                <a:cubicBezTo>
                  <a:pt x="9940" y="8735"/>
                  <a:pt x="9788" y="8587"/>
                  <a:pt x="9633" y="8436"/>
                </a:cubicBezTo>
                <a:lnTo>
                  <a:pt x="9617" y="8420"/>
                </a:lnTo>
                <a:cubicBezTo>
                  <a:pt x="9597" y="8408"/>
                  <a:pt x="9581" y="8388"/>
                  <a:pt x="9565" y="8372"/>
                </a:cubicBezTo>
                <a:lnTo>
                  <a:pt x="9465" y="8241"/>
                </a:lnTo>
                <a:close/>
                <a:moveTo>
                  <a:pt x="65801" y="8450"/>
                </a:moveTo>
                <a:cubicBezTo>
                  <a:pt x="66920" y="8450"/>
                  <a:pt x="68046" y="8627"/>
                  <a:pt x="69152" y="8978"/>
                </a:cubicBezTo>
                <a:cubicBezTo>
                  <a:pt x="70687" y="9468"/>
                  <a:pt x="72129" y="10253"/>
                  <a:pt x="73433" y="11317"/>
                </a:cubicBezTo>
                <a:cubicBezTo>
                  <a:pt x="74385" y="12086"/>
                  <a:pt x="75226" y="12935"/>
                  <a:pt x="75923" y="13661"/>
                </a:cubicBezTo>
                <a:cubicBezTo>
                  <a:pt x="76286" y="14039"/>
                  <a:pt x="76665" y="14414"/>
                  <a:pt x="77031" y="14773"/>
                </a:cubicBezTo>
                <a:lnTo>
                  <a:pt x="77043" y="14788"/>
                </a:lnTo>
                <a:cubicBezTo>
                  <a:pt x="77199" y="14936"/>
                  <a:pt x="77350" y="15091"/>
                  <a:pt x="77502" y="15243"/>
                </a:cubicBezTo>
                <a:lnTo>
                  <a:pt x="77518" y="15255"/>
                </a:lnTo>
                <a:lnTo>
                  <a:pt x="77569" y="15307"/>
                </a:lnTo>
                <a:lnTo>
                  <a:pt x="77669" y="15434"/>
                </a:lnTo>
                <a:lnTo>
                  <a:pt x="77669" y="15434"/>
                </a:lnTo>
                <a:lnTo>
                  <a:pt x="77458" y="15267"/>
                </a:lnTo>
                <a:cubicBezTo>
                  <a:pt x="77322" y="15155"/>
                  <a:pt x="77195" y="15056"/>
                  <a:pt x="77071" y="14948"/>
                </a:cubicBezTo>
                <a:cubicBezTo>
                  <a:pt x="76772" y="14697"/>
                  <a:pt x="76473" y="14446"/>
                  <a:pt x="76178" y="14191"/>
                </a:cubicBezTo>
                <a:lnTo>
                  <a:pt x="76163" y="14175"/>
                </a:lnTo>
                <a:cubicBezTo>
                  <a:pt x="75581" y="13677"/>
                  <a:pt x="74971" y="13162"/>
                  <a:pt x="74365" y="12664"/>
                </a:cubicBezTo>
                <a:cubicBezTo>
                  <a:pt x="72819" y="11405"/>
                  <a:pt x="71316" y="10504"/>
                  <a:pt x="69778" y="9914"/>
                </a:cubicBezTo>
                <a:cubicBezTo>
                  <a:pt x="68353" y="9375"/>
                  <a:pt x="66990" y="9104"/>
                  <a:pt x="65616" y="9104"/>
                </a:cubicBezTo>
                <a:cubicBezTo>
                  <a:pt x="65549" y="9104"/>
                  <a:pt x="65482" y="9104"/>
                  <a:pt x="65414" y="9105"/>
                </a:cubicBezTo>
                <a:cubicBezTo>
                  <a:pt x="64426" y="9117"/>
                  <a:pt x="63390" y="9285"/>
                  <a:pt x="62250" y="9596"/>
                </a:cubicBezTo>
                <a:cubicBezTo>
                  <a:pt x="61074" y="9926"/>
                  <a:pt x="59919" y="10373"/>
                  <a:pt x="58807" y="10807"/>
                </a:cubicBezTo>
                <a:lnTo>
                  <a:pt x="58496" y="10927"/>
                </a:lnTo>
                <a:cubicBezTo>
                  <a:pt x="57169" y="11441"/>
                  <a:pt x="55973" y="11895"/>
                  <a:pt x="54718" y="12218"/>
                </a:cubicBezTo>
                <a:cubicBezTo>
                  <a:pt x="53556" y="12519"/>
                  <a:pt x="52402" y="12670"/>
                  <a:pt x="51262" y="12670"/>
                </a:cubicBezTo>
                <a:cubicBezTo>
                  <a:pt x="50126" y="12670"/>
                  <a:pt x="49005" y="12520"/>
                  <a:pt x="47907" y="12222"/>
                </a:cubicBezTo>
                <a:cubicBezTo>
                  <a:pt x="47768" y="12182"/>
                  <a:pt x="47616" y="12138"/>
                  <a:pt x="47425" y="12075"/>
                </a:cubicBezTo>
                <a:lnTo>
                  <a:pt x="47429" y="12043"/>
                </a:lnTo>
                <a:cubicBezTo>
                  <a:pt x="47624" y="12082"/>
                  <a:pt x="47784" y="12114"/>
                  <a:pt x="47931" y="12138"/>
                </a:cubicBezTo>
                <a:cubicBezTo>
                  <a:pt x="48714" y="12268"/>
                  <a:pt x="49508" y="12332"/>
                  <a:pt x="50308" y="12332"/>
                </a:cubicBezTo>
                <a:cubicBezTo>
                  <a:pt x="51653" y="12332"/>
                  <a:pt x="53018" y="12150"/>
                  <a:pt x="54387" y="11788"/>
                </a:cubicBezTo>
                <a:cubicBezTo>
                  <a:pt x="55702" y="11441"/>
                  <a:pt x="56966" y="10959"/>
                  <a:pt x="58360" y="10413"/>
                </a:cubicBezTo>
                <a:cubicBezTo>
                  <a:pt x="58492" y="10361"/>
                  <a:pt x="58627" y="10309"/>
                  <a:pt x="58763" y="10253"/>
                </a:cubicBezTo>
                <a:cubicBezTo>
                  <a:pt x="59835" y="9831"/>
                  <a:pt x="60939" y="9396"/>
                  <a:pt x="62055" y="9066"/>
                </a:cubicBezTo>
                <a:cubicBezTo>
                  <a:pt x="63302" y="8691"/>
                  <a:pt x="64410" y="8492"/>
                  <a:pt x="65458" y="8456"/>
                </a:cubicBezTo>
                <a:cubicBezTo>
                  <a:pt x="65572" y="8452"/>
                  <a:pt x="65686" y="8450"/>
                  <a:pt x="65801" y="8450"/>
                </a:cubicBezTo>
                <a:close/>
                <a:moveTo>
                  <a:pt x="65574" y="9204"/>
                </a:moveTo>
                <a:cubicBezTo>
                  <a:pt x="66956" y="9204"/>
                  <a:pt x="68320" y="9468"/>
                  <a:pt x="69742" y="10010"/>
                </a:cubicBezTo>
                <a:cubicBezTo>
                  <a:pt x="70942" y="10468"/>
                  <a:pt x="72094" y="11102"/>
                  <a:pt x="73261" y="11943"/>
                </a:cubicBezTo>
                <a:cubicBezTo>
                  <a:pt x="74178" y="12605"/>
                  <a:pt x="75007" y="13310"/>
                  <a:pt x="75995" y="14155"/>
                </a:cubicBezTo>
                <a:cubicBezTo>
                  <a:pt x="76314" y="14430"/>
                  <a:pt x="76637" y="14697"/>
                  <a:pt x="76952" y="14956"/>
                </a:cubicBezTo>
                <a:lnTo>
                  <a:pt x="76960" y="14968"/>
                </a:lnTo>
                <a:cubicBezTo>
                  <a:pt x="77167" y="15135"/>
                  <a:pt x="77370" y="15299"/>
                  <a:pt x="77569" y="15470"/>
                </a:cubicBezTo>
                <a:cubicBezTo>
                  <a:pt x="77585" y="15478"/>
                  <a:pt x="77597" y="15498"/>
                  <a:pt x="77613" y="15518"/>
                </a:cubicBezTo>
                <a:lnTo>
                  <a:pt x="77677" y="15605"/>
                </a:lnTo>
                <a:lnTo>
                  <a:pt x="77438" y="15446"/>
                </a:lnTo>
                <a:cubicBezTo>
                  <a:pt x="77258" y="15326"/>
                  <a:pt x="77075" y="15199"/>
                  <a:pt x="76896" y="15075"/>
                </a:cubicBezTo>
                <a:cubicBezTo>
                  <a:pt x="76529" y="14820"/>
                  <a:pt x="76159" y="14557"/>
                  <a:pt x="75800" y="14310"/>
                </a:cubicBezTo>
                <a:cubicBezTo>
                  <a:pt x="75047" y="13780"/>
                  <a:pt x="74270" y="13234"/>
                  <a:pt x="73492" y="12716"/>
                </a:cubicBezTo>
                <a:cubicBezTo>
                  <a:pt x="71994" y="11708"/>
                  <a:pt x="70543" y="10983"/>
                  <a:pt x="69061" y="10492"/>
                </a:cubicBezTo>
                <a:cubicBezTo>
                  <a:pt x="67786" y="10070"/>
                  <a:pt x="66575" y="9866"/>
                  <a:pt x="65363" y="9866"/>
                </a:cubicBezTo>
                <a:cubicBezTo>
                  <a:pt x="65328" y="9866"/>
                  <a:pt x="65293" y="9866"/>
                  <a:pt x="65259" y="9867"/>
                </a:cubicBezTo>
                <a:cubicBezTo>
                  <a:pt x="64179" y="9875"/>
                  <a:pt x="63027" y="10066"/>
                  <a:pt x="61736" y="10453"/>
                </a:cubicBezTo>
                <a:cubicBezTo>
                  <a:pt x="60748" y="10751"/>
                  <a:pt x="59771" y="11126"/>
                  <a:pt x="58823" y="11497"/>
                </a:cubicBezTo>
                <a:lnTo>
                  <a:pt x="58803" y="11505"/>
                </a:lnTo>
                <a:cubicBezTo>
                  <a:pt x="58643" y="11564"/>
                  <a:pt x="58484" y="11628"/>
                  <a:pt x="58325" y="11688"/>
                </a:cubicBezTo>
                <a:cubicBezTo>
                  <a:pt x="57292" y="12082"/>
                  <a:pt x="56093" y="12529"/>
                  <a:pt x="54873" y="12824"/>
                </a:cubicBezTo>
                <a:cubicBezTo>
                  <a:pt x="53909" y="13059"/>
                  <a:pt x="52952" y="13176"/>
                  <a:pt x="52006" y="13176"/>
                </a:cubicBezTo>
                <a:cubicBezTo>
                  <a:pt x="50786" y="13176"/>
                  <a:pt x="49585" y="12981"/>
                  <a:pt x="48413" y="12593"/>
                </a:cubicBezTo>
                <a:cubicBezTo>
                  <a:pt x="48222" y="12525"/>
                  <a:pt x="48019" y="12445"/>
                  <a:pt x="47748" y="12338"/>
                </a:cubicBezTo>
                <a:lnTo>
                  <a:pt x="47768" y="12298"/>
                </a:lnTo>
                <a:lnTo>
                  <a:pt x="47995" y="12357"/>
                </a:lnTo>
                <a:cubicBezTo>
                  <a:pt x="49065" y="12639"/>
                  <a:pt x="50156" y="12779"/>
                  <a:pt x="51260" y="12779"/>
                </a:cubicBezTo>
                <a:cubicBezTo>
                  <a:pt x="52361" y="12779"/>
                  <a:pt x="53475" y="12640"/>
                  <a:pt x="54594" y="12361"/>
                </a:cubicBezTo>
                <a:cubicBezTo>
                  <a:pt x="55886" y="12039"/>
                  <a:pt x="57133" y="11568"/>
                  <a:pt x="58404" y="11078"/>
                </a:cubicBezTo>
                <a:cubicBezTo>
                  <a:pt x="58544" y="11022"/>
                  <a:pt x="58687" y="10967"/>
                  <a:pt x="58827" y="10911"/>
                </a:cubicBezTo>
                <a:cubicBezTo>
                  <a:pt x="59855" y="10512"/>
                  <a:pt x="60911" y="10098"/>
                  <a:pt x="61983" y="9783"/>
                </a:cubicBezTo>
                <a:cubicBezTo>
                  <a:pt x="63242" y="9408"/>
                  <a:pt x="64366" y="9217"/>
                  <a:pt x="65422" y="9205"/>
                </a:cubicBezTo>
                <a:cubicBezTo>
                  <a:pt x="65473" y="9204"/>
                  <a:pt x="65523" y="9204"/>
                  <a:pt x="65574" y="9204"/>
                </a:cubicBezTo>
                <a:close/>
                <a:moveTo>
                  <a:pt x="65342" y="9962"/>
                </a:moveTo>
                <a:cubicBezTo>
                  <a:pt x="65381" y="9962"/>
                  <a:pt x="65419" y="9962"/>
                  <a:pt x="65458" y="9962"/>
                </a:cubicBezTo>
                <a:cubicBezTo>
                  <a:pt x="66889" y="9974"/>
                  <a:pt x="68328" y="10281"/>
                  <a:pt x="69850" y="10883"/>
                </a:cubicBezTo>
                <a:cubicBezTo>
                  <a:pt x="71113" y="11381"/>
                  <a:pt x="72337" y="12039"/>
                  <a:pt x="73604" y="12899"/>
                </a:cubicBezTo>
                <a:cubicBezTo>
                  <a:pt x="74373" y="13422"/>
                  <a:pt x="75146" y="13968"/>
                  <a:pt x="75896" y="14494"/>
                </a:cubicBezTo>
                <a:lnTo>
                  <a:pt x="75903" y="14498"/>
                </a:lnTo>
                <a:lnTo>
                  <a:pt x="77011" y="15275"/>
                </a:lnTo>
                <a:cubicBezTo>
                  <a:pt x="77099" y="15342"/>
                  <a:pt x="77195" y="15402"/>
                  <a:pt x="77286" y="15462"/>
                </a:cubicBezTo>
                <a:cubicBezTo>
                  <a:pt x="77398" y="15534"/>
                  <a:pt x="77514" y="15613"/>
                  <a:pt x="77621" y="15689"/>
                </a:cubicBezTo>
                <a:cubicBezTo>
                  <a:pt x="77649" y="15709"/>
                  <a:pt x="77669" y="15733"/>
                  <a:pt x="77685" y="15753"/>
                </a:cubicBezTo>
                <a:lnTo>
                  <a:pt x="77737" y="15829"/>
                </a:lnTo>
                <a:lnTo>
                  <a:pt x="77653" y="15781"/>
                </a:lnTo>
                <a:cubicBezTo>
                  <a:pt x="77537" y="15713"/>
                  <a:pt x="77418" y="15645"/>
                  <a:pt x="77306" y="15582"/>
                </a:cubicBezTo>
                <a:lnTo>
                  <a:pt x="77278" y="15566"/>
                </a:lnTo>
                <a:cubicBezTo>
                  <a:pt x="76960" y="15386"/>
                  <a:pt x="76601" y="15183"/>
                  <a:pt x="76258" y="14976"/>
                </a:cubicBezTo>
                <a:cubicBezTo>
                  <a:pt x="75999" y="14820"/>
                  <a:pt x="75736" y="14669"/>
                  <a:pt x="75477" y="14514"/>
                </a:cubicBezTo>
                <a:cubicBezTo>
                  <a:pt x="74325" y="13836"/>
                  <a:pt x="73138" y="13135"/>
                  <a:pt x="71926" y="12525"/>
                </a:cubicBezTo>
                <a:cubicBezTo>
                  <a:pt x="70635" y="11879"/>
                  <a:pt x="69447" y="11405"/>
                  <a:pt x="68304" y="11074"/>
                </a:cubicBezTo>
                <a:cubicBezTo>
                  <a:pt x="67259" y="10775"/>
                  <a:pt x="66199" y="10628"/>
                  <a:pt x="65151" y="10628"/>
                </a:cubicBezTo>
                <a:cubicBezTo>
                  <a:pt x="64039" y="10628"/>
                  <a:pt x="62912" y="10795"/>
                  <a:pt x="61808" y="11126"/>
                </a:cubicBezTo>
                <a:cubicBezTo>
                  <a:pt x="60760" y="11441"/>
                  <a:pt x="59723" y="11831"/>
                  <a:pt x="58727" y="12210"/>
                </a:cubicBezTo>
                <a:cubicBezTo>
                  <a:pt x="58556" y="12278"/>
                  <a:pt x="58384" y="12342"/>
                  <a:pt x="58209" y="12405"/>
                </a:cubicBezTo>
                <a:cubicBezTo>
                  <a:pt x="57229" y="12776"/>
                  <a:pt x="56089" y="13186"/>
                  <a:pt x="54901" y="13441"/>
                </a:cubicBezTo>
                <a:cubicBezTo>
                  <a:pt x="54131" y="13608"/>
                  <a:pt x="53368" y="13691"/>
                  <a:pt x="52614" y="13691"/>
                </a:cubicBezTo>
                <a:cubicBezTo>
                  <a:pt x="50991" y="13691"/>
                  <a:pt x="49413" y="13306"/>
                  <a:pt x="47899" y="12541"/>
                </a:cubicBezTo>
                <a:lnTo>
                  <a:pt x="47915" y="12505"/>
                </a:lnTo>
                <a:cubicBezTo>
                  <a:pt x="49238" y="13011"/>
                  <a:pt x="50604" y="13263"/>
                  <a:pt x="52003" y="13263"/>
                </a:cubicBezTo>
                <a:cubicBezTo>
                  <a:pt x="53073" y="13263"/>
                  <a:pt x="54162" y="13115"/>
                  <a:pt x="55264" y="12820"/>
                </a:cubicBezTo>
                <a:cubicBezTo>
                  <a:pt x="56499" y="12485"/>
                  <a:pt x="57711" y="12023"/>
                  <a:pt x="58878" y="11576"/>
                </a:cubicBezTo>
                <a:lnTo>
                  <a:pt x="58906" y="11564"/>
                </a:lnTo>
                <a:cubicBezTo>
                  <a:pt x="60022" y="11138"/>
                  <a:pt x="61178" y="10688"/>
                  <a:pt x="62358" y="10381"/>
                </a:cubicBezTo>
                <a:cubicBezTo>
                  <a:pt x="63422" y="10101"/>
                  <a:pt x="64398" y="9962"/>
                  <a:pt x="65342" y="9962"/>
                </a:cubicBezTo>
                <a:close/>
                <a:moveTo>
                  <a:pt x="9681" y="8599"/>
                </a:moveTo>
                <a:cubicBezTo>
                  <a:pt x="9764" y="8687"/>
                  <a:pt x="9848" y="8767"/>
                  <a:pt x="9928" y="8850"/>
                </a:cubicBezTo>
                <a:cubicBezTo>
                  <a:pt x="10163" y="9090"/>
                  <a:pt x="10402" y="9329"/>
                  <a:pt x="10637" y="9568"/>
                </a:cubicBezTo>
                <a:lnTo>
                  <a:pt x="10657" y="9588"/>
                </a:lnTo>
                <a:cubicBezTo>
                  <a:pt x="11171" y="10110"/>
                  <a:pt x="11697" y="10648"/>
                  <a:pt x="12227" y="11166"/>
                </a:cubicBezTo>
                <a:cubicBezTo>
                  <a:pt x="13331" y="12254"/>
                  <a:pt x="14391" y="13083"/>
                  <a:pt x="15483" y="13701"/>
                </a:cubicBezTo>
                <a:cubicBezTo>
                  <a:pt x="17233" y="14693"/>
                  <a:pt x="19054" y="15235"/>
                  <a:pt x="20903" y="15315"/>
                </a:cubicBezTo>
                <a:cubicBezTo>
                  <a:pt x="21044" y="15321"/>
                  <a:pt x="21185" y="15324"/>
                  <a:pt x="21327" y="15324"/>
                </a:cubicBezTo>
                <a:cubicBezTo>
                  <a:pt x="22412" y="15324"/>
                  <a:pt x="23554" y="15149"/>
                  <a:pt x="24805" y="14796"/>
                </a:cubicBezTo>
                <a:cubicBezTo>
                  <a:pt x="26020" y="14454"/>
                  <a:pt x="27208" y="13987"/>
                  <a:pt x="28363" y="13533"/>
                </a:cubicBezTo>
                <a:lnTo>
                  <a:pt x="28483" y="13481"/>
                </a:lnTo>
                <a:cubicBezTo>
                  <a:pt x="29778" y="12975"/>
                  <a:pt x="31113" y="12445"/>
                  <a:pt x="32480" y="12059"/>
                </a:cubicBezTo>
                <a:cubicBezTo>
                  <a:pt x="33911" y="11648"/>
                  <a:pt x="35350" y="11441"/>
                  <a:pt x="36760" y="11437"/>
                </a:cubicBezTo>
                <a:lnTo>
                  <a:pt x="36832" y="11437"/>
                </a:lnTo>
                <a:cubicBezTo>
                  <a:pt x="37944" y="11437"/>
                  <a:pt x="39020" y="11556"/>
                  <a:pt x="40028" y="11800"/>
                </a:cubicBezTo>
                <a:lnTo>
                  <a:pt x="40020" y="11835"/>
                </a:lnTo>
                <a:cubicBezTo>
                  <a:pt x="39968" y="11827"/>
                  <a:pt x="39917" y="11819"/>
                  <a:pt x="39869" y="11815"/>
                </a:cubicBezTo>
                <a:cubicBezTo>
                  <a:pt x="39268" y="11749"/>
                  <a:pt x="38659" y="11716"/>
                  <a:pt x="38044" y="11716"/>
                </a:cubicBezTo>
                <a:cubicBezTo>
                  <a:pt x="36623" y="11716"/>
                  <a:pt x="35168" y="11893"/>
                  <a:pt x="33700" y="12246"/>
                </a:cubicBezTo>
                <a:cubicBezTo>
                  <a:pt x="32309" y="12585"/>
                  <a:pt x="30974" y="13083"/>
                  <a:pt x="29503" y="13653"/>
                </a:cubicBezTo>
                <a:lnTo>
                  <a:pt x="28965" y="13860"/>
                </a:lnTo>
                <a:lnTo>
                  <a:pt x="28866" y="13900"/>
                </a:lnTo>
                <a:cubicBezTo>
                  <a:pt x="27742" y="14334"/>
                  <a:pt x="26586" y="14781"/>
                  <a:pt x="25438" y="15191"/>
                </a:cubicBezTo>
                <a:cubicBezTo>
                  <a:pt x="24131" y="15653"/>
                  <a:pt x="22828" y="15916"/>
                  <a:pt x="21561" y="15968"/>
                </a:cubicBezTo>
                <a:cubicBezTo>
                  <a:pt x="21413" y="15972"/>
                  <a:pt x="21258" y="15976"/>
                  <a:pt x="21106" y="15976"/>
                </a:cubicBezTo>
                <a:cubicBezTo>
                  <a:pt x="19524" y="15976"/>
                  <a:pt x="17954" y="15629"/>
                  <a:pt x="16440" y="14932"/>
                </a:cubicBezTo>
                <a:cubicBezTo>
                  <a:pt x="15336" y="14422"/>
                  <a:pt x="14299" y="13732"/>
                  <a:pt x="13367" y="12868"/>
                </a:cubicBezTo>
                <a:cubicBezTo>
                  <a:pt x="12586" y="12146"/>
                  <a:pt x="11908" y="11349"/>
                  <a:pt x="11402" y="10743"/>
                </a:cubicBezTo>
                <a:cubicBezTo>
                  <a:pt x="11103" y="10377"/>
                  <a:pt x="10804" y="10018"/>
                  <a:pt x="10513" y="9659"/>
                </a:cubicBezTo>
                <a:lnTo>
                  <a:pt x="10486" y="9632"/>
                </a:lnTo>
                <a:cubicBezTo>
                  <a:pt x="10203" y="9305"/>
                  <a:pt x="9924" y="8966"/>
                  <a:pt x="9649" y="8627"/>
                </a:cubicBezTo>
                <a:lnTo>
                  <a:pt x="9681" y="8599"/>
                </a:lnTo>
                <a:close/>
                <a:moveTo>
                  <a:pt x="9828" y="8998"/>
                </a:moveTo>
                <a:cubicBezTo>
                  <a:pt x="9948" y="9149"/>
                  <a:pt x="10075" y="9293"/>
                  <a:pt x="10195" y="9444"/>
                </a:cubicBezTo>
                <a:lnTo>
                  <a:pt x="10199" y="9448"/>
                </a:lnTo>
                <a:cubicBezTo>
                  <a:pt x="10553" y="9883"/>
                  <a:pt x="10916" y="10325"/>
                  <a:pt x="11283" y="10759"/>
                </a:cubicBezTo>
                <a:cubicBezTo>
                  <a:pt x="11693" y="11242"/>
                  <a:pt x="12135" y="11744"/>
                  <a:pt x="12646" y="12298"/>
                </a:cubicBezTo>
                <a:cubicBezTo>
                  <a:pt x="13076" y="12772"/>
                  <a:pt x="13574" y="13222"/>
                  <a:pt x="14168" y="13681"/>
                </a:cubicBezTo>
                <a:cubicBezTo>
                  <a:pt x="15140" y="14430"/>
                  <a:pt x="16236" y="15028"/>
                  <a:pt x="17428" y="15450"/>
                </a:cubicBezTo>
                <a:cubicBezTo>
                  <a:pt x="18615" y="15871"/>
                  <a:pt x="19844" y="16082"/>
                  <a:pt x="21104" y="16082"/>
                </a:cubicBezTo>
                <a:cubicBezTo>
                  <a:pt x="22063" y="16082"/>
                  <a:pt x="23041" y="15960"/>
                  <a:pt x="24031" y="15713"/>
                </a:cubicBezTo>
                <a:cubicBezTo>
                  <a:pt x="25291" y="15402"/>
                  <a:pt x="26502" y="14952"/>
                  <a:pt x="27833" y="14434"/>
                </a:cubicBezTo>
                <a:cubicBezTo>
                  <a:pt x="28120" y="14326"/>
                  <a:pt x="28407" y="14211"/>
                  <a:pt x="28694" y="14099"/>
                </a:cubicBezTo>
                <a:lnTo>
                  <a:pt x="28706" y="14095"/>
                </a:lnTo>
                <a:cubicBezTo>
                  <a:pt x="29766" y="13681"/>
                  <a:pt x="30866" y="13254"/>
                  <a:pt x="31958" y="12872"/>
                </a:cubicBezTo>
                <a:cubicBezTo>
                  <a:pt x="33759" y="12234"/>
                  <a:pt x="35644" y="11883"/>
                  <a:pt x="37553" y="11823"/>
                </a:cubicBezTo>
                <a:cubicBezTo>
                  <a:pt x="37719" y="11819"/>
                  <a:pt x="37885" y="11816"/>
                  <a:pt x="38049" y="11816"/>
                </a:cubicBezTo>
                <a:cubicBezTo>
                  <a:pt x="38820" y="11816"/>
                  <a:pt x="39573" y="11870"/>
                  <a:pt x="40295" y="11975"/>
                </a:cubicBezTo>
                <a:lnTo>
                  <a:pt x="40291" y="12007"/>
                </a:lnTo>
                <a:cubicBezTo>
                  <a:pt x="40128" y="12003"/>
                  <a:pt x="39996" y="11999"/>
                  <a:pt x="39877" y="11999"/>
                </a:cubicBezTo>
                <a:cubicBezTo>
                  <a:pt x="39784" y="11997"/>
                  <a:pt x="39691" y="11997"/>
                  <a:pt x="39597" y="11997"/>
                </a:cubicBezTo>
                <a:cubicBezTo>
                  <a:pt x="38341" y="11997"/>
                  <a:pt x="37043" y="12122"/>
                  <a:pt x="35644" y="12385"/>
                </a:cubicBezTo>
                <a:cubicBezTo>
                  <a:pt x="34066" y="12680"/>
                  <a:pt x="32424" y="13182"/>
                  <a:pt x="30324" y="14011"/>
                </a:cubicBezTo>
                <a:cubicBezTo>
                  <a:pt x="29950" y="14159"/>
                  <a:pt x="29575" y="14306"/>
                  <a:pt x="29204" y="14454"/>
                </a:cubicBezTo>
                <a:lnTo>
                  <a:pt x="29156" y="14474"/>
                </a:lnTo>
                <a:cubicBezTo>
                  <a:pt x="28148" y="14876"/>
                  <a:pt x="27096" y="15291"/>
                  <a:pt x="26060" y="15681"/>
                </a:cubicBezTo>
                <a:cubicBezTo>
                  <a:pt x="24669" y="16203"/>
                  <a:pt x="23410" y="16522"/>
                  <a:pt x="22198" y="16662"/>
                </a:cubicBezTo>
                <a:cubicBezTo>
                  <a:pt x="21752" y="16709"/>
                  <a:pt x="21302" y="16737"/>
                  <a:pt x="20863" y="16737"/>
                </a:cubicBezTo>
                <a:cubicBezTo>
                  <a:pt x="18667" y="16737"/>
                  <a:pt x="16599" y="16092"/>
                  <a:pt x="14706" y="14824"/>
                </a:cubicBezTo>
                <a:cubicBezTo>
                  <a:pt x="13945" y="14310"/>
                  <a:pt x="13212" y="13633"/>
                  <a:pt x="12474" y="12760"/>
                </a:cubicBezTo>
                <a:cubicBezTo>
                  <a:pt x="11868" y="12039"/>
                  <a:pt x="11330" y="11242"/>
                  <a:pt x="10812" y="10472"/>
                </a:cubicBezTo>
                <a:lnTo>
                  <a:pt x="10800" y="10460"/>
                </a:lnTo>
                <a:cubicBezTo>
                  <a:pt x="10713" y="10325"/>
                  <a:pt x="10617" y="10185"/>
                  <a:pt x="10525" y="10050"/>
                </a:cubicBezTo>
                <a:cubicBezTo>
                  <a:pt x="10358" y="9803"/>
                  <a:pt x="10183" y="9556"/>
                  <a:pt x="10015" y="9317"/>
                </a:cubicBezTo>
                <a:lnTo>
                  <a:pt x="9999" y="9297"/>
                </a:lnTo>
                <a:cubicBezTo>
                  <a:pt x="9936" y="9205"/>
                  <a:pt x="9868" y="9113"/>
                  <a:pt x="9804" y="9018"/>
                </a:cubicBezTo>
                <a:lnTo>
                  <a:pt x="9828" y="8998"/>
                </a:lnTo>
                <a:close/>
                <a:moveTo>
                  <a:pt x="9900" y="9333"/>
                </a:moveTo>
                <a:cubicBezTo>
                  <a:pt x="9968" y="9428"/>
                  <a:pt x="10039" y="9528"/>
                  <a:pt x="10103" y="9624"/>
                </a:cubicBezTo>
                <a:cubicBezTo>
                  <a:pt x="10282" y="9887"/>
                  <a:pt x="10466" y="10150"/>
                  <a:pt x="10641" y="10409"/>
                </a:cubicBezTo>
                <a:cubicBezTo>
                  <a:pt x="10996" y="10927"/>
                  <a:pt x="11358" y="11465"/>
                  <a:pt x="11729" y="11979"/>
                </a:cubicBezTo>
                <a:cubicBezTo>
                  <a:pt x="12717" y="13350"/>
                  <a:pt x="13781" y="14378"/>
                  <a:pt x="14977" y="15127"/>
                </a:cubicBezTo>
                <a:cubicBezTo>
                  <a:pt x="16758" y="16243"/>
                  <a:pt x="18707" y="16821"/>
                  <a:pt x="20780" y="16845"/>
                </a:cubicBezTo>
                <a:cubicBezTo>
                  <a:pt x="20822" y="16845"/>
                  <a:pt x="20864" y="16846"/>
                  <a:pt x="20906" y="16846"/>
                </a:cubicBezTo>
                <a:cubicBezTo>
                  <a:pt x="22194" y="16846"/>
                  <a:pt x="23533" y="16609"/>
                  <a:pt x="25103" y="16112"/>
                </a:cubicBezTo>
                <a:cubicBezTo>
                  <a:pt x="26311" y="15729"/>
                  <a:pt x="27507" y="15251"/>
                  <a:pt x="28662" y="14785"/>
                </a:cubicBezTo>
                <a:cubicBezTo>
                  <a:pt x="28882" y="14693"/>
                  <a:pt x="29101" y="14605"/>
                  <a:pt x="29328" y="14517"/>
                </a:cubicBezTo>
                <a:cubicBezTo>
                  <a:pt x="30902" y="13888"/>
                  <a:pt x="32325" y="13334"/>
                  <a:pt x="33819" y="12919"/>
                </a:cubicBezTo>
                <a:cubicBezTo>
                  <a:pt x="35792" y="12377"/>
                  <a:pt x="37757" y="12102"/>
                  <a:pt x="39654" y="12102"/>
                </a:cubicBezTo>
                <a:lnTo>
                  <a:pt x="39674" y="12102"/>
                </a:lnTo>
                <a:cubicBezTo>
                  <a:pt x="39941" y="12102"/>
                  <a:pt x="40216" y="12118"/>
                  <a:pt x="40487" y="12126"/>
                </a:cubicBezTo>
                <a:lnTo>
                  <a:pt x="40487" y="12162"/>
                </a:lnTo>
                <a:cubicBezTo>
                  <a:pt x="40315" y="12174"/>
                  <a:pt x="40136" y="12182"/>
                  <a:pt x="39957" y="12198"/>
                </a:cubicBezTo>
                <a:cubicBezTo>
                  <a:pt x="37840" y="12365"/>
                  <a:pt x="35740" y="12792"/>
                  <a:pt x="33528" y="13501"/>
                </a:cubicBezTo>
                <a:cubicBezTo>
                  <a:pt x="32054" y="13975"/>
                  <a:pt x="30599" y="14569"/>
                  <a:pt x="29188" y="15147"/>
                </a:cubicBezTo>
                <a:cubicBezTo>
                  <a:pt x="28949" y="15247"/>
                  <a:pt x="28706" y="15338"/>
                  <a:pt x="28467" y="15438"/>
                </a:cubicBezTo>
                <a:cubicBezTo>
                  <a:pt x="27172" y="15964"/>
                  <a:pt x="25829" y="16506"/>
                  <a:pt x="24446" y="16909"/>
                </a:cubicBezTo>
                <a:cubicBezTo>
                  <a:pt x="23063" y="17307"/>
                  <a:pt x="21836" y="17502"/>
                  <a:pt x="20684" y="17502"/>
                </a:cubicBezTo>
                <a:lnTo>
                  <a:pt x="20652" y="17502"/>
                </a:lnTo>
                <a:cubicBezTo>
                  <a:pt x="18396" y="17498"/>
                  <a:pt x="16328" y="16845"/>
                  <a:pt x="14507" y="15574"/>
                </a:cubicBezTo>
                <a:cubicBezTo>
                  <a:pt x="13694" y="15008"/>
                  <a:pt x="12960" y="14274"/>
                  <a:pt x="12263" y="13338"/>
                </a:cubicBezTo>
                <a:cubicBezTo>
                  <a:pt x="11645" y="12505"/>
                  <a:pt x="11139" y="11588"/>
                  <a:pt x="10641" y="10704"/>
                </a:cubicBezTo>
                <a:cubicBezTo>
                  <a:pt x="10561" y="10564"/>
                  <a:pt x="10486" y="10425"/>
                  <a:pt x="10406" y="10285"/>
                </a:cubicBezTo>
                <a:cubicBezTo>
                  <a:pt x="10262" y="10026"/>
                  <a:pt x="10107" y="9759"/>
                  <a:pt x="9960" y="9508"/>
                </a:cubicBezTo>
                <a:lnTo>
                  <a:pt x="9868" y="9353"/>
                </a:lnTo>
                <a:lnTo>
                  <a:pt x="9900" y="9333"/>
                </a:lnTo>
                <a:close/>
                <a:moveTo>
                  <a:pt x="9979" y="9715"/>
                </a:moveTo>
                <a:cubicBezTo>
                  <a:pt x="10115" y="9954"/>
                  <a:pt x="10254" y="10201"/>
                  <a:pt x="10386" y="10441"/>
                </a:cubicBezTo>
                <a:cubicBezTo>
                  <a:pt x="10721" y="11026"/>
                  <a:pt x="11059" y="11628"/>
                  <a:pt x="11410" y="12218"/>
                </a:cubicBezTo>
                <a:cubicBezTo>
                  <a:pt x="11916" y="13079"/>
                  <a:pt x="12506" y="13860"/>
                  <a:pt x="13156" y="14533"/>
                </a:cubicBezTo>
                <a:cubicBezTo>
                  <a:pt x="14200" y="15609"/>
                  <a:pt x="15487" y="16426"/>
                  <a:pt x="16994" y="16968"/>
                </a:cubicBezTo>
                <a:cubicBezTo>
                  <a:pt x="18160" y="17387"/>
                  <a:pt x="19381" y="17598"/>
                  <a:pt x="20643" y="17598"/>
                </a:cubicBezTo>
                <a:cubicBezTo>
                  <a:pt x="21412" y="17598"/>
                  <a:pt x="22195" y="17520"/>
                  <a:pt x="22991" y="17363"/>
                </a:cubicBezTo>
                <a:cubicBezTo>
                  <a:pt x="24183" y="17128"/>
                  <a:pt x="25446" y="16741"/>
                  <a:pt x="26973" y="16139"/>
                </a:cubicBezTo>
                <a:cubicBezTo>
                  <a:pt x="27678" y="15861"/>
                  <a:pt x="28415" y="15562"/>
                  <a:pt x="29069" y="15303"/>
                </a:cubicBezTo>
                <a:cubicBezTo>
                  <a:pt x="29922" y="14956"/>
                  <a:pt x="30806" y="14605"/>
                  <a:pt x="31683" y="14258"/>
                </a:cubicBezTo>
                <a:cubicBezTo>
                  <a:pt x="33979" y="13362"/>
                  <a:pt x="36159" y="12784"/>
                  <a:pt x="38343" y="12485"/>
                </a:cubicBezTo>
                <a:cubicBezTo>
                  <a:pt x="38940" y="12405"/>
                  <a:pt x="39558" y="12357"/>
                  <a:pt x="40152" y="12306"/>
                </a:cubicBezTo>
                <a:cubicBezTo>
                  <a:pt x="40315" y="12294"/>
                  <a:pt x="40491" y="12282"/>
                  <a:pt x="40662" y="12266"/>
                </a:cubicBezTo>
                <a:lnTo>
                  <a:pt x="40666" y="12302"/>
                </a:lnTo>
                <a:lnTo>
                  <a:pt x="40634" y="12306"/>
                </a:lnTo>
                <a:cubicBezTo>
                  <a:pt x="40347" y="12353"/>
                  <a:pt x="40048" y="12397"/>
                  <a:pt x="39753" y="12453"/>
                </a:cubicBezTo>
                <a:cubicBezTo>
                  <a:pt x="37211" y="12899"/>
                  <a:pt x="34636" y="13637"/>
                  <a:pt x="32102" y="14637"/>
                </a:cubicBezTo>
                <a:cubicBezTo>
                  <a:pt x="31145" y="15016"/>
                  <a:pt x="30185" y="15414"/>
                  <a:pt x="29248" y="15801"/>
                </a:cubicBezTo>
                <a:lnTo>
                  <a:pt x="29204" y="15821"/>
                </a:lnTo>
                <a:cubicBezTo>
                  <a:pt x="28678" y="16032"/>
                  <a:pt x="28140" y="16251"/>
                  <a:pt x="27614" y="16466"/>
                </a:cubicBezTo>
                <a:cubicBezTo>
                  <a:pt x="26295" y="17004"/>
                  <a:pt x="24864" y="17546"/>
                  <a:pt x="23358" y="17897"/>
                </a:cubicBezTo>
                <a:cubicBezTo>
                  <a:pt x="22318" y="18140"/>
                  <a:pt x="21337" y="18260"/>
                  <a:pt x="20397" y="18260"/>
                </a:cubicBezTo>
                <a:cubicBezTo>
                  <a:pt x="19803" y="18260"/>
                  <a:pt x="19217" y="18212"/>
                  <a:pt x="18651" y="18116"/>
                </a:cubicBezTo>
                <a:cubicBezTo>
                  <a:pt x="17041" y="17845"/>
                  <a:pt x="15587" y="17247"/>
                  <a:pt x="14323" y="16339"/>
                </a:cubicBezTo>
                <a:cubicBezTo>
                  <a:pt x="13383" y="15661"/>
                  <a:pt x="12590" y="14792"/>
                  <a:pt x="11896" y="13681"/>
                </a:cubicBezTo>
                <a:cubicBezTo>
                  <a:pt x="11362" y="12832"/>
                  <a:pt x="10944" y="11903"/>
                  <a:pt x="10537" y="11006"/>
                </a:cubicBezTo>
                <a:lnTo>
                  <a:pt x="10486" y="10899"/>
                </a:lnTo>
                <a:cubicBezTo>
                  <a:pt x="10322" y="10540"/>
                  <a:pt x="10155" y="10182"/>
                  <a:pt x="9987" y="9831"/>
                </a:cubicBezTo>
                <a:lnTo>
                  <a:pt x="9944" y="9731"/>
                </a:lnTo>
                <a:lnTo>
                  <a:pt x="9979" y="9715"/>
                </a:lnTo>
                <a:close/>
                <a:moveTo>
                  <a:pt x="10039" y="10162"/>
                </a:moveTo>
                <a:lnTo>
                  <a:pt x="10083" y="10249"/>
                </a:lnTo>
                <a:cubicBezTo>
                  <a:pt x="10215" y="10528"/>
                  <a:pt x="10346" y="10807"/>
                  <a:pt x="10478" y="11086"/>
                </a:cubicBezTo>
                <a:lnTo>
                  <a:pt x="10482" y="11098"/>
                </a:lnTo>
                <a:cubicBezTo>
                  <a:pt x="10773" y="11716"/>
                  <a:pt x="11071" y="12357"/>
                  <a:pt x="11382" y="12975"/>
                </a:cubicBezTo>
                <a:cubicBezTo>
                  <a:pt x="11876" y="13948"/>
                  <a:pt x="12498" y="14812"/>
                  <a:pt x="13243" y="15550"/>
                </a:cubicBezTo>
                <a:cubicBezTo>
                  <a:pt x="13981" y="16283"/>
                  <a:pt x="14857" y="16889"/>
                  <a:pt x="15846" y="17359"/>
                </a:cubicBezTo>
                <a:cubicBezTo>
                  <a:pt x="17284" y="18033"/>
                  <a:pt x="18818" y="18371"/>
                  <a:pt x="20418" y="18371"/>
                </a:cubicBezTo>
                <a:cubicBezTo>
                  <a:pt x="20898" y="18371"/>
                  <a:pt x="21384" y="18340"/>
                  <a:pt x="21875" y="18280"/>
                </a:cubicBezTo>
                <a:cubicBezTo>
                  <a:pt x="23007" y="18140"/>
                  <a:pt x="24163" y="17857"/>
                  <a:pt x="25518" y="17383"/>
                </a:cubicBezTo>
                <a:cubicBezTo>
                  <a:pt x="26917" y="16897"/>
                  <a:pt x="28300" y="16319"/>
                  <a:pt x="29647" y="15761"/>
                </a:cubicBezTo>
                <a:lnTo>
                  <a:pt x="29663" y="15753"/>
                </a:lnTo>
                <a:cubicBezTo>
                  <a:pt x="30081" y="15582"/>
                  <a:pt x="30511" y="15402"/>
                  <a:pt x="30942" y="15223"/>
                </a:cubicBezTo>
                <a:cubicBezTo>
                  <a:pt x="33492" y="14175"/>
                  <a:pt x="35788" y="13430"/>
                  <a:pt x="37964" y="12931"/>
                </a:cubicBezTo>
                <a:cubicBezTo>
                  <a:pt x="39040" y="12672"/>
                  <a:pt x="40044" y="12485"/>
                  <a:pt x="41009" y="12361"/>
                </a:cubicBezTo>
                <a:lnTo>
                  <a:pt x="41013" y="12397"/>
                </a:lnTo>
                <a:cubicBezTo>
                  <a:pt x="37956" y="13115"/>
                  <a:pt x="34903" y="14111"/>
                  <a:pt x="31687" y="15454"/>
                </a:cubicBezTo>
                <a:lnTo>
                  <a:pt x="30922" y="15773"/>
                </a:lnTo>
                <a:cubicBezTo>
                  <a:pt x="29535" y="16351"/>
                  <a:pt x="28108" y="16949"/>
                  <a:pt x="26694" y="17522"/>
                </a:cubicBezTo>
                <a:cubicBezTo>
                  <a:pt x="25119" y="18156"/>
                  <a:pt x="23772" y="18563"/>
                  <a:pt x="22453" y="18810"/>
                </a:cubicBezTo>
                <a:cubicBezTo>
                  <a:pt x="21660" y="18953"/>
                  <a:pt x="20903" y="19029"/>
                  <a:pt x="20166" y="19029"/>
                </a:cubicBezTo>
                <a:cubicBezTo>
                  <a:pt x="19130" y="19029"/>
                  <a:pt x="18137" y="18881"/>
                  <a:pt x="17173" y="18598"/>
                </a:cubicBezTo>
                <a:cubicBezTo>
                  <a:pt x="15941" y="18236"/>
                  <a:pt x="14837" y="17674"/>
                  <a:pt x="13885" y="16925"/>
                </a:cubicBezTo>
                <a:cubicBezTo>
                  <a:pt x="12972" y="16207"/>
                  <a:pt x="12227" y="15287"/>
                  <a:pt x="11601" y="14111"/>
                </a:cubicBezTo>
                <a:cubicBezTo>
                  <a:pt x="11123" y="13210"/>
                  <a:pt x="10773" y="12242"/>
                  <a:pt x="10434" y="11309"/>
                </a:cubicBezTo>
                <a:cubicBezTo>
                  <a:pt x="10294" y="10939"/>
                  <a:pt x="10155" y="10560"/>
                  <a:pt x="10003" y="10174"/>
                </a:cubicBezTo>
                <a:lnTo>
                  <a:pt x="10039" y="10162"/>
                </a:lnTo>
                <a:close/>
                <a:moveTo>
                  <a:pt x="10111" y="10700"/>
                </a:moveTo>
                <a:cubicBezTo>
                  <a:pt x="10131" y="10747"/>
                  <a:pt x="10147" y="10799"/>
                  <a:pt x="10167" y="10847"/>
                </a:cubicBezTo>
                <a:cubicBezTo>
                  <a:pt x="10223" y="10998"/>
                  <a:pt x="10278" y="11150"/>
                  <a:pt x="10330" y="11301"/>
                </a:cubicBezTo>
                <a:lnTo>
                  <a:pt x="10338" y="11317"/>
                </a:lnTo>
                <a:cubicBezTo>
                  <a:pt x="10625" y="12106"/>
                  <a:pt x="10924" y="12923"/>
                  <a:pt x="11295" y="13701"/>
                </a:cubicBezTo>
                <a:cubicBezTo>
                  <a:pt x="11805" y="14765"/>
                  <a:pt x="12391" y="15621"/>
                  <a:pt x="13076" y="16323"/>
                </a:cubicBezTo>
                <a:cubicBezTo>
                  <a:pt x="13730" y="16984"/>
                  <a:pt x="14503" y="17542"/>
                  <a:pt x="15379" y="17985"/>
                </a:cubicBezTo>
                <a:cubicBezTo>
                  <a:pt x="16818" y="18718"/>
                  <a:pt x="18380" y="19097"/>
                  <a:pt x="20026" y="19120"/>
                </a:cubicBezTo>
                <a:cubicBezTo>
                  <a:pt x="20083" y="19121"/>
                  <a:pt x="20140" y="19122"/>
                  <a:pt x="20197" y="19122"/>
                </a:cubicBezTo>
                <a:cubicBezTo>
                  <a:pt x="21437" y="19122"/>
                  <a:pt x="22747" y="18914"/>
                  <a:pt x="24199" y="18495"/>
                </a:cubicBezTo>
                <a:cubicBezTo>
                  <a:pt x="25642" y="18076"/>
                  <a:pt x="26985" y="17534"/>
                  <a:pt x="28591" y="16869"/>
                </a:cubicBezTo>
                <a:cubicBezTo>
                  <a:pt x="29089" y="16662"/>
                  <a:pt x="29587" y="16450"/>
                  <a:pt x="30069" y="16247"/>
                </a:cubicBezTo>
                <a:cubicBezTo>
                  <a:pt x="31520" y="15633"/>
                  <a:pt x="33018" y="15004"/>
                  <a:pt x="34521" y="14454"/>
                </a:cubicBezTo>
                <a:cubicBezTo>
                  <a:pt x="36820" y="13617"/>
                  <a:pt x="38992" y="12971"/>
                  <a:pt x="41156" y="12473"/>
                </a:cubicBezTo>
                <a:cubicBezTo>
                  <a:pt x="41164" y="12465"/>
                  <a:pt x="41172" y="12465"/>
                  <a:pt x="41188" y="12465"/>
                </a:cubicBezTo>
                <a:lnTo>
                  <a:pt x="41304" y="12465"/>
                </a:lnTo>
                <a:lnTo>
                  <a:pt x="41168" y="12513"/>
                </a:lnTo>
                <a:cubicBezTo>
                  <a:pt x="41072" y="12541"/>
                  <a:pt x="40977" y="12577"/>
                  <a:pt x="40877" y="12605"/>
                </a:cubicBezTo>
                <a:cubicBezTo>
                  <a:pt x="38064" y="13529"/>
                  <a:pt x="35186" y="14613"/>
                  <a:pt x="32325" y="15829"/>
                </a:cubicBezTo>
                <a:lnTo>
                  <a:pt x="31791" y="16060"/>
                </a:lnTo>
                <a:cubicBezTo>
                  <a:pt x="30125" y="16769"/>
                  <a:pt x="28399" y="17506"/>
                  <a:pt x="26690" y="18208"/>
                </a:cubicBezTo>
                <a:cubicBezTo>
                  <a:pt x="25107" y="18861"/>
                  <a:pt x="23661" y="19304"/>
                  <a:pt x="22286" y="19555"/>
                </a:cubicBezTo>
                <a:cubicBezTo>
                  <a:pt x="21477" y="19702"/>
                  <a:pt x="20692" y="19778"/>
                  <a:pt x="19943" y="19778"/>
                </a:cubicBezTo>
                <a:cubicBezTo>
                  <a:pt x="18970" y="19778"/>
                  <a:pt x="18042" y="19655"/>
                  <a:pt x="17141" y="19403"/>
                </a:cubicBezTo>
                <a:cubicBezTo>
                  <a:pt x="15870" y="19057"/>
                  <a:pt x="14734" y="18495"/>
                  <a:pt x="13765" y="17738"/>
                </a:cubicBezTo>
                <a:cubicBezTo>
                  <a:pt x="12741" y="16941"/>
                  <a:pt x="11952" y="15908"/>
                  <a:pt x="11354" y="14581"/>
                </a:cubicBezTo>
                <a:cubicBezTo>
                  <a:pt x="10944" y="13677"/>
                  <a:pt x="10661" y="12728"/>
                  <a:pt x="10382" y="11760"/>
                </a:cubicBezTo>
                <a:cubicBezTo>
                  <a:pt x="10278" y="11389"/>
                  <a:pt x="10167" y="11022"/>
                  <a:pt x="10079" y="10708"/>
                </a:cubicBezTo>
                <a:lnTo>
                  <a:pt x="10111" y="10700"/>
                </a:lnTo>
                <a:close/>
                <a:moveTo>
                  <a:pt x="10103" y="11198"/>
                </a:moveTo>
                <a:lnTo>
                  <a:pt x="10123" y="11265"/>
                </a:lnTo>
                <a:cubicBezTo>
                  <a:pt x="10326" y="11959"/>
                  <a:pt x="10537" y="12672"/>
                  <a:pt x="10761" y="13374"/>
                </a:cubicBezTo>
                <a:cubicBezTo>
                  <a:pt x="11079" y="14374"/>
                  <a:pt x="11518" y="15287"/>
                  <a:pt x="12060" y="16084"/>
                </a:cubicBezTo>
                <a:cubicBezTo>
                  <a:pt x="12717" y="17044"/>
                  <a:pt x="13586" y="17845"/>
                  <a:pt x="14638" y="18463"/>
                </a:cubicBezTo>
                <a:cubicBezTo>
                  <a:pt x="16145" y="19356"/>
                  <a:pt x="17834" y="19830"/>
                  <a:pt x="19652" y="19874"/>
                </a:cubicBezTo>
                <a:cubicBezTo>
                  <a:pt x="19750" y="19876"/>
                  <a:pt x="19849" y="19877"/>
                  <a:pt x="19949" y="19877"/>
                </a:cubicBezTo>
                <a:cubicBezTo>
                  <a:pt x="21291" y="19877"/>
                  <a:pt x="22680" y="19650"/>
                  <a:pt x="24294" y="19160"/>
                </a:cubicBezTo>
                <a:cubicBezTo>
                  <a:pt x="25642" y="18754"/>
                  <a:pt x="26925" y="18244"/>
                  <a:pt x="28439" y="17602"/>
                </a:cubicBezTo>
                <a:cubicBezTo>
                  <a:pt x="29188" y="17287"/>
                  <a:pt x="29934" y="16964"/>
                  <a:pt x="30663" y="16658"/>
                </a:cubicBezTo>
                <a:cubicBezTo>
                  <a:pt x="31560" y="16271"/>
                  <a:pt x="32492" y="15868"/>
                  <a:pt x="33417" y="15482"/>
                </a:cubicBezTo>
                <a:cubicBezTo>
                  <a:pt x="35286" y="14693"/>
                  <a:pt x="37282" y="13936"/>
                  <a:pt x="39359" y="13222"/>
                </a:cubicBezTo>
                <a:cubicBezTo>
                  <a:pt x="39809" y="13071"/>
                  <a:pt x="40263" y="12919"/>
                  <a:pt x="40706" y="12776"/>
                </a:cubicBezTo>
                <a:lnTo>
                  <a:pt x="40722" y="12772"/>
                </a:lnTo>
                <a:cubicBezTo>
                  <a:pt x="40901" y="12712"/>
                  <a:pt x="41080" y="12652"/>
                  <a:pt x="41252" y="12593"/>
                </a:cubicBezTo>
                <a:lnTo>
                  <a:pt x="41272" y="12585"/>
                </a:lnTo>
                <a:cubicBezTo>
                  <a:pt x="41302" y="12572"/>
                  <a:pt x="41322" y="12566"/>
                  <a:pt x="41339" y="12566"/>
                </a:cubicBezTo>
                <a:cubicBezTo>
                  <a:pt x="41349" y="12566"/>
                  <a:pt x="41358" y="12568"/>
                  <a:pt x="41367" y="12573"/>
                </a:cubicBezTo>
                <a:lnTo>
                  <a:pt x="41403" y="12593"/>
                </a:lnTo>
                <a:lnTo>
                  <a:pt x="41108" y="12712"/>
                </a:lnTo>
                <a:cubicBezTo>
                  <a:pt x="37852" y="14051"/>
                  <a:pt x="34389" y="15542"/>
                  <a:pt x="30531" y="17267"/>
                </a:cubicBezTo>
                <a:cubicBezTo>
                  <a:pt x="28989" y="17961"/>
                  <a:pt x="27319" y="18690"/>
                  <a:pt x="25578" y="19328"/>
                </a:cubicBezTo>
                <a:cubicBezTo>
                  <a:pt x="23948" y="19926"/>
                  <a:pt x="22569" y="20276"/>
                  <a:pt x="21242" y="20444"/>
                </a:cubicBezTo>
                <a:cubicBezTo>
                  <a:pt x="20716" y="20507"/>
                  <a:pt x="20202" y="20543"/>
                  <a:pt x="19699" y="20543"/>
                </a:cubicBezTo>
                <a:cubicBezTo>
                  <a:pt x="18285" y="20543"/>
                  <a:pt x="16958" y="20284"/>
                  <a:pt x="15686" y="19754"/>
                </a:cubicBezTo>
                <a:cubicBezTo>
                  <a:pt x="14602" y="19308"/>
                  <a:pt x="13662" y="18690"/>
                  <a:pt x="12889" y="17921"/>
                </a:cubicBezTo>
                <a:cubicBezTo>
                  <a:pt x="12116" y="17156"/>
                  <a:pt x="11522" y="16211"/>
                  <a:pt x="11071" y="15032"/>
                </a:cubicBezTo>
                <a:cubicBezTo>
                  <a:pt x="10713" y="14091"/>
                  <a:pt x="10486" y="13135"/>
                  <a:pt x="10258" y="12067"/>
                </a:cubicBezTo>
                <a:cubicBezTo>
                  <a:pt x="10187" y="11756"/>
                  <a:pt x="10119" y="11445"/>
                  <a:pt x="10067" y="11206"/>
                </a:cubicBezTo>
                <a:lnTo>
                  <a:pt x="10103" y="11198"/>
                </a:lnTo>
                <a:close/>
                <a:moveTo>
                  <a:pt x="10103" y="11804"/>
                </a:moveTo>
                <a:lnTo>
                  <a:pt x="10111" y="11851"/>
                </a:lnTo>
                <a:cubicBezTo>
                  <a:pt x="10290" y="12696"/>
                  <a:pt x="10482" y="13569"/>
                  <a:pt x="10745" y="14402"/>
                </a:cubicBezTo>
                <a:cubicBezTo>
                  <a:pt x="11107" y="15550"/>
                  <a:pt x="11578" y="16486"/>
                  <a:pt x="12179" y="17267"/>
                </a:cubicBezTo>
                <a:cubicBezTo>
                  <a:pt x="12761" y="18029"/>
                  <a:pt x="13498" y="18678"/>
                  <a:pt x="14363" y="19196"/>
                </a:cubicBezTo>
                <a:cubicBezTo>
                  <a:pt x="15925" y="20137"/>
                  <a:pt x="17683" y="20627"/>
                  <a:pt x="19596" y="20647"/>
                </a:cubicBezTo>
                <a:cubicBezTo>
                  <a:pt x="19630" y="20647"/>
                  <a:pt x="19664" y="20647"/>
                  <a:pt x="19698" y="20647"/>
                </a:cubicBezTo>
                <a:cubicBezTo>
                  <a:pt x="21141" y="20647"/>
                  <a:pt x="22634" y="20399"/>
                  <a:pt x="24370" y="19850"/>
                </a:cubicBezTo>
                <a:cubicBezTo>
                  <a:pt x="26120" y="19300"/>
                  <a:pt x="27782" y="18598"/>
                  <a:pt x="29316" y="17917"/>
                </a:cubicBezTo>
                <a:lnTo>
                  <a:pt x="30197" y="17526"/>
                </a:lnTo>
                <a:cubicBezTo>
                  <a:pt x="33835" y="15916"/>
                  <a:pt x="37589" y="14254"/>
                  <a:pt x="41335" y="12736"/>
                </a:cubicBezTo>
                <a:cubicBezTo>
                  <a:pt x="41351" y="12728"/>
                  <a:pt x="41367" y="12720"/>
                  <a:pt x="41383" y="12708"/>
                </a:cubicBezTo>
                <a:cubicBezTo>
                  <a:pt x="41415" y="12689"/>
                  <a:pt x="41444" y="12673"/>
                  <a:pt x="41467" y="12673"/>
                </a:cubicBezTo>
                <a:cubicBezTo>
                  <a:pt x="41473" y="12673"/>
                  <a:pt x="41478" y="12674"/>
                  <a:pt x="41483" y="12676"/>
                </a:cubicBezTo>
                <a:cubicBezTo>
                  <a:pt x="41491" y="12676"/>
                  <a:pt x="41499" y="12680"/>
                  <a:pt x="41507" y="12692"/>
                </a:cubicBezTo>
                <a:lnTo>
                  <a:pt x="41527" y="12712"/>
                </a:lnTo>
                <a:lnTo>
                  <a:pt x="41503" y="12720"/>
                </a:lnTo>
                <a:cubicBezTo>
                  <a:pt x="41447" y="12752"/>
                  <a:pt x="41387" y="12776"/>
                  <a:pt x="41331" y="12804"/>
                </a:cubicBezTo>
                <a:lnTo>
                  <a:pt x="41319" y="12816"/>
                </a:lnTo>
                <a:cubicBezTo>
                  <a:pt x="41152" y="12899"/>
                  <a:pt x="40985" y="12983"/>
                  <a:pt x="40809" y="13071"/>
                </a:cubicBezTo>
                <a:cubicBezTo>
                  <a:pt x="39988" y="13457"/>
                  <a:pt x="39167" y="13852"/>
                  <a:pt x="38343" y="14243"/>
                </a:cubicBezTo>
                <a:lnTo>
                  <a:pt x="38183" y="14318"/>
                </a:lnTo>
                <a:cubicBezTo>
                  <a:pt x="35828" y="15438"/>
                  <a:pt x="33393" y="16602"/>
                  <a:pt x="30978" y="17738"/>
                </a:cubicBezTo>
                <a:cubicBezTo>
                  <a:pt x="29033" y="18650"/>
                  <a:pt x="27264" y="19399"/>
                  <a:pt x="25562" y="20029"/>
                </a:cubicBezTo>
                <a:cubicBezTo>
                  <a:pt x="23836" y="20667"/>
                  <a:pt x="22382" y="21041"/>
                  <a:pt x="20987" y="21209"/>
                </a:cubicBezTo>
                <a:cubicBezTo>
                  <a:pt x="20469" y="21273"/>
                  <a:pt x="19963" y="21304"/>
                  <a:pt x="19472" y="21304"/>
                </a:cubicBezTo>
                <a:cubicBezTo>
                  <a:pt x="18337" y="21304"/>
                  <a:pt x="17268" y="21137"/>
                  <a:pt x="16228" y="20798"/>
                </a:cubicBezTo>
                <a:cubicBezTo>
                  <a:pt x="14742" y="20316"/>
                  <a:pt x="13546" y="19591"/>
                  <a:pt x="12570" y="18575"/>
                </a:cubicBezTo>
                <a:cubicBezTo>
                  <a:pt x="11857" y="17829"/>
                  <a:pt x="11323" y="16933"/>
                  <a:pt x="10924" y="15829"/>
                </a:cubicBezTo>
                <a:cubicBezTo>
                  <a:pt x="10541" y="14757"/>
                  <a:pt x="10346" y="13629"/>
                  <a:pt x="10199" y="12648"/>
                </a:cubicBezTo>
                <a:cubicBezTo>
                  <a:pt x="10151" y="12373"/>
                  <a:pt x="10107" y="12086"/>
                  <a:pt x="10067" y="11807"/>
                </a:cubicBezTo>
                <a:lnTo>
                  <a:pt x="10103" y="11804"/>
                </a:lnTo>
                <a:close/>
                <a:moveTo>
                  <a:pt x="10043" y="12234"/>
                </a:moveTo>
                <a:lnTo>
                  <a:pt x="10047" y="12262"/>
                </a:lnTo>
                <a:cubicBezTo>
                  <a:pt x="10163" y="12959"/>
                  <a:pt x="10282" y="13681"/>
                  <a:pt x="10422" y="14390"/>
                </a:cubicBezTo>
                <a:cubicBezTo>
                  <a:pt x="10641" y="15494"/>
                  <a:pt x="11020" y="16502"/>
                  <a:pt x="11542" y="17379"/>
                </a:cubicBezTo>
                <a:cubicBezTo>
                  <a:pt x="12211" y="18499"/>
                  <a:pt x="13172" y="19411"/>
                  <a:pt x="14387" y="20097"/>
                </a:cubicBezTo>
                <a:cubicBezTo>
                  <a:pt x="15915" y="20956"/>
                  <a:pt x="17622" y="21395"/>
                  <a:pt x="19469" y="21395"/>
                </a:cubicBezTo>
                <a:cubicBezTo>
                  <a:pt x="19550" y="21395"/>
                  <a:pt x="19631" y="21394"/>
                  <a:pt x="19711" y="21392"/>
                </a:cubicBezTo>
                <a:cubicBezTo>
                  <a:pt x="21146" y="21364"/>
                  <a:pt x="22676" y="21085"/>
                  <a:pt x="24382" y="20535"/>
                </a:cubicBezTo>
                <a:cubicBezTo>
                  <a:pt x="26415" y="19886"/>
                  <a:pt x="28371" y="19017"/>
                  <a:pt x="30049" y="18260"/>
                </a:cubicBezTo>
                <a:cubicBezTo>
                  <a:pt x="33174" y="16849"/>
                  <a:pt x="36489" y="15283"/>
                  <a:pt x="40192" y="13473"/>
                </a:cubicBezTo>
                <a:cubicBezTo>
                  <a:pt x="40622" y="13262"/>
                  <a:pt x="41072" y="13039"/>
                  <a:pt x="41527" y="12812"/>
                </a:cubicBezTo>
                <a:cubicBezTo>
                  <a:pt x="41560" y="12800"/>
                  <a:pt x="41584" y="12794"/>
                  <a:pt x="41599" y="12794"/>
                </a:cubicBezTo>
                <a:cubicBezTo>
                  <a:pt x="41604" y="12794"/>
                  <a:pt x="41608" y="12795"/>
                  <a:pt x="41610" y="12796"/>
                </a:cubicBezTo>
                <a:cubicBezTo>
                  <a:pt x="41622" y="12800"/>
                  <a:pt x="41630" y="12804"/>
                  <a:pt x="41642" y="12820"/>
                </a:cubicBezTo>
                <a:lnTo>
                  <a:pt x="41658" y="12836"/>
                </a:lnTo>
                <a:lnTo>
                  <a:pt x="41638" y="12844"/>
                </a:lnTo>
                <a:cubicBezTo>
                  <a:pt x="41351" y="13003"/>
                  <a:pt x="41072" y="13162"/>
                  <a:pt x="40789" y="13318"/>
                </a:cubicBezTo>
                <a:lnTo>
                  <a:pt x="40774" y="13330"/>
                </a:lnTo>
                <a:cubicBezTo>
                  <a:pt x="40144" y="13681"/>
                  <a:pt x="39490" y="14051"/>
                  <a:pt x="38841" y="14406"/>
                </a:cubicBezTo>
                <a:cubicBezTo>
                  <a:pt x="35362" y="16307"/>
                  <a:pt x="32114" y="17921"/>
                  <a:pt x="28909" y="19336"/>
                </a:cubicBezTo>
                <a:cubicBezTo>
                  <a:pt x="27610" y="19914"/>
                  <a:pt x="26060" y="20575"/>
                  <a:pt x="24446" y="21109"/>
                </a:cubicBezTo>
                <a:cubicBezTo>
                  <a:pt x="22728" y="21679"/>
                  <a:pt x="21258" y="21970"/>
                  <a:pt x="19819" y="22042"/>
                </a:cubicBezTo>
                <a:cubicBezTo>
                  <a:pt x="19628" y="22050"/>
                  <a:pt x="19444" y="22058"/>
                  <a:pt x="19261" y="22058"/>
                </a:cubicBezTo>
                <a:cubicBezTo>
                  <a:pt x="17667" y="22058"/>
                  <a:pt x="16161" y="21727"/>
                  <a:pt x="14782" y="21073"/>
                </a:cubicBezTo>
                <a:cubicBezTo>
                  <a:pt x="13925" y="20671"/>
                  <a:pt x="13168" y="20145"/>
                  <a:pt x="12534" y="19519"/>
                </a:cubicBezTo>
                <a:cubicBezTo>
                  <a:pt x="11649" y="18650"/>
                  <a:pt x="11032" y="17578"/>
                  <a:pt x="10641" y="16243"/>
                </a:cubicBezTo>
                <a:cubicBezTo>
                  <a:pt x="10338" y="15203"/>
                  <a:pt x="10199" y="14115"/>
                  <a:pt x="10103" y="13194"/>
                </a:cubicBezTo>
                <a:cubicBezTo>
                  <a:pt x="10067" y="12876"/>
                  <a:pt x="10039" y="12557"/>
                  <a:pt x="10007" y="12238"/>
                </a:cubicBezTo>
                <a:lnTo>
                  <a:pt x="10043" y="12234"/>
                </a:lnTo>
                <a:close/>
                <a:moveTo>
                  <a:pt x="41704" y="12908"/>
                </a:moveTo>
                <a:cubicBezTo>
                  <a:pt x="41710" y="12908"/>
                  <a:pt x="41714" y="12909"/>
                  <a:pt x="41718" y="12911"/>
                </a:cubicBezTo>
                <a:cubicBezTo>
                  <a:pt x="41726" y="12911"/>
                  <a:pt x="41730" y="12919"/>
                  <a:pt x="41742" y="12931"/>
                </a:cubicBezTo>
                <a:lnTo>
                  <a:pt x="41770" y="12951"/>
                </a:lnTo>
                <a:lnTo>
                  <a:pt x="41567" y="13083"/>
                </a:lnTo>
                <a:cubicBezTo>
                  <a:pt x="41403" y="13194"/>
                  <a:pt x="41244" y="13298"/>
                  <a:pt x="41080" y="13402"/>
                </a:cubicBezTo>
                <a:cubicBezTo>
                  <a:pt x="38323" y="15187"/>
                  <a:pt x="35389" y="16865"/>
                  <a:pt x="32353" y="18391"/>
                </a:cubicBezTo>
                <a:cubicBezTo>
                  <a:pt x="30093" y="19519"/>
                  <a:pt x="28017" y="20456"/>
                  <a:pt x="26000" y="21245"/>
                </a:cubicBezTo>
                <a:cubicBezTo>
                  <a:pt x="24123" y="21978"/>
                  <a:pt x="22569" y="22424"/>
                  <a:pt x="21102" y="22647"/>
                </a:cubicBezTo>
                <a:cubicBezTo>
                  <a:pt x="20377" y="22759"/>
                  <a:pt x="19684" y="22819"/>
                  <a:pt x="19022" y="22819"/>
                </a:cubicBezTo>
                <a:cubicBezTo>
                  <a:pt x="18089" y="22819"/>
                  <a:pt x="17209" y="22707"/>
                  <a:pt x="16360" y="22488"/>
                </a:cubicBezTo>
                <a:cubicBezTo>
                  <a:pt x="15049" y="22149"/>
                  <a:pt x="13941" y="21619"/>
                  <a:pt x="12964" y="20854"/>
                </a:cubicBezTo>
                <a:cubicBezTo>
                  <a:pt x="11872" y="20005"/>
                  <a:pt x="11091" y="18901"/>
                  <a:pt x="10625" y="17582"/>
                </a:cubicBezTo>
                <a:cubicBezTo>
                  <a:pt x="10318" y="16685"/>
                  <a:pt x="10123" y="15685"/>
                  <a:pt x="10043" y="14514"/>
                </a:cubicBezTo>
                <a:cubicBezTo>
                  <a:pt x="10019" y="14139"/>
                  <a:pt x="9995" y="13732"/>
                  <a:pt x="9964" y="13198"/>
                </a:cubicBezTo>
                <a:lnTo>
                  <a:pt x="9999" y="13194"/>
                </a:lnTo>
                <a:cubicBezTo>
                  <a:pt x="10095" y="14131"/>
                  <a:pt x="10223" y="15131"/>
                  <a:pt x="10498" y="16124"/>
                </a:cubicBezTo>
                <a:cubicBezTo>
                  <a:pt x="10792" y="17168"/>
                  <a:pt x="11203" y="18040"/>
                  <a:pt x="11769" y="18790"/>
                </a:cubicBezTo>
                <a:cubicBezTo>
                  <a:pt x="12399" y="19627"/>
                  <a:pt x="13215" y="20328"/>
                  <a:pt x="14192" y="20874"/>
                </a:cubicBezTo>
                <a:cubicBezTo>
                  <a:pt x="15615" y="21667"/>
                  <a:pt x="17201" y="22097"/>
                  <a:pt x="18910" y="22145"/>
                </a:cubicBezTo>
                <a:cubicBezTo>
                  <a:pt x="19027" y="22149"/>
                  <a:pt x="19144" y="22150"/>
                  <a:pt x="19262" y="22150"/>
                </a:cubicBezTo>
                <a:cubicBezTo>
                  <a:pt x="20710" y="22150"/>
                  <a:pt x="22212" y="21899"/>
                  <a:pt x="23952" y="21364"/>
                </a:cubicBezTo>
                <a:cubicBezTo>
                  <a:pt x="25570" y="20866"/>
                  <a:pt x="27124" y="20216"/>
                  <a:pt x="28431" y="19647"/>
                </a:cubicBezTo>
                <a:cubicBezTo>
                  <a:pt x="31898" y="18132"/>
                  <a:pt x="35473" y="16359"/>
                  <a:pt x="39355" y="14227"/>
                </a:cubicBezTo>
                <a:cubicBezTo>
                  <a:pt x="39988" y="13876"/>
                  <a:pt x="40622" y="13513"/>
                  <a:pt x="41232" y="13162"/>
                </a:cubicBezTo>
                <a:lnTo>
                  <a:pt x="41638" y="12935"/>
                </a:lnTo>
                <a:cubicBezTo>
                  <a:pt x="41668" y="12917"/>
                  <a:pt x="41689" y="12908"/>
                  <a:pt x="41704" y="12908"/>
                </a:cubicBezTo>
                <a:close/>
                <a:moveTo>
                  <a:pt x="41857" y="13027"/>
                </a:moveTo>
                <a:cubicBezTo>
                  <a:pt x="41865" y="13035"/>
                  <a:pt x="41877" y="13039"/>
                  <a:pt x="41885" y="13055"/>
                </a:cubicBezTo>
                <a:lnTo>
                  <a:pt x="41897" y="13071"/>
                </a:lnTo>
                <a:lnTo>
                  <a:pt x="41877" y="13083"/>
                </a:lnTo>
                <a:cubicBezTo>
                  <a:pt x="41798" y="13143"/>
                  <a:pt x="41718" y="13198"/>
                  <a:pt x="41638" y="13258"/>
                </a:cubicBezTo>
                <a:lnTo>
                  <a:pt x="41583" y="13298"/>
                </a:lnTo>
                <a:cubicBezTo>
                  <a:pt x="41347" y="13473"/>
                  <a:pt x="41104" y="13649"/>
                  <a:pt x="40865" y="13816"/>
                </a:cubicBezTo>
                <a:cubicBezTo>
                  <a:pt x="39339" y="14904"/>
                  <a:pt x="37781" y="15928"/>
                  <a:pt x="36226" y="16861"/>
                </a:cubicBezTo>
                <a:cubicBezTo>
                  <a:pt x="32815" y="18909"/>
                  <a:pt x="29276" y="20651"/>
                  <a:pt x="25709" y="22042"/>
                </a:cubicBezTo>
                <a:cubicBezTo>
                  <a:pt x="24095" y="22667"/>
                  <a:pt x="22720" y="23078"/>
                  <a:pt x="21381" y="23321"/>
                </a:cubicBezTo>
                <a:cubicBezTo>
                  <a:pt x="20465" y="23492"/>
                  <a:pt x="19608" y="23576"/>
                  <a:pt x="18791" y="23576"/>
                </a:cubicBezTo>
                <a:cubicBezTo>
                  <a:pt x="18185" y="23576"/>
                  <a:pt x="17599" y="23532"/>
                  <a:pt x="17033" y="23437"/>
                </a:cubicBezTo>
                <a:cubicBezTo>
                  <a:pt x="15455" y="23178"/>
                  <a:pt x="14112" y="22636"/>
                  <a:pt x="12937" y="21771"/>
                </a:cubicBezTo>
                <a:cubicBezTo>
                  <a:pt x="11570" y="20770"/>
                  <a:pt x="10657" y="19411"/>
                  <a:pt x="10235" y="17726"/>
                </a:cubicBezTo>
                <a:cubicBezTo>
                  <a:pt x="10015" y="16861"/>
                  <a:pt x="9896" y="15908"/>
                  <a:pt x="9876" y="14820"/>
                </a:cubicBezTo>
                <a:cubicBezTo>
                  <a:pt x="9868" y="14537"/>
                  <a:pt x="9864" y="14219"/>
                  <a:pt x="9860" y="13856"/>
                </a:cubicBezTo>
                <a:lnTo>
                  <a:pt x="9896" y="13856"/>
                </a:lnTo>
                <a:cubicBezTo>
                  <a:pt x="9936" y="14553"/>
                  <a:pt x="10007" y="15470"/>
                  <a:pt x="10199" y="16383"/>
                </a:cubicBezTo>
                <a:cubicBezTo>
                  <a:pt x="10438" y="17546"/>
                  <a:pt x="10832" y="18515"/>
                  <a:pt x="11398" y="19336"/>
                </a:cubicBezTo>
                <a:cubicBezTo>
                  <a:pt x="11940" y="20121"/>
                  <a:pt x="12646" y="20798"/>
                  <a:pt x="13483" y="21344"/>
                </a:cubicBezTo>
                <a:cubicBezTo>
                  <a:pt x="14981" y="22309"/>
                  <a:pt x="16711" y="22839"/>
                  <a:pt x="18623" y="22903"/>
                </a:cubicBezTo>
                <a:cubicBezTo>
                  <a:pt x="18771" y="22908"/>
                  <a:pt x="18919" y="22911"/>
                  <a:pt x="19068" y="22911"/>
                </a:cubicBezTo>
                <a:cubicBezTo>
                  <a:pt x="20459" y="22911"/>
                  <a:pt x="21912" y="22674"/>
                  <a:pt x="23589" y="22181"/>
                </a:cubicBezTo>
                <a:cubicBezTo>
                  <a:pt x="25123" y="21727"/>
                  <a:pt x="26566" y="21141"/>
                  <a:pt x="27774" y="20619"/>
                </a:cubicBezTo>
                <a:cubicBezTo>
                  <a:pt x="31376" y="19081"/>
                  <a:pt x="34967" y="17239"/>
                  <a:pt x="38450" y="15147"/>
                </a:cubicBezTo>
                <a:cubicBezTo>
                  <a:pt x="39267" y="14657"/>
                  <a:pt x="40084" y="14135"/>
                  <a:pt x="40873" y="13633"/>
                </a:cubicBezTo>
                <a:lnTo>
                  <a:pt x="40909" y="13613"/>
                </a:lnTo>
                <a:lnTo>
                  <a:pt x="41778" y="13059"/>
                </a:lnTo>
                <a:cubicBezTo>
                  <a:pt x="41826" y="13027"/>
                  <a:pt x="41846" y="13027"/>
                  <a:pt x="41857" y="13027"/>
                </a:cubicBezTo>
                <a:close/>
                <a:moveTo>
                  <a:pt x="68361" y="1"/>
                </a:moveTo>
                <a:cubicBezTo>
                  <a:pt x="67856" y="1"/>
                  <a:pt x="67336" y="32"/>
                  <a:pt x="66801" y="95"/>
                </a:cubicBezTo>
                <a:cubicBezTo>
                  <a:pt x="65386" y="262"/>
                  <a:pt x="63900" y="633"/>
                  <a:pt x="62242" y="1231"/>
                </a:cubicBezTo>
                <a:cubicBezTo>
                  <a:pt x="60269" y="1944"/>
                  <a:pt x="58165" y="2857"/>
                  <a:pt x="55818" y="4020"/>
                </a:cubicBezTo>
                <a:cubicBezTo>
                  <a:pt x="53801" y="5025"/>
                  <a:pt x="51785" y="6152"/>
                  <a:pt x="49820" y="7380"/>
                </a:cubicBezTo>
                <a:cubicBezTo>
                  <a:pt x="48401" y="8265"/>
                  <a:pt x="47030" y="9193"/>
                  <a:pt x="45755" y="10126"/>
                </a:cubicBezTo>
                <a:lnTo>
                  <a:pt x="45368" y="10409"/>
                </a:lnTo>
                <a:lnTo>
                  <a:pt x="45193" y="10532"/>
                </a:lnTo>
                <a:lnTo>
                  <a:pt x="45181" y="10524"/>
                </a:lnTo>
                <a:lnTo>
                  <a:pt x="45161" y="10548"/>
                </a:lnTo>
                <a:cubicBezTo>
                  <a:pt x="45153" y="10556"/>
                  <a:pt x="45141" y="10568"/>
                  <a:pt x="45129" y="10576"/>
                </a:cubicBezTo>
                <a:lnTo>
                  <a:pt x="45098" y="10596"/>
                </a:lnTo>
                <a:lnTo>
                  <a:pt x="45070" y="10624"/>
                </a:lnTo>
                <a:cubicBezTo>
                  <a:pt x="45034" y="10652"/>
                  <a:pt x="45018" y="10664"/>
                  <a:pt x="45010" y="10668"/>
                </a:cubicBezTo>
                <a:lnTo>
                  <a:pt x="44998" y="10668"/>
                </a:lnTo>
                <a:lnTo>
                  <a:pt x="44994" y="10672"/>
                </a:lnTo>
                <a:cubicBezTo>
                  <a:pt x="44978" y="10684"/>
                  <a:pt x="44970" y="10692"/>
                  <a:pt x="44954" y="10696"/>
                </a:cubicBezTo>
                <a:lnTo>
                  <a:pt x="44914" y="10716"/>
                </a:lnTo>
                <a:lnTo>
                  <a:pt x="44926" y="10727"/>
                </a:lnTo>
                <a:lnTo>
                  <a:pt x="44910" y="10743"/>
                </a:lnTo>
                <a:cubicBezTo>
                  <a:pt x="44878" y="10771"/>
                  <a:pt x="44854" y="10787"/>
                  <a:pt x="44838" y="10795"/>
                </a:cubicBezTo>
                <a:lnTo>
                  <a:pt x="44830" y="10803"/>
                </a:lnTo>
                <a:cubicBezTo>
                  <a:pt x="44811" y="10823"/>
                  <a:pt x="44783" y="10843"/>
                  <a:pt x="44759" y="10851"/>
                </a:cubicBezTo>
                <a:lnTo>
                  <a:pt x="44715" y="10875"/>
                </a:lnTo>
                <a:lnTo>
                  <a:pt x="44723" y="10887"/>
                </a:lnTo>
                <a:lnTo>
                  <a:pt x="44703" y="10903"/>
                </a:lnTo>
                <a:lnTo>
                  <a:pt x="44691" y="10891"/>
                </a:lnTo>
                <a:lnTo>
                  <a:pt x="44699" y="10907"/>
                </a:lnTo>
                <a:cubicBezTo>
                  <a:pt x="44679" y="10923"/>
                  <a:pt x="44659" y="10943"/>
                  <a:pt x="44639" y="10943"/>
                </a:cubicBezTo>
                <a:lnTo>
                  <a:pt x="44635" y="10943"/>
                </a:lnTo>
                <a:lnTo>
                  <a:pt x="44631" y="10947"/>
                </a:lnTo>
                <a:cubicBezTo>
                  <a:pt x="44603" y="10963"/>
                  <a:pt x="44583" y="10983"/>
                  <a:pt x="44559" y="10994"/>
                </a:cubicBezTo>
                <a:lnTo>
                  <a:pt x="44552" y="11006"/>
                </a:lnTo>
                <a:cubicBezTo>
                  <a:pt x="44524" y="11042"/>
                  <a:pt x="44496" y="11062"/>
                  <a:pt x="44464" y="11070"/>
                </a:cubicBezTo>
                <a:lnTo>
                  <a:pt x="44460" y="11070"/>
                </a:lnTo>
                <a:lnTo>
                  <a:pt x="44456" y="11074"/>
                </a:lnTo>
                <a:cubicBezTo>
                  <a:pt x="44432" y="11094"/>
                  <a:pt x="44400" y="11122"/>
                  <a:pt x="44380" y="11146"/>
                </a:cubicBezTo>
                <a:cubicBezTo>
                  <a:pt x="44352" y="11174"/>
                  <a:pt x="44320" y="11202"/>
                  <a:pt x="44292" y="11226"/>
                </a:cubicBezTo>
                <a:cubicBezTo>
                  <a:pt x="44245" y="11262"/>
                  <a:pt x="44205" y="11289"/>
                  <a:pt x="44161" y="11313"/>
                </a:cubicBezTo>
                <a:lnTo>
                  <a:pt x="44153" y="11321"/>
                </a:lnTo>
                <a:lnTo>
                  <a:pt x="44133" y="11341"/>
                </a:lnTo>
                <a:lnTo>
                  <a:pt x="44097" y="11365"/>
                </a:lnTo>
                <a:lnTo>
                  <a:pt x="44073" y="11381"/>
                </a:lnTo>
                <a:lnTo>
                  <a:pt x="44061" y="11389"/>
                </a:lnTo>
                <a:cubicBezTo>
                  <a:pt x="43715" y="11628"/>
                  <a:pt x="43384" y="11804"/>
                  <a:pt x="43057" y="11931"/>
                </a:cubicBezTo>
                <a:cubicBezTo>
                  <a:pt x="42678" y="12078"/>
                  <a:pt x="42307" y="12151"/>
                  <a:pt x="41946" y="12151"/>
                </a:cubicBezTo>
                <a:cubicBezTo>
                  <a:pt x="41553" y="12151"/>
                  <a:pt x="41171" y="12064"/>
                  <a:pt x="40805" y="11891"/>
                </a:cubicBezTo>
                <a:cubicBezTo>
                  <a:pt x="40594" y="11792"/>
                  <a:pt x="40395" y="11672"/>
                  <a:pt x="40200" y="11552"/>
                </a:cubicBezTo>
                <a:cubicBezTo>
                  <a:pt x="40120" y="11505"/>
                  <a:pt x="40040" y="11453"/>
                  <a:pt x="39961" y="11409"/>
                </a:cubicBezTo>
                <a:cubicBezTo>
                  <a:pt x="38241" y="10397"/>
                  <a:pt x="36426" y="9887"/>
                  <a:pt x="34548" y="9887"/>
                </a:cubicBezTo>
                <a:cubicBezTo>
                  <a:pt x="33719" y="9887"/>
                  <a:pt x="32877" y="9987"/>
                  <a:pt x="32026" y="10185"/>
                </a:cubicBezTo>
                <a:cubicBezTo>
                  <a:pt x="30850" y="10456"/>
                  <a:pt x="29746" y="10863"/>
                  <a:pt x="28618" y="11289"/>
                </a:cubicBezTo>
                <a:lnTo>
                  <a:pt x="28260" y="11429"/>
                </a:lnTo>
                <a:cubicBezTo>
                  <a:pt x="27299" y="11800"/>
                  <a:pt x="26303" y="12178"/>
                  <a:pt x="25291" y="12465"/>
                </a:cubicBezTo>
                <a:cubicBezTo>
                  <a:pt x="24110" y="12804"/>
                  <a:pt x="23033" y="12966"/>
                  <a:pt x="22002" y="12966"/>
                </a:cubicBezTo>
                <a:cubicBezTo>
                  <a:pt x="21930" y="12966"/>
                  <a:pt x="21859" y="12965"/>
                  <a:pt x="21788" y="12963"/>
                </a:cubicBezTo>
                <a:cubicBezTo>
                  <a:pt x="20481" y="12927"/>
                  <a:pt x="19130" y="12656"/>
                  <a:pt x="17663" y="12118"/>
                </a:cubicBezTo>
                <a:cubicBezTo>
                  <a:pt x="16388" y="11648"/>
                  <a:pt x="15093" y="11026"/>
                  <a:pt x="13459" y="10090"/>
                </a:cubicBezTo>
                <a:cubicBezTo>
                  <a:pt x="12183" y="9357"/>
                  <a:pt x="10888" y="8603"/>
                  <a:pt x="9641" y="7878"/>
                </a:cubicBezTo>
                <a:lnTo>
                  <a:pt x="9493" y="7794"/>
                </a:lnTo>
                <a:cubicBezTo>
                  <a:pt x="9445" y="7762"/>
                  <a:pt x="9402" y="7711"/>
                  <a:pt x="9386" y="7659"/>
                </a:cubicBezTo>
                <a:cubicBezTo>
                  <a:pt x="9027" y="6447"/>
                  <a:pt x="8393" y="5391"/>
                  <a:pt x="7501" y="4514"/>
                </a:cubicBezTo>
                <a:cubicBezTo>
                  <a:pt x="6895" y="3917"/>
                  <a:pt x="6197" y="3426"/>
                  <a:pt x="5436" y="3056"/>
                </a:cubicBezTo>
                <a:cubicBezTo>
                  <a:pt x="4351" y="2529"/>
                  <a:pt x="3235" y="2264"/>
                  <a:pt x="2109" y="2264"/>
                </a:cubicBezTo>
                <a:cubicBezTo>
                  <a:pt x="1837" y="2264"/>
                  <a:pt x="1565" y="2280"/>
                  <a:pt x="1292" y="2311"/>
                </a:cubicBezTo>
                <a:cubicBezTo>
                  <a:pt x="1260" y="2315"/>
                  <a:pt x="1236" y="2319"/>
                  <a:pt x="1212" y="2323"/>
                </a:cubicBezTo>
                <a:lnTo>
                  <a:pt x="1204" y="2323"/>
                </a:lnTo>
                <a:cubicBezTo>
                  <a:pt x="1196" y="2323"/>
                  <a:pt x="1184" y="2331"/>
                  <a:pt x="1176" y="2331"/>
                </a:cubicBezTo>
                <a:lnTo>
                  <a:pt x="1144" y="2334"/>
                </a:lnTo>
                <a:lnTo>
                  <a:pt x="1160" y="2422"/>
                </a:lnTo>
                <a:lnTo>
                  <a:pt x="1192" y="2418"/>
                </a:lnTo>
                <a:cubicBezTo>
                  <a:pt x="1500" y="2379"/>
                  <a:pt x="1809" y="2359"/>
                  <a:pt x="2119" y="2359"/>
                </a:cubicBezTo>
                <a:cubicBezTo>
                  <a:pt x="2509" y="2359"/>
                  <a:pt x="2899" y="2391"/>
                  <a:pt x="3288" y="2458"/>
                </a:cubicBezTo>
                <a:cubicBezTo>
                  <a:pt x="3982" y="2574"/>
                  <a:pt x="4651" y="2789"/>
                  <a:pt x="5301" y="3096"/>
                </a:cubicBezTo>
                <a:cubicBezTo>
                  <a:pt x="5934" y="3395"/>
                  <a:pt x="6520" y="3777"/>
                  <a:pt x="7058" y="4243"/>
                </a:cubicBezTo>
                <a:cubicBezTo>
                  <a:pt x="7592" y="4694"/>
                  <a:pt x="8055" y="5232"/>
                  <a:pt x="8449" y="5830"/>
                </a:cubicBezTo>
                <a:cubicBezTo>
                  <a:pt x="8545" y="5981"/>
                  <a:pt x="8652" y="6168"/>
                  <a:pt x="8764" y="6384"/>
                </a:cubicBezTo>
                <a:lnTo>
                  <a:pt x="8728" y="6403"/>
                </a:lnTo>
                <a:cubicBezTo>
                  <a:pt x="8417" y="5846"/>
                  <a:pt x="8035" y="5327"/>
                  <a:pt x="7588" y="4869"/>
                </a:cubicBezTo>
                <a:cubicBezTo>
                  <a:pt x="6935" y="4196"/>
                  <a:pt x="6178" y="3654"/>
                  <a:pt x="5341" y="3255"/>
                </a:cubicBezTo>
                <a:cubicBezTo>
                  <a:pt x="4267" y="2744"/>
                  <a:pt x="3161" y="2486"/>
                  <a:pt x="2045" y="2486"/>
                </a:cubicBezTo>
                <a:cubicBezTo>
                  <a:pt x="1769" y="2486"/>
                  <a:pt x="1493" y="2502"/>
                  <a:pt x="1216" y="2534"/>
                </a:cubicBezTo>
                <a:cubicBezTo>
                  <a:pt x="1184" y="2538"/>
                  <a:pt x="1160" y="2542"/>
                  <a:pt x="1136" y="2550"/>
                </a:cubicBezTo>
                <a:lnTo>
                  <a:pt x="1132" y="2550"/>
                </a:lnTo>
                <a:cubicBezTo>
                  <a:pt x="1120" y="2550"/>
                  <a:pt x="1112" y="2554"/>
                  <a:pt x="1100" y="2554"/>
                </a:cubicBezTo>
                <a:lnTo>
                  <a:pt x="1072" y="2558"/>
                </a:lnTo>
                <a:lnTo>
                  <a:pt x="1080" y="2649"/>
                </a:lnTo>
                <a:lnTo>
                  <a:pt x="1112" y="2641"/>
                </a:lnTo>
                <a:cubicBezTo>
                  <a:pt x="1423" y="2601"/>
                  <a:pt x="1734" y="2580"/>
                  <a:pt x="2045" y="2580"/>
                </a:cubicBezTo>
                <a:cubicBezTo>
                  <a:pt x="2862" y="2580"/>
                  <a:pt x="3680" y="2720"/>
                  <a:pt x="4488" y="3000"/>
                </a:cubicBezTo>
                <a:cubicBezTo>
                  <a:pt x="5596" y="3391"/>
                  <a:pt x="6572" y="3992"/>
                  <a:pt x="7389" y="4793"/>
                </a:cubicBezTo>
                <a:cubicBezTo>
                  <a:pt x="7720" y="5124"/>
                  <a:pt x="8079" y="5567"/>
                  <a:pt x="8397" y="6045"/>
                </a:cubicBezTo>
                <a:lnTo>
                  <a:pt x="8369" y="6065"/>
                </a:lnTo>
                <a:cubicBezTo>
                  <a:pt x="8146" y="5730"/>
                  <a:pt x="7887" y="5419"/>
                  <a:pt x="7608" y="5128"/>
                </a:cubicBezTo>
                <a:cubicBezTo>
                  <a:pt x="6815" y="4307"/>
                  <a:pt x="5875" y="3674"/>
                  <a:pt x="4811" y="3251"/>
                </a:cubicBezTo>
                <a:cubicBezTo>
                  <a:pt x="3882" y="2879"/>
                  <a:pt x="2934" y="2692"/>
                  <a:pt x="1985" y="2692"/>
                </a:cubicBezTo>
                <a:cubicBezTo>
                  <a:pt x="1705" y="2692"/>
                  <a:pt x="1424" y="2708"/>
                  <a:pt x="1144" y="2741"/>
                </a:cubicBezTo>
                <a:cubicBezTo>
                  <a:pt x="1116" y="2749"/>
                  <a:pt x="1084" y="2753"/>
                  <a:pt x="1060" y="2757"/>
                </a:cubicBezTo>
                <a:cubicBezTo>
                  <a:pt x="1056" y="2757"/>
                  <a:pt x="1045" y="2761"/>
                  <a:pt x="1041" y="2761"/>
                </a:cubicBezTo>
                <a:lnTo>
                  <a:pt x="1053" y="2829"/>
                </a:lnTo>
                <a:cubicBezTo>
                  <a:pt x="1346" y="2796"/>
                  <a:pt x="1638" y="2780"/>
                  <a:pt x="1926" y="2780"/>
                </a:cubicBezTo>
                <a:cubicBezTo>
                  <a:pt x="3302" y="2780"/>
                  <a:pt x="4618" y="3147"/>
                  <a:pt x="5847" y="3869"/>
                </a:cubicBezTo>
                <a:cubicBezTo>
                  <a:pt x="6843" y="4451"/>
                  <a:pt x="7652" y="5192"/>
                  <a:pt x="8254" y="6077"/>
                </a:cubicBezTo>
                <a:lnTo>
                  <a:pt x="8226" y="6097"/>
                </a:lnTo>
                <a:cubicBezTo>
                  <a:pt x="7899" y="5662"/>
                  <a:pt x="7533" y="5264"/>
                  <a:pt x="7122" y="4905"/>
                </a:cubicBezTo>
                <a:cubicBezTo>
                  <a:pt x="6265" y="4156"/>
                  <a:pt x="5297" y="3610"/>
                  <a:pt x="4229" y="3275"/>
                </a:cubicBezTo>
                <a:cubicBezTo>
                  <a:pt x="3508" y="3049"/>
                  <a:pt x="2425" y="2910"/>
                  <a:pt x="1684" y="2910"/>
                </a:cubicBezTo>
                <a:cubicBezTo>
                  <a:pt x="1314" y="2910"/>
                  <a:pt x="1030" y="2944"/>
                  <a:pt x="917" y="3020"/>
                </a:cubicBezTo>
                <a:lnTo>
                  <a:pt x="805" y="3096"/>
                </a:lnTo>
                <a:lnTo>
                  <a:pt x="941" y="3076"/>
                </a:lnTo>
                <a:cubicBezTo>
                  <a:pt x="1276" y="3029"/>
                  <a:pt x="1607" y="3007"/>
                  <a:pt x="1935" y="3007"/>
                </a:cubicBezTo>
                <a:cubicBezTo>
                  <a:pt x="2421" y="3007"/>
                  <a:pt x="2902" y="3056"/>
                  <a:pt x="3388" y="3151"/>
                </a:cubicBezTo>
                <a:cubicBezTo>
                  <a:pt x="4185" y="3311"/>
                  <a:pt x="4950" y="3594"/>
                  <a:pt x="5675" y="3996"/>
                </a:cubicBezTo>
                <a:cubicBezTo>
                  <a:pt x="6401" y="4403"/>
                  <a:pt x="7042" y="4901"/>
                  <a:pt x="7596" y="5483"/>
                </a:cubicBezTo>
                <a:cubicBezTo>
                  <a:pt x="7792" y="5690"/>
                  <a:pt x="7975" y="5905"/>
                  <a:pt x="8134" y="6128"/>
                </a:cubicBezTo>
                <a:lnTo>
                  <a:pt x="8106" y="6156"/>
                </a:lnTo>
                <a:cubicBezTo>
                  <a:pt x="7433" y="5308"/>
                  <a:pt x="6580" y="4610"/>
                  <a:pt x="5584" y="4076"/>
                </a:cubicBezTo>
                <a:cubicBezTo>
                  <a:pt x="4407" y="3452"/>
                  <a:pt x="3188" y="3135"/>
                  <a:pt x="1946" y="3135"/>
                </a:cubicBezTo>
                <a:cubicBezTo>
                  <a:pt x="1594" y="3135"/>
                  <a:pt x="1240" y="3160"/>
                  <a:pt x="885" y="3211"/>
                </a:cubicBezTo>
                <a:lnTo>
                  <a:pt x="897" y="3275"/>
                </a:lnTo>
                <a:cubicBezTo>
                  <a:pt x="1205" y="3240"/>
                  <a:pt x="1512" y="3223"/>
                  <a:pt x="1818" y="3223"/>
                </a:cubicBezTo>
                <a:cubicBezTo>
                  <a:pt x="2560" y="3223"/>
                  <a:pt x="3294" y="3326"/>
                  <a:pt x="4014" y="3538"/>
                </a:cubicBezTo>
                <a:cubicBezTo>
                  <a:pt x="5070" y="3849"/>
                  <a:pt x="6014" y="4347"/>
                  <a:pt x="6819" y="5009"/>
                </a:cubicBezTo>
                <a:cubicBezTo>
                  <a:pt x="7030" y="5184"/>
                  <a:pt x="7258" y="5399"/>
                  <a:pt x="7493" y="5642"/>
                </a:cubicBezTo>
                <a:lnTo>
                  <a:pt x="7469" y="5666"/>
                </a:lnTo>
                <a:cubicBezTo>
                  <a:pt x="6875" y="5088"/>
                  <a:pt x="6182" y="4606"/>
                  <a:pt x="5408" y="4216"/>
                </a:cubicBezTo>
                <a:cubicBezTo>
                  <a:pt x="4267" y="3643"/>
                  <a:pt x="3088" y="3355"/>
                  <a:pt x="1893" y="3355"/>
                </a:cubicBezTo>
                <a:cubicBezTo>
                  <a:pt x="1532" y="3355"/>
                  <a:pt x="1169" y="3382"/>
                  <a:pt x="805" y="3434"/>
                </a:cubicBezTo>
                <a:lnTo>
                  <a:pt x="817" y="3494"/>
                </a:lnTo>
                <a:cubicBezTo>
                  <a:pt x="1131" y="3458"/>
                  <a:pt x="1445" y="3440"/>
                  <a:pt x="1757" y="3440"/>
                </a:cubicBezTo>
                <a:cubicBezTo>
                  <a:pt x="2470" y="3440"/>
                  <a:pt x="3176" y="3535"/>
                  <a:pt x="3866" y="3729"/>
                </a:cubicBezTo>
                <a:cubicBezTo>
                  <a:pt x="4870" y="4008"/>
                  <a:pt x="5799" y="4463"/>
                  <a:pt x="6624" y="5084"/>
                </a:cubicBezTo>
                <a:cubicBezTo>
                  <a:pt x="6839" y="5248"/>
                  <a:pt x="7090" y="5463"/>
                  <a:pt x="7341" y="5710"/>
                </a:cubicBezTo>
                <a:lnTo>
                  <a:pt x="7317" y="5738"/>
                </a:lnTo>
                <a:cubicBezTo>
                  <a:pt x="7078" y="5523"/>
                  <a:pt x="6823" y="5319"/>
                  <a:pt x="6556" y="5128"/>
                </a:cubicBezTo>
                <a:cubicBezTo>
                  <a:pt x="5699" y="4526"/>
                  <a:pt x="4763" y="4088"/>
                  <a:pt x="3770" y="3829"/>
                </a:cubicBezTo>
                <a:cubicBezTo>
                  <a:pt x="3177" y="3676"/>
                  <a:pt x="2267" y="3571"/>
                  <a:pt x="1567" y="3571"/>
                </a:cubicBezTo>
                <a:cubicBezTo>
                  <a:pt x="1158" y="3571"/>
                  <a:pt x="821" y="3607"/>
                  <a:pt x="662" y="3689"/>
                </a:cubicBezTo>
                <a:lnTo>
                  <a:pt x="503" y="3773"/>
                </a:lnTo>
                <a:lnTo>
                  <a:pt x="682" y="3749"/>
                </a:lnTo>
                <a:cubicBezTo>
                  <a:pt x="1058" y="3698"/>
                  <a:pt x="1428" y="3672"/>
                  <a:pt x="1795" y="3672"/>
                </a:cubicBezTo>
                <a:cubicBezTo>
                  <a:pt x="2930" y="3672"/>
                  <a:pt x="4028" y="3920"/>
                  <a:pt x="5121" y="4423"/>
                </a:cubicBezTo>
                <a:cubicBezTo>
                  <a:pt x="5982" y="4821"/>
                  <a:pt x="6751" y="5331"/>
                  <a:pt x="7397" y="5957"/>
                </a:cubicBezTo>
                <a:lnTo>
                  <a:pt x="7373" y="5985"/>
                </a:lnTo>
                <a:cubicBezTo>
                  <a:pt x="6692" y="5383"/>
                  <a:pt x="5907" y="4885"/>
                  <a:pt x="5050" y="4506"/>
                </a:cubicBezTo>
                <a:cubicBezTo>
                  <a:pt x="4048" y="4064"/>
                  <a:pt x="2529" y="3774"/>
                  <a:pt x="1507" y="3774"/>
                </a:cubicBezTo>
                <a:cubicBezTo>
                  <a:pt x="1122" y="3774"/>
                  <a:pt x="808" y="3815"/>
                  <a:pt x="618" y="3905"/>
                </a:cubicBezTo>
                <a:lnTo>
                  <a:pt x="435" y="3988"/>
                </a:lnTo>
                <a:lnTo>
                  <a:pt x="634" y="3964"/>
                </a:lnTo>
                <a:cubicBezTo>
                  <a:pt x="993" y="3915"/>
                  <a:pt x="1352" y="3890"/>
                  <a:pt x="1711" y="3890"/>
                </a:cubicBezTo>
                <a:cubicBezTo>
                  <a:pt x="2798" y="3890"/>
                  <a:pt x="3880" y="4117"/>
                  <a:pt x="4938" y="4566"/>
                </a:cubicBezTo>
                <a:cubicBezTo>
                  <a:pt x="5747" y="4909"/>
                  <a:pt x="6484" y="5363"/>
                  <a:pt x="7130" y="5909"/>
                </a:cubicBezTo>
                <a:lnTo>
                  <a:pt x="7102" y="5941"/>
                </a:lnTo>
                <a:cubicBezTo>
                  <a:pt x="6425" y="5411"/>
                  <a:pt x="5675" y="4981"/>
                  <a:pt x="4866" y="4650"/>
                </a:cubicBezTo>
                <a:cubicBezTo>
                  <a:pt x="3880" y="4249"/>
                  <a:pt x="2485" y="4001"/>
                  <a:pt x="1490" y="4001"/>
                </a:cubicBezTo>
                <a:cubicBezTo>
                  <a:pt x="1089" y="4001"/>
                  <a:pt x="753" y="4041"/>
                  <a:pt x="534" y="4128"/>
                </a:cubicBezTo>
                <a:lnTo>
                  <a:pt x="287" y="4224"/>
                </a:lnTo>
                <a:lnTo>
                  <a:pt x="287" y="4224"/>
                </a:lnTo>
                <a:lnTo>
                  <a:pt x="546" y="4188"/>
                </a:lnTo>
                <a:cubicBezTo>
                  <a:pt x="917" y="4137"/>
                  <a:pt x="1287" y="4111"/>
                  <a:pt x="1657" y="4111"/>
                </a:cubicBezTo>
                <a:cubicBezTo>
                  <a:pt x="2700" y="4111"/>
                  <a:pt x="3738" y="4314"/>
                  <a:pt x="4759" y="4714"/>
                </a:cubicBezTo>
                <a:cubicBezTo>
                  <a:pt x="5556" y="5029"/>
                  <a:pt x="6293" y="5447"/>
                  <a:pt x="6951" y="5949"/>
                </a:cubicBezTo>
                <a:lnTo>
                  <a:pt x="6931" y="5981"/>
                </a:lnTo>
                <a:cubicBezTo>
                  <a:pt x="5974" y="5304"/>
                  <a:pt x="4906" y="4805"/>
                  <a:pt x="3751" y="4502"/>
                </a:cubicBezTo>
                <a:cubicBezTo>
                  <a:pt x="3048" y="4319"/>
                  <a:pt x="2342" y="4226"/>
                  <a:pt x="1641" y="4226"/>
                </a:cubicBezTo>
                <a:cubicBezTo>
                  <a:pt x="1292" y="4226"/>
                  <a:pt x="944" y="4249"/>
                  <a:pt x="598" y="4295"/>
                </a:cubicBezTo>
                <a:cubicBezTo>
                  <a:pt x="562" y="4303"/>
                  <a:pt x="534" y="4307"/>
                  <a:pt x="499" y="4311"/>
                </a:cubicBezTo>
                <a:lnTo>
                  <a:pt x="423" y="4327"/>
                </a:lnTo>
                <a:lnTo>
                  <a:pt x="435" y="4423"/>
                </a:lnTo>
                <a:lnTo>
                  <a:pt x="467" y="4415"/>
                </a:lnTo>
                <a:cubicBezTo>
                  <a:pt x="859" y="4358"/>
                  <a:pt x="1253" y="4329"/>
                  <a:pt x="1648" y="4329"/>
                </a:cubicBezTo>
                <a:cubicBezTo>
                  <a:pt x="2578" y="4329"/>
                  <a:pt x="3513" y="4488"/>
                  <a:pt x="4444" y="4809"/>
                </a:cubicBezTo>
                <a:cubicBezTo>
                  <a:pt x="5185" y="5068"/>
                  <a:pt x="5887" y="5407"/>
                  <a:pt x="6536" y="5830"/>
                </a:cubicBezTo>
                <a:lnTo>
                  <a:pt x="6516" y="5861"/>
                </a:lnTo>
                <a:cubicBezTo>
                  <a:pt x="5835" y="5459"/>
                  <a:pt x="5117" y="5128"/>
                  <a:pt x="4384" y="4893"/>
                </a:cubicBezTo>
                <a:cubicBezTo>
                  <a:pt x="3472" y="4598"/>
                  <a:pt x="2563" y="4451"/>
                  <a:pt x="1673" y="4451"/>
                </a:cubicBezTo>
                <a:cubicBezTo>
                  <a:pt x="1242" y="4451"/>
                  <a:pt x="815" y="4485"/>
                  <a:pt x="395" y="4554"/>
                </a:cubicBezTo>
                <a:lnTo>
                  <a:pt x="403" y="4614"/>
                </a:lnTo>
                <a:cubicBezTo>
                  <a:pt x="779" y="4563"/>
                  <a:pt x="1158" y="4538"/>
                  <a:pt x="1538" y="4538"/>
                </a:cubicBezTo>
                <a:cubicBezTo>
                  <a:pt x="2445" y="4538"/>
                  <a:pt x="3364" y="4681"/>
                  <a:pt x="4285" y="4965"/>
                </a:cubicBezTo>
                <a:cubicBezTo>
                  <a:pt x="4671" y="5084"/>
                  <a:pt x="5197" y="5304"/>
                  <a:pt x="5747" y="5582"/>
                </a:cubicBezTo>
                <a:lnTo>
                  <a:pt x="5735" y="5618"/>
                </a:lnTo>
                <a:cubicBezTo>
                  <a:pt x="5245" y="5391"/>
                  <a:pt x="4739" y="5204"/>
                  <a:pt x="4221" y="5048"/>
                </a:cubicBezTo>
                <a:cubicBezTo>
                  <a:pt x="3341" y="4794"/>
                  <a:pt x="2498" y="4667"/>
                  <a:pt x="1669" y="4667"/>
                </a:cubicBezTo>
                <a:cubicBezTo>
                  <a:pt x="1215" y="4667"/>
                  <a:pt x="764" y="4705"/>
                  <a:pt x="315" y="4781"/>
                </a:cubicBezTo>
                <a:lnTo>
                  <a:pt x="323" y="4845"/>
                </a:lnTo>
                <a:cubicBezTo>
                  <a:pt x="762" y="4792"/>
                  <a:pt x="1175" y="4766"/>
                  <a:pt x="1577" y="4766"/>
                </a:cubicBezTo>
                <a:cubicBezTo>
                  <a:pt x="1778" y="4766"/>
                  <a:pt x="1976" y="4772"/>
                  <a:pt x="2172" y="4785"/>
                </a:cubicBezTo>
                <a:cubicBezTo>
                  <a:pt x="2786" y="4825"/>
                  <a:pt x="3408" y="4933"/>
                  <a:pt x="4026" y="5100"/>
                </a:cubicBezTo>
                <a:cubicBezTo>
                  <a:pt x="4607" y="5260"/>
                  <a:pt x="5185" y="5471"/>
                  <a:pt x="5799" y="5758"/>
                </a:cubicBezTo>
                <a:cubicBezTo>
                  <a:pt x="5819" y="5766"/>
                  <a:pt x="5843" y="5778"/>
                  <a:pt x="5863" y="5786"/>
                </a:cubicBezTo>
                <a:lnTo>
                  <a:pt x="5847" y="5822"/>
                </a:lnTo>
                <a:cubicBezTo>
                  <a:pt x="4109" y="5063"/>
                  <a:pt x="2619" y="4886"/>
                  <a:pt x="1604" y="4886"/>
                </a:cubicBezTo>
                <a:cubicBezTo>
                  <a:pt x="855" y="4886"/>
                  <a:pt x="364" y="4982"/>
                  <a:pt x="224" y="5013"/>
                </a:cubicBezTo>
                <a:lnTo>
                  <a:pt x="236" y="5080"/>
                </a:lnTo>
                <a:cubicBezTo>
                  <a:pt x="686" y="5015"/>
                  <a:pt x="1134" y="4982"/>
                  <a:pt x="1582" y="4982"/>
                </a:cubicBezTo>
                <a:cubicBezTo>
                  <a:pt x="2858" y="4982"/>
                  <a:pt x="4132" y="5248"/>
                  <a:pt x="5444" y="5782"/>
                </a:cubicBezTo>
                <a:lnTo>
                  <a:pt x="5428" y="5818"/>
                </a:lnTo>
                <a:cubicBezTo>
                  <a:pt x="4966" y="5646"/>
                  <a:pt x="4504" y="5507"/>
                  <a:pt x="4045" y="5399"/>
                </a:cubicBezTo>
                <a:cubicBezTo>
                  <a:pt x="3205" y="5198"/>
                  <a:pt x="2400" y="5097"/>
                  <a:pt x="1612" y="5097"/>
                </a:cubicBezTo>
                <a:cubicBezTo>
                  <a:pt x="1153" y="5097"/>
                  <a:pt x="699" y="5131"/>
                  <a:pt x="247" y="5200"/>
                </a:cubicBezTo>
                <a:lnTo>
                  <a:pt x="160" y="5212"/>
                </a:lnTo>
                <a:lnTo>
                  <a:pt x="88" y="5228"/>
                </a:lnTo>
                <a:lnTo>
                  <a:pt x="100" y="5323"/>
                </a:lnTo>
                <a:lnTo>
                  <a:pt x="128" y="5319"/>
                </a:lnTo>
                <a:cubicBezTo>
                  <a:pt x="613" y="5241"/>
                  <a:pt x="1106" y="5201"/>
                  <a:pt x="1605" y="5201"/>
                </a:cubicBezTo>
                <a:cubicBezTo>
                  <a:pt x="2248" y="5201"/>
                  <a:pt x="2902" y="5267"/>
                  <a:pt x="3563" y="5399"/>
                </a:cubicBezTo>
                <a:cubicBezTo>
                  <a:pt x="4161" y="5519"/>
                  <a:pt x="4731" y="5678"/>
                  <a:pt x="5321" y="5885"/>
                </a:cubicBezTo>
                <a:lnTo>
                  <a:pt x="5309" y="5921"/>
                </a:lnTo>
                <a:cubicBezTo>
                  <a:pt x="4703" y="5730"/>
                  <a:pt x="4129" y="5586"/>
                  <a:pt x="3555" y="5483"/>
                </a:cubicBezTo>
                <a:cubicBezTo>
                  <a:pt x="2893" y="5365"/>
                  <a:pt x="2256" y="5306"/>
                  <a:pt x="1633" y="5306"/>
                </a:cubicBezTo>
                <a:cubicBezTo>
                  <a:pt x="1138" y="5306"/>
                  <a:pt x="651" y="5343"/>
                  <a:pt x="168" y="5419"/>
                </a:cubicBezTo>
                <a:cubicBezTo>
                  <a:pt x="140" y="5423"/>
                  <a:pt x="108" y="5427"/>
                  <a:pt x="76" y="5431"/>
                </a:cubicBezTo>
                <a:lnTo>
                  <a:pt x="0" y="5447"/>
                </a:lnTo>
                <a:lnTo>
                  <a:pt x="20" y="5539"/>
                </a:lnTo>
                <a:lnTo>
                  <a:pt x="76" y="5531"/>
                </a:lnTo>
                <a:cubicBezTo>
                  <a:pt x="96" y="5531"/>
                  <a:pt x="116" y="5527"/>
                  <a:pt x="128" y="5527"/>
                </a:cubicBezTo>
                <a:cubicBezTo>
                  <a:pt x="622" y="5447"/>
                  <a:pt x="1116" y="5407"/>
                  <a:pt x="1622" y="5407"/>
                </a:cubicBezTo>
                <a:cubicBezTo>
                  <a:pt x="2180" y="5407"/>
                  <a:pt x="2750" y="5459"/>
                  <a:pt x="3344" y="5551"/>
                </a:cubicBezTo>
                <a:cubicBezTo>
                  <a:pt x="4599" y="5758"/>
                  <a:pt x="5883" y="6160"/>
                  <a:pt x="7389" y="6826"/>
                </a:cubicBezTo>
                <a:cubicBezTo>
                  <a:pt x="7911" y="7057"/>
                  <a:pt x="8294" y="7312"/>
                  <a:pt x="8597" y="7619"/>
                </a:cubicBezTo>
                <a:cubicBezTo>
                  <a:pt x="9162" y="8189"/>
                  <a:pt x="9513" y="8930"/>
                  <a:pt x="9689" y="9875"/>
                </a:cubicBezTo>
                <a:cubicBezTo>
                  <a:pt x="9800" y="10468"/>
                  <a:pt x="9804" y="11078"/>
                  <a:pt x="9808" y="11664"/>
                </a:cubicBezTo>
                <a:lnTo>
                  <a:pt x="9808" y="11680"/>
                </a:lnTo>
                <a:cubicBezTo>
                  <a:pt x="9812" y="12082"/>
                  <a:pt x="9812" y="12493"/>
                  <a:pt x="9812" y="12891"/>
                </a:cubicBezTo>
                <a:lnTo>
                  <a:pt x="9812" y="12903"/>
                </a:lnTo>
                <a:cubicBezTo>
                  <a:pt x="9812" y="13537"/>
                  <a:pt x="9820" y="14187"/>
                  <a:pt x="9828" y="14824"/>
                </a:cubicBezTo>
                <a:cubicBezTo>
                  <a:pt x="9848" y="15904"/>
                  <a:pt x="9964" y="16849"/>
                  <a:pt x="10183" y="17718"/>
                </a:cubicBezTo>
                <a:cubicBezTo>
                  <a:pt x="10450" y="18782"/>
                  <a:pt x="10868" y="19670"/>
                  <a:pt x="11466" y="20436"/>
                </a:cubicBezTo>
                <a:lnTo>
                  <a:pt x="11785" y="20846"/>
                </a:lnTo>
                <a:lnTo>
                  <a:pt x="12359" y="21412"/>
                </a:lnTo>
                <a:cubicBezTo>
                  <a:pt x="12363" y="21412"/>
                  <a:pt x="12371" y="21420"/>
                  <a:pt x="12379" y="21424"/>
                </a:cubicBezTo>
                <a:cubicBezTo>
                  <a:pt x="12395" y="21428"/>
                  <a:pt x="12403" y="21432"/>
                  <a:pt x="12410" y="21440"/>
                </a:cubicBezTo>
                <a:cubicBezTo>
                  <a:pt x="13176" y="22109"/>
                  <a:pt x="14056" y="22636"/>
                  <a:pt x="15108" y="23026"/>
                </a:cubicBezTo>
                <a:cubicBezTo>
                  <a:pt x="16288" y="23472"/>
                  <a:pt x="17516" y="23684"/>
                  <a:pt x="18851" y="23684"/>
                </a:cubicBezTo>
                <a:cubicBezTo>
                  <a:pt x="19349" y="23684"/>
                  <a:pt x="19875" y="23656"/>
                  <a:pt x="20405" y="23592"/>
                </a:cubicBezTo>
                <a:cubicBezTo>
                  <a:pt x="21820" y="23425"/>
                  <a:pt x="23310" y="23054"/>
                  <a:pt x="24968" y="22456"/>
                </a:cubicBezTo>
                <a:cubicBezTo>
                  <a:pt x="26941" y="21743"/>
                  <a:pt x="29041" y="20830"/>
                  <a:pt x="31388" y="19666"/>
                </a:cubicBezTo>
                <a:cubicBezTo>
                  <a:pt x="33405" y="18662"/>
                  <a:pt x="35425" y="17534"/>
                  <a:pt x="37386" y="16307"/>
                </a:cubicBezTo>
                <a:cubicBezTo>
                  <a:pt x="38805" y="15422"/>
                  <a:pt x="40176" y="14494"/>
                  <a:pt x="41451" y="13561"/>
                </a:cubicBezTo>
                <a:cubicBezTo>
                  <a:pt x="41567" y="13477"/>
                  <a:pt x="41674" y="13398"/>
                  <a:pt x="41790" y="13318"/>
                </a:cubicBezTo>
                <a:lnTo>
                  <a:pt x="41893" y="13242"/>
                </a:lnTo>
                <a:lnTo>
                  <a:pt x="41842" y="13314"/>
                </a:lnTo>
                <a:lnTo>
                  <a:pt x="41842" y="13314"/>
                </a:lnTo>
                <a:lnTo>
                  <a:pt x="42029" y="13162"/>
                </a:lnTo>
                <a:lnTo>
                  <a:pt x="42033" y="13159"/>
                </a:lnTo>
                <a:cubicBezTo>
                  <a:pt x="42109" y="13099"/>
                  <a:pt x="42184" y="13043"/>
                  <a:pt x="42252" y="12983"/>
                </a:cubicBezTo>
                <a:lnTo>
                  <a:pt x="42292" y="12963"/>
                </a:lnTo>
                <a:lnTo>
                  <a:pt x="42288" y="12959"/>
                </a:lnTo>
                <a:lnTo>
                  <a:pt x="42304" y="12943"/>
                </a:lnTo>
                <a:lnTo>
                  <a:pt x="42439" y="12840"/>
                </a:lnTo>
                <a:lnTo>
                  <a:pt x="42443" y="12836"/>
                </a:lnTo>
                <a:lnTo>
                  <a:pt x="42491" y="12816"/>
                </a:lnTo>
                <a:lnTo>
                  <a:pt x="42483" y="12804"/>
                </a:lnTo>
                <a:lnTo>
                  <a:pt x="42527" y="12764"/>
                </a:lnTo>
                <a:cubicBezTo>
                  <a:pt x="42543" y="12756"/>
                  <a:pt x="42551" y="12752"/>
                  <a:pt x="42563" y="12744"/>
                </a:cubicBezTo>
                <a:lnTo>
                  <a:pt x="42567" y="12744"/>
                </a:lnTo>
                <a:lnTo>
                  <a:pt x="42571" y="12740"/>
                </a:lnTo>
                <a:cubicBezTo>
                  <a:pt x="42599" y="12724"/>
                  <a:pt x="42619" y="12704"/>
                  <a:pt x="42643" y="12692"/>
                </a:cubicBezTo>
                <a:lnTo>
                  <a:pt x="42651" y="12680"/>
                </a:lnTo>
                <a:cubicBezTo>
                  <a:pt x="42678" y="12644"/>
                  <a:pt x="42706" y="12624"/>
                  <a:pt x="42738" y="12617"/>
                </a:cubicBezTo>
                <a:lnTo>
                  <a:pt x="42742" y="12617"/>
                </a:lnTo>
                <a:lnTo>
                  <a:pt x="42746" y="12613"/>
                </a:lnTo>
                <a:cubicBezTo>
                  <a:pt x="42778" y="12593"/>
                  <a:pt x="42802" y="12565"/>
                  <a:pt x="42826" y="12541"/>
                </a:cubicBezTo>
                <a:cubicBezTo>
                  <a:pt x="42858" y="12513"/>
                  <a:pt x="42886" y="12485"/>
                  <a:pt x="42918" y="12461"/>
                </a:cubicBezTo>
                <a:cubicBezTo>
                  <a:pt x="42961" y="12425"/>
                  <a:pt x="43001" y="12397"/>
                  <a:pt x="43045" y="12373"/>
                </a:cubicBezTo>
                <a:lnTo>
                  <a:pt x="43057" y="12365"/>
                </a:lnTo>
                <a:lnTo>
                  <a:pt x="43077" y="12346"/>
                </a:lnTo>
                <a:lnTo>
                  <a:pt x="43105" y="12326"/>
                </a:lnTo>
                <a:lnTo>
                  <a:pt x="43137" y="12314"/>
                </a:lnTo>
                <a:lnTo>
                  <a:pt x="43145" y="12302"/>
                </a:lnTo>
                <a:cubicBezTo>
                  <a:pt x="43495" y="12063"/>
                  <a:pt x="43822" y="11887"/>
                  <a:pt x="44153" y="11760"/>
                </a:cubicBezTo>
                <a:cubicBezTo>
                  <a:pt x="44531" y="11614"/>
                  <a:pt x="44902" y="11542"/>
                  <a:pt x="45264" y="11542"/>
                </a:cubicBezTo>
                <a:cubicBezTo>
                  <a:pt x="45656" y="11542"/>
                  <a:pt x="46038" y="11627"/>
                  <a:pt x="46405" y="11800"/>
                </a:cubicBezTo>
                <a:cubicBezTo>
                  <a:pt x="46612" y="11899"/>
                  <a:pt x="46811" y="12019"/>
                  <a:pt x="47006" y="12138"/>
                </a:cubicBezTo>
                <a:lnTo>
                  <a:pt x="47010" y="12142"/>
                </a:lnTo>
                <a:cubicBezTo>
                  <a:pt x="47090" y="12194"/>
                  <a:pt x="47166" y="12238"/>
                  <a:pt x="47246" y="12282"/>
                </a:cubicBezTo>
                <a:cubicBezTo>
                  <a:pt x="48973" y="13295"/>
                  <a:pt x="50790" y="13805"/>
                  <a:pt x="52669" y="13805"/>
                </a:cubicBezTo>
                <a:cubicBezTo>
                  <a:pt x="53495" y="13805"/>
                  <a:pt x="54332" y="13706"/>
                  <a:pt x="55180" y="13509"/>
                </a:cubicBezTo>
                <a:cubicBezTo>
                  <a:pt x="56356" y="13234"/>
                  <a:pt x="57464" y="12832"/>
                  <a:pt x="58588" y="12401"/>
                </a:cubicBezTo>
                <a:lnTo>
                  <a:pt x="58946" y="12262"/>
                </a:lnTo>
                <a:cubicBezTo>
                  <a:pt x="59907" y="11895"/>
                  <a:pt x="60903" y="11517"/>
                  <a:pt x="61915" y="11226"/>
                </a:cubicBezTo>
                <a:cubicBezTo>
                  <a:pt x="63100" y="10887"/>
                  <a:pt x="64177" y="10725"/>
                  <a:pt x="65205" y="10725"/>
                </a:cubicBezTo>
                <a:cubicBezTo>
                  <a:pt x="65276" y="10725"/>
                  <a:pt x="65347" y="10726"/>
                  <a:pt x="65418" y="10727"/>
                </a:cubicBezTo>
                <a:cubicBezTo>
                  <a:pt x="66733" y="10763"/>
                  <a:pt x="68076" y="11038"/>
                  <a:pt x="69543" y="11576"/>
                </a:cubicBezTo>
                <a:cubicBezTo>
                  <a:pt x="70818" y="12043"/>
                  <a:pt x="72114" y="12664"/>
                  <a:pt x="73747" y="13601"/>
                </a:cubicBezTo>
                <a:cubicBezTo>
                  <a:pt x="75027" y="14334"/>
                  <a:pt x="76318" y="15087"/>
                  <a:pt x="77569" y="15813"/>
                </a:cubicBezTo>
                <a:lnTo>
                  <a:pt x="77713" y="15900"/>
                </a:lnTo>
                <a:cubicBezTo>
                  <a:pt x="77761" y="15928"/>
                  <a:pt x="77808" y="15984"/>
                  <a:pt x="77820" y="16040"/>
                </a:cubicBezTo>
                <a:cubicBezTo>
                  <a:pt x="78179" y="17247"/>
                  <a:pt x="78813" y="18304"/>
                  <a:pt x="79705" y="19180"/>
                </a:cubicBezTo>
                <a:cubicBezTo>
                  <a:pt x="80311" y="19778"/>
                  <a:pt x="81009" y="20272"/>
                  <a:pt x="81774" y="20643"/>
                </a:cubicBezTo>
                <a:cubicBezTo>
                  <a:pt x="82857" y="21167"/>
                  <a:pt x="83975" y="21434"/>
                  <a:pt x="85105" y="21434"/>
                </a:cubicBezTo>
                <a:cubicBezTo>
                  <a:pt x="85375" y="21434"/>
                  <a:pt x="85647" y="21419"/>
                  <a:pt x="85918" y="21388"/>
                </a:cubicBezTo>
                <a:cubicBezTo>
                  <a:pt x="85946" y="21384"/>
                  <a:pt x="85970" y="21380"/>
                  <a:pt x="86002" y="21372"/>
                </a:cubicBezTo>
                <a:cubicBezTo>
                  <a:pt x="86010" y="21368"/>
                  <a:pt x="86026" y="21368"/>
                  <a:pt x="86038" y="21368"/>
                </a:cubicBezTo>
                <a:lnTo>
                  <a:pt x="86066" y="21364"/>
                </a:lnTo>
                <a:lnTo>
                  <a:pt x="86050" y="21273"/>
                </a:lnTo>
                <a:lnTo>
                  <a:pt x="86022" y="21281"/>
                </a:lnTo>
                <a:cubicBezTo>
                  <a:pt x="85714" y="21319"/>
                  <a:pt x="85405" y="21339"/>
                  <a:pt x="85096" y="21339"/>
                </a:cubicBezTo>
                <a:cubicBezTo>
                  <a:pt x="84705" y="21339"/>
                  <a:pt x="84315" y="21307"/>
                  <a:pt x="83926" y="21241"/>
                </a:cubicBezTo>
                <a:cubicBezTo>
                  <a:pt x="83232" y="21125"/>
                  <a:pt x="82559" y="20910"/>
                  <a:pt x="81913" y="20603"/>
                </a:cubicBezTo>
                <a:cubicBezTo>
                  <a:pt x="81280" y="20304"/>
                  <a:pt x="80690" y="19918"/>
                  <a:pt x="80152" y="19455"/>
                </a:cubicBezTo>
                <a:cubicBezTo>
                  <a:pt x="79622" y="19001"/>
                  <a:pt x="79155" y="18471"/>
                  <a:pt x="78765" y="17865"/>
                </a:cubicBezTo>
                <a:cubicBezTo>
                  <a:pt x="78669" y="17722"/>
                  <a:pt x="78558" y="17526"/>
                  <a:pt x="78450" y="17315"/>
                </a:cubicBezTo>
                <a:lnTo>
                  <a:pt x="78486" y="17295"/>
                </a:lnTo>
                <a:cubicBezTo>
                  <a:pt x="78793" y="17853"/>
                  <a:pt x="79175" y="18371"/>
                  <a:pt x="79626" y="18830"/>
                </a:cubicBezTo>
                <a:cubicBezTo>
                  <a:pt x="80279" y="19499"/>
                  <a:pt x="81036" y="20037"/>
                  <a:pt x="81873" y="20444"/>
                </a:cubicBezTo>
                <a:cubicBezTo>
                  <a:pt x="82947" y="20955"/>
                  <a:pt x="84053" y="21212"/>
                  <a:pt x="85169" y="21212"/>
                </a:cubicBezTo>
                <a:cubicBezTo>
                  <a:pt x="85445" y="21212"/>
                  <a:pt x="85721" y="21197"/>
                  <a:pt x="85998" y="21165"/>
                </a:cubicBezTo>
                <a:cubicBezTo>
                  <a:pt x="86026" y="21161"/>
                  <a:pt x="86050" y="21153"/>
                  <a:pt x="86082" y="21149"/>
                </a:cubicBezTo>
                <a:cubicBezTo>
                  <a:pt x="86090" y="21145"/>
                  <a:pt x="86106" y="21145"/>
                  <a:pt x="86118" y="21145"/>
                </a:cubicBezTo>
                <a:lnTo>
                  <a:pt x="86146" y="21141"/>
                </a:lnTo>
                <a:lnTo>
                  <a:pt x="86138" y="21049"/>
                </a:lnTo>
                <a:lnTo>
                  <a:pt x="86106" y="21053"/>
                </a:lnTo>
                <a:cubicBezTo>
                  <a:pt x="85792" y="21096"/>
                  <a:pt x="85477" y="21117"/>
                  <a:pt x="85162" y="21117"/>
                </a:cubicBezTo>
                <a:cubicBezTo>
                  <a:pt x="84349" y="21117"/>
                  <a:pt x="83534" y="20976"/>
                  <a:pt x="82730" y="20695"/>
                </a:cubicBezTo>
                <a:cubicBezTo>
                  <a:pt x="81622" y="20308"/>
                  <a:pt x="80646" y="19706"/>
                  <a:pt x="79829" y="18901"/>
                </a:cubicBezTo>
                <a:cubicBezTo>
                  <a:pt x="79494" y="18575"/>
                  <a:pt x="79136" y="18132"/>
                  <a:pt x="78817" y="17654"/>
                </a:cubicBezTo>
                <a:lnTo>
                  <a:pt x="78849" y="17634"/>
                </a:lnTo>
                <a:cubicBezTo>
                  <a:pt x="79072" y="17965"/>
                  <a:pt x="79331" y="18280"/>
                  <a:pt x="79610" y="18571"/>
                </a:cubicBezTo>
                <a:cubicBezTo>
                  <a:pt x="80403" y="19391"/>
                  <a:pt x="81343" y="20025"/>
                  <a:pt x="82403" y="20448"/>
                </a:cubicBezTo>
                <a:cubicBezTo>
                  <a:pt x="83331" y="20818"/>
                  <a:pt x="84275" y="21005"/>
                  <a:pt x="85217" y="21005"/>
                </a:cubicBezTo>
                <a:cubicBezTo>
                  <a:pt x="85502" y="21005"/>
                  <a:pt x="85786" y="20988"/>
                  <a:pt x="86070" y="20954"/>
                </a:cubicBezTo>
                <a:lnTo>
                  <a:pt x="86162" y="20942"/>
                </a:lnTo>
                <a:lnTo>
                  <a:pt x="86166" y="20942"/>
                </a:lnTo>
                <a:cubicBezTo>
                  <a:pt x="86169" y="20942"/>
                  <a:pt x="86177" y="20942"/>
                  <a:pt x="86181" y="20934"/>
                </a:cubicBezTo>
                <a:lnTo>
                  <a:pt x="86169" y="20870"/>
                </a:lnTo>
                <a:cubicBezTo>
                  <a:pt x="85878" y="20902"/>
                  <a:pt x="85589" y="20917"/>
                  <a:pt x="85303" y="20917"/>
                </a:cubicBezTo>
                <a:cubicBezTo>
                  <a:pt x="83924" y="20917"/>
                  <a:pt x="82606" y="20553"/>
                  <a:pt x="81375" y="19830"/>
                </a:cubicBezTo>
                <a:cubicBezTo>
                  <a:pt x="80379" y="19248"/>
                  <a:pt x="79570" y="18503"/>
                  <a:pt x="78968" y="17618"/>
                </a:cubicBezTo>
                <a:lnTo>
                  <a:pt x="78996" y="17598"/>
                </a:lnTo>
                <a:cubicBezTo>
                  <a:pt x="79323" y="18033"/>
                  <a:pt x="79689" y="18431"/>
                  <a:pt x="80100" y="18790"/>
                </a:cubicBezTo>
                <a:cubicBezTo>
                  <a:pt x="80957" y="19535"/>
                  <a:pt x="81925" y="20085"/>
                  <a:pt x="82993" y="20416"/>
                </a:cubicBezTo>
                <a:cubicBezTo>
                  <a:pt x="83714" y="20642"/>
                  <a:pt x="84797" y="20783"/>
                  <a:pt x="85538" y="20783"/>
                </a:cubicBezTo>
                <a:cubicBezTo>
                  <a:pt x="85908" y="20783"/>
                  <a:pt x="86192" y="20748"/>
                  <a:pt x="86305" y="20671"/>
                </a:cubicBezTo>
                <a:lnTo>
                  <a:pt x="86417" y="20595"/>
                </a:lnTo>
                <a:lnTo>
                  <a:pt x="86281" y="20615"/>
                </a:lnTo>
                <a:cubicBezTo>
                  <a:pt x="85940" y="20662"/>
                  <a:pt x="85604" y="20686"/>
                  <a:pt x="85270" y="20686"/>
                </a:cubicBezTo>
                <a:cubicBezTo>
                  <a:pt x="84790" y="20686"/>
                  <a:pt x="84314" y="20637"/>
                  <a:pt x="83834" y="20543"/>
                </a:cubicBezTo>
                <a:cubicBezTo>
                  <a:pt x="83037" y="20384"/>
                  <a:pt x="82272" y="20097"/>
                  <a:pt x="81547" y="19694"/>
                </a:cubicBezTo>
                <a:cubicBezTo>
                  <a:pt x="80821" y="19292"/>
                  <a:pt x="80180" y="18794"/>
                  <a:pt x="79626" y="18212"/>
                </a:cubicBezTo>
                <a:cubicBezTo>
                  <a:pt x="79430" y="18001"/>
                  <a:pt x="79247" y="17785"/>
                  <a:pt x="79088" y="17562"/>
                </a:cubicBezTo>
                <a:lnTo>
                  <a:pt x="79116" y="17538"/>
                </a:lnTo>
                <a:cubicBezTo>
                  <a:pt x="79789" y="18383"/>
                  <a:pt x="80642" y="19081"/>
                  <a:pt x="81638" y="19615"/>
                </a:cubicBezTo>
                <a:cubicBezTo>
                  <a:pt x="82819" y="20241"/>
                  <a:pt x="84041" y="20558"/>
                  <a:pt x="85287" y="20558"/>
                </a:cubicBezTo>
                <a:cubicBezTo>
                  <a:pt x="85635" y="20558"/>
                  <a:pt x="85985" y="20533"/>
                  <a:pt x="86337" y="20483"/>
                </a:cubicBezTo>
                <a:lnTo>
                  <a:pt x="86325" y="20416"/>
                </a:lnTo>
                <a:cubicBezTo>
                  <a:pt x="86015" y="20453"/>
                  <a:pt x="85707" y="20472"/>
                  <a:pt x="85399" y="20472"/>
                </a:cubicBezTo>
                <a:cubicBezTo>
                  <a:pt x="84659" y="20472"/>
                  <a:pt x="83927" y="20364"/>
                  <a:pt x="83208" y="20153"/>
                </a:cubicBezTo>
                <a:cubicBezTo>
                  <a:pt x="82152" y="19846"/>
                  <a:pt x="81208" y="19348"/>
                  <a:pt x="80403" y="18682"/>
                </a:cubicBezTo>
                <a:cubicBezTo>
                  <a:pt x="80192" y="18511"/>
                  <a:pt x="79964" y="18296"/>
                  <a:pt x="79729" y="18052"/>
                </a:cubicBezTo>
                <a:lnTo>
                  <a:pt x="79753" y="18025"/>
                </a:lnTo>
                <a:cubicBezTo>
                  <a:pt x="80347" y="18602"/>
                  <a:pt x="81040" y="19093"/>
                  <a:pt x="81814" y="19475"/>
                </a:cubicBezTo>
                <a:cubicBezTo>
                  <a:pt x="82952" y="20049"/>
                  <a:pt x="84125" y="20337"/>
                  <a:pt x="85317" y="20337"/>
                </a:cubicBezTo>
                <a:cubicBezTo>
                  <a:pt x="85682" y="20337"/>
                  <a:pt x="86049" y="20310"/>
                  <a:pt x="86417" y="20256"/>
                </a:cubicBezTo>
                <a:lnTo>
                  <a:pt x="86405" y="20197"/>
                </a:lnTo>
                <a:cubicBezTo>
                  <a:pt x="86086" y="20233"/>
                  <a:pt x="85768" y="20252"/>
                  <a:pt x="85452" y="20252"/>
                </a:cubicBezTo>
                <a:cubicBezTo>
                  <a:pt x="84743" y="20252"/>
                  <a:pt x="84042" y="20158"/>
                  <a:pt x="83356" y="19965"/>
                </a:cubicBezTo>
                <a:cubicBezTo>
                  <a:pt x="82352" y="19686"/>
                  <a:pt x="81423" y="19232"/>
                  <a:pt x="80598" y="18610"/>
                </a:cubicBezTo>
                <a:cubicBezTo>
                  <a:pt x="80383" y="18443"/>
                  <a:pt x="80132" y="18232"/>
                  <a:pt x="79881" y="17981"/>
                </a:cubicBezTo>
                <a:lnTo>
                  <a:pt x="79905" y="17957"/>
                </a:lnTo>
                <a:cubicBezTo>
                  <a:pt x="80144" y="18172"/>
                  <a:pt x="80399" y="18375"/>
                  <a:pt x="80666" y="18563"/>
                </a:cubicBezTo>
                <a:cubicBezTo>
                  <a:pt x="81523" y="19168"/>
                  <a:pt x="82459" y="19607"/>
                  <a:pt x="83452" y="19866"/>
                </a:cubicBezTo>
                <a:cubicBezTo>
                  <a:pt x="84045" y="20019"/>
                  <a:pt x="84955" y="20123"/>
                  <a:pt x="85655" y="20123"/>
                </a:cubicBezTo>
                <a:cubicBezTo>
                  <a:pt x="86064" y="20123"/>
                  <a:pt x="86401" y="20088"/>
                  <a:pt x="86560" y="20005"/>
                </a:cubicBezTo>
                <a:lnTo>
                  <a:pt x="86719" y="19918"/>
                </a:lnTo>
                <a:lnTo>
                  <a:pt x="86540" y="19945"/>
                </a:lnTo>
                <a:cubicBezTo>
                  <a:pt x="86168" y="19996"/>
                  <a:pt x="85801" y="20021"/>
                  <a:pt x="85437" y="20021"/>
                </a:cubicBezTo>
                <a:cubicBezTo>
                  <a:pt x="84299" y="20021"/>
                  <a:pt x="83197" y="19773"/>
                  <a:pt x="82101" y="19272"/>
                </a:cubicBezTo>
                <a:cubicBezTo>
                  <a:pt x="81240" y="18873"/>
                  <a:pt x="80471" y="18359"/>
                  <a:pt x="79825" y="17742"/>
                </a:cubicBezTo>
                <a:lnTo>
                  <a:pt x="79849" y="17714"/>
                </a:lnTo>
                <a:cubicBezTo>
                  <a:pt x="80530" y="18315"/>
                  <a:pt x="81315" y="18814"/>
                  <a:pt x="82172" y="19192"/>
                </a:cubicBezTo>
                <a:cubicBezTo>
                  <a:pt x="83176" y="19633"/>
                  <a:pt x="84700" y="19922"/>
                  <a:pt x="85722" y="19922"/>
                </a:cubicBezTo>
                <a:cubicBezTo>
                  <a:pt x="86103" y="19922"/>
                  <a:pt x="86415" y="19882"/>
                  <a:pt x="86604" y="19794"/>
                </a:cubicBezTo>
                <a:lnTo>
                  <a:pt x="86787" y="19710"/>
                </a:lnTo>
                <a:lnTo>
                  <a:pt x="86787" y="19710"/>
                </a:lnTo>
                <a:lnTo>
                  <a:pt x="86588" y="19734"/>
                </a:lnTo>
                <a:cubicBezTo>
                  <a:pt x="86229" y="19784"/>
                  <a:pt x="85870" y="19808"/>
                  <a:pt x="85511" y="19808"/>
                </a:cubicBezTo>
                <a:cubicBezTo>
                  <a:pt x="84424" y="19808"/>
                  <a:pt x="83342" y="19582"/>
                  <a:pt x="82284" y="19132"/>
                </a:cubicBezTo>
                <a:cubicBezTo>
                  <a:pt x="81475" y="18790"/>
                  <a:pt x="80738" y="18335"/>
                  <a:pt x="80092" y="17785"/>
                </a:cubicBezTo>
                <a:lnTo>
                  <a:pt x="80120" y="17758"/>
                </a:lnTo>
                <a:cubicBezTo>
                  <a:pt x="80797" y="18284"/>
                  <a:pt x="81547" y="18718"/>
                  <a:pt x="82356" y="19049"/>
                </a:cubicBezTo>
                <a:cubicBezTo>
                  <a:pt x="83342" y="19449"/>
                  <a:pt x="84737" y="19698"/>
                  <a:pt x="85732" y="19698"/>
                </a:cubicBezTo>
                <a:cubicBezTo>
                  <a:pt x="86133" y="19698"/>
                  <a:pt x="86469" y="19658"/>
                  <a:pt x="86688" y="19571"/>
                </a:cubicBezTo>
                <a:lnTo>
                  <a:pt x="86935" y="19475"/>
                </a:lnTo>
                <a:lnTo>
                  <a:pt x="86676" y="19511"/>
                </a:lnTo>
                <a:cubicBezTo>
                  <a:pt x="86306" y="19562"/>
                  <a:pt x="85936" y="19588"/>
                  <a:pt x="85567" y="19588"/>
                </a:cubicBezTo>
                <a:cubicBezTo>
                  <a:pt x="84523" y="19588"/>
                  <a:pt x="83485" y="19384"/>
                  <a:pt x="82463" y="18981"/>
                </a:cubicBezTo>
                <a:cubicBezTo>
                  <a:pt x="81666" y="18670"/>
                  <a:pt x="80929" y="18252"/>
                  <a:pt x="80271" y="17746"/>
                </a:cubicBezTo>
                <a:lnTo>
                  <a:pt x="80291" y="17718"/>
                </a:lnTo>
                <a:cubicBezTo>
                  <a:pt x="81248" y="18399"/>
                  <a:pt x="82316" y="18893"/>
                  <a:pt x="83471" y="19196"/>
                </a:cubicBezTo>
                <a:cubicBezTo>
                  <a:pt x="84170" y="19379"/>
                  <a:pt x="84871" y="19470"/>
                  <a:pt x="85568" y="19470"/>
                </a:cubicBezTo>
                <a:cubicBezTo>
                  <a:pt x="85921" y="19470"/>
                  <a:pt x="86274" y="19446"/>
                  <a:pt x="86624" y="19399"/>
                </a:cubicBezTo>
                <a:cubicBezTo>
                  <a:pt x="86660" y="19395"/>
                  <a:pt x="86688" y="19391"/>
                  <a:pt x="86723" y="19387"/>
                </a:cubicBezTo>
                <a:lnTo>
                  <a:pt x="86799" y="19372"/>
                </a:lnTo>
                <a:lnTo>
                  <a:pt x="86787" y="19276"/>
                </a:lnTo>
                <a:lnTo>
                  <a:pt x="86755" y="19280"/>
                </a:lnTo>
                <a:cubicBezTo>
                  <a:pt x="86360" y="19339"/>
                  <a:pt x="85963" y="19368"/>
                  <a:pt x="85563" y="19368"/>
                </a:cubicBezTo>
                <a:cubicBezTo>
                  <a:pt x="84638" y="19368"/>
                  <a:pt x="83705" y="19210"/>
                  <a:pt x="82778" y="18889"/>
                </a:cubicBezTo>
                <a:cubicBezTo>
                  <a:pt x="82037" y="18630"/>
                  <a:pt x="81335" y="18292"/>
                  <a:pt x="80686" y="17865"/>
                </a:cubicBezTo>
                <a:lnTo>
                  <a:pt x="80706" y="17837"/>
                </a:lnTo>
                <a:cubicBezTo>
                  <a:pt x="81387" y="18244"/>
                  <a:pt x="82105" y="18571"/>
                  <a:pt x="82838" y="18802"/>
                </a:cubicBezTo>
                <a:cubicBezTo>
                  <a:pt x="83750" y="19097"/>
                  <a:pt x="84659" y="19246"/>
                  <a:pt x="85549" y="19246"/>
                </a:cubicBezTo>
                <a:cubicBezTo>
                  <a:pt x="85980" y="19246"/>
                  <a:pt x="86407" y="19211"/>
                  <a:pt x="86827" y="19140"/>
                </a:cubicBezTo>
                <a:lnTo>
                  <a:pt x="86819" y="19081"/>
                </a:lnTo>
                <a:cubicBezTo>
                  <a:pt x="86439" y="19133"/>
                  <a:pt x="86056" y="19159"/>
                  <a:pt x="85671" y="19159"/>
                </a:cubicBezTo>
                <a:cubicBezTo>
                  <a:pt x="84768" y="19159"/>
                  <a:pt x="83854" y="19016"/>
                  <a:pt x="82937" y="18734"/>
                </a:cubicBezTo>
                <a:cubicBezTo>
                  <a:pt x="82551" y="18614"/>
                  <a:pt x="82025" y="18395"/>
                  <a:pt x="81475" y="18116"/>
                </a:cubicBezTo>
                <a:lnTo>
                  <a:pt x="81487" y="18080"/>
                </a:lnTo>
                <a:cubicBezTo>
                  <a:pt x="81977" y="18304"/>
                  <a:pt x="82483" y="18495"/>
                  <a:pt x="83001" y="18650"/>
                </a:cubicBezTo>
                <a:cubicBezTo>
                  <a:pt x="83884" y="18903"/>
                  <a:pt x="84730" y="19031"/>
                  <a:pt x="85561" y="19031"/>
                </a:cubicBezTo>
                <a:cubicBezTo>
                  <a:pt x="86013" y="19031"/>
                  <a:pt x="86460" y="18993"/>
                  <a:pt x="86907" y="18917"/>
                </a:cubicBezTo>
                <a:lnTo>
                  <a:pt x="86899" y="18853"/>
                </a:lnTo>
                <a:cubicBezTo>
                  <a:pt x="86460" y="18907"/>
                  <a:pt x="86047" y="18933"/>
                  <a:pt x="85645" y="18933"/>
                </a:cubicBezTo>
                <a:cubicBezTo>
                  <a:pt x="85444" y="18933"/>
                  <a:pt x="85246" y="18927"/>
                  <a:pt x="85050" y="18913"/>
                </a:cubicBezTo>
                <a:cubicBezTo>
                  <a:pt x="84436" y="18873"/>
                  <a:pt x="83814" y="18762"/>
                  <a:pt x="83196" y="18598"/>
                </a:cubicBezTo>
                <a:cubicBezTo>
                  <a:pt x="82615" y="18439"/>
                  <a:pt x="82037" y="18224"/>
                  <a:pt x="81423" y="17941"/>
                </a:cubicBezTo>
                <a:cubicBezTo>
                  <a:pt x="81403" y="17933"/>
                  <a:pt x="81379" y="17921"/>
                  <a:pt x="81355" y="17913"/>
                </a:cubicBezTo>
                <a:lnTo>
                  <a:pt x="81367" y="17877"/>
                </a:lnTo>
                <a:cubicBezTo>
                  <a:pt x="83104" y="18634"/>
                  <a:pt x="84593" y="18812"/>
                  <a:pt x="85609" y="18812"/>
                </a:cubicBezTo>
                <a:cubicBezTo>
                  <a:pt x="86362" y="18812"/>
                  <a:pt x="86855" y="18714"/>
                  <a:pt x="86994" y="18682"/>
                </a:cubicBezTo>
                <a:lnTo>
                  <a:pt x="86982" y="18618"/>
                </a:lnTo>
                <a:cubicBezTo>
                  <a:pt x="86532" y="18684"/>
                  <a:pt x="86084" y="18716"/>
                  <a:pt x="85636" y="18716"/>
                </a:cubicBezTo>
                <a:cubicBezTo>
                  <a:pt x="84360" y="18716"/>
                  <a:pt x="83087" y="18451"/>
                  <a:pt x="81774" y="17917"/>
                </a:cubicBezTo>
                <a:lnTo>
                  <a:pt x="81786" y="17881"/>
                </a:lnTo>
                <a:cubicBezTo>
                  <a:pt x="82252" y="18052"/>
                  <a:pt x="82714" y="18192"/>
                  <a:pt x="83173" y="18300"/>
                </a:cubicBezTo>
                <a:cubicBezTo>
                  <a:pt x="84013" y="18501"/>
                  <a:pt x="84816" y="18600"/>
                  <a:pt x="85603" y="18600"/>
                </a:cubicBezTo>
                <a:cubicBezTo>
                  <a:pt x="86062" y="18600"/>
                  <a:pt x="86515" y="18566"/>
                  <a:pt x="86967" y="18499"/>
                </a:cubicBezTo>
                <a:lnTo>
                  <a:pt x="87058" y="18483"/>
                </a:lnTo>
                <a:cubicBezTo>
                  <a:pt x="87074" y="18479"/>
                  <a:pt x="87082" y="18479"/>
                  <a:pt x="87098" y="18475"/>
                </a:cubicBezTo>
                <a:lnTo>
                  <a:pt x="87126" y="18471"/>
                </a:lnTo>
                <a:lnTo>
                  <a:pt x="87118" y="18375"/>
                </a:lnTo>
                <a:lnTo>
                  <a:pt x="87086" y="18379"/>
                </a:lnTo>
                <a:cubicBezTo>
                  <a:pt x="86610" y="18453"/>
                  <a:pt x="86126" y="18489"/>
                  <a:pt x="85636" y="18489"/>
                </a:cubicBezTo>
                <a:cubicBezTo>
                  <a:pt x="84982" y="18489"/>
                  <a:pt x="84317" y="18424"/>
                  <a:pt x="83647" y="18292"/>
                </a:cubicBezTo>
                <a:cubicBezTo>
                  <a:pt x="83049" y="18172"/>
                  <a:pt x="82475" y="18013"/>
                  <a:pt x="81889" y="17801"/>
                </a:cubicBezTo>
                <a:lnTo>
                  <a:pt x="81897" y="17765"/>
                </a:lnTo>
                <a:cubicBezTo>
                  <a:pt x="82507" y="17957"/>
                  <a:pt x="83077" y="18100"/>
                  <a:pt x="83651" y="18204"/>
                </a:cubicBezTo>
                <a:cubicBezTo>
                  <a:pt x="84319" y="18322"/>
                  <a:pt x="84959" y="18382"/>
                  <a:pt x="85585" y="18382"/>
                </a:cubicBezTo>
                <a:cubicBezTo>
                  <a:pt x="86076" y="18382"/>
                  <a:pt x="86558" y="18345"/>
                  <a:pt x="87038" y="18272"/>
                </a:cubicBezTo>
                <a:lnTo>
                  <a:pt x="87130" y="18256"/>
                </a:lnTo>
                <a:lnTo>
                  <a:pt x="87210" y="18240"/>
                </a:lnTo>
                <a:lnTo>
                  <a:pt x="87186" y="18152"/>
                </a:lnTo>
                <a:lnTo>
                  <a:pt x="87138" y="18156"/>
                </a:lnTo>
                <a:cubicBezTo>
                  <a:pt x="87118" y="18156"/>
                  <a:pt x="87098" y="18160"/>
                  <a:pt x="87078" y="18160"/>
                </a:cubicBezTo>
                <a:cubicBezTo>
                  <a:pt x="86583" y="18238"/>
                  <a:pt x="86083" y="18278"/>
                  <a:pt x="85572" y="18278"/>
                </a:cubicBezTo>
                <a:cubicBezTo>
                  <a:pt x="85019" y="18278"/>
                  <a:pt x="84453" y="18231"/>
                  <a:pt x="83866" y="18136"/>
                </a:cubicBezTo>
                <a:cubicBezTo>
                  <a:pt x="82611" y="17929"/>
                  <a:pt x="81323" y="17526"/>
                  <a:pt x="79821" y="16861"/>
                </a:cubicBezTo>
                <a:cubicBezTo>
                  <a:pt x="79295" y="16630"/>
                  <a:pt x="78912" y="16379"/>
                  <a:pt x="78609" y="16068"/>
                </a:cubicBezTo>
                <a:cubicBezTo>
                  <a:pt x="78048" y="15498"/>
                  <a:pt x="77693" y="14757"/>
                  <a:pt x="77518" y="13812"/>
                </a:cubicBezTo>
                <a:cubicBezTo>
                  <a:pt x="77410" y="13218"/>
                  <a:pt x="77402" y="12609"/>
                  <a:pt x="77398" y="12019"/>
                </a:cubicBezTo>
                <a:lnTo>
                  <a:pt x="77398" y="12003"/>
                </a:lnTo>
                <a:cubicBezTo>
                  <a:pt x="77394" y="11584"/>
                  <a:pt x="77394" y="11154"/>
                  <a:pt x="77394" y="10775"/>
                </a:cubicBezTo>
                <a:lnTo>
                  <a:pt x="77394" y="10771"/>
                </a:lnTo>
                <a:cubicBezTo>
                  <a:pt x="77394" y="10146"/>
                  <a:pt x="77390" y="9496"/>
                  <a:pt x="77378" y="8862"/>
                </a:cubicBezTo>
                <a:cubicBezTo>
                  <a:pt x="77358" y="7782"/>
                  <a:pt x="77243" y="6838"/>
                  <a:pt x="77023" y="5969"/>
                </a:cubicBezTo>
                <a:cubicBezTo>
                  <a:pt x="76756" y="4905"/>
                  <a:pt x="76338" y="4016"/>
                  <a:pt x="75740" y="3251"/>
                </a:cubicBezTo>
                <a:lnTo>
                  <a:pt x="75421" y="2841"/>
                </a:lnTo>
                <a:lnTo>
                  <a:pt x="74847" y="2275"/>
                </a:lnTo>
                <a:cubicBezTo>
                  <a:pt x="74843" y="2275"/>
                  <a:pt x="74839" y="2267"/>
                  <a:pt x="74827" y="2263"/>
                </a:cubicBezTo>
                <a:cubicBezTo>
                  <a:pt x="74812" y="2259"/>
                  <a:pt x="74804" y="2255"/>
                  <a:pt x="74800" y="2247"/>
                </a:cubicBezTo>
                <a:cubicBezTo>
                  <a:pt x="74030" y="1577"/>
                  <a:pt x="73150" y="1051"/>
                  <a:pt x="72098" y="661"/>
                </a:cubicBezTo>
                <a:cubicBezTo>
                  <a:pt x="70925" y="219"/>
                  <a:pt x="69691" y="1"/>
                  <a:pt x="68361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7" name="Google Shape;327;p16"/>
          <p:cNvSpPr/>
          <p:nvPr/>
        </p:nvSpPr>
        <p:spPr>
          <a:xfrm rot="5684668">
            <a:off x="7443708" y="2479220"/>
            <a:ext cx="7865677" cy="2136037"/>
          </a:xfrm>
          <a:custGeom>
            <a:avLst/>
            <a:gdLst/>
            <a:ahLst/>
            <a:cxnLst/>
            <a:rect l="l" t="t" r="r" b="b"/>
            <a:pathLst>
              <a:path w="87210" h="23684" extrusionOk="0">
                <a:moveTo>
                  <a:pt x="68349" y="100"/>
                </a:moveTo>
                <a:cubicBezTo>
                  <a:pt x="68958" y="100"/>
                  <a:pt x="69544" y="146"/>
                  <a:pt x="70113" y="238"/>
                </a:cubicBezTo>
                <a:cubicBezTo>
                  <a:pt x="71691" y="493"/>
                  <a:pt x="73030" y="1039"/>
                  <a:pt x="74206" y="1900"/>
                </a:cubicBezTo>
                <a:cubicBezTo>
                  <a:pt x="75577" y="2900"/>
                  <a:pt x="76489" y="4263"/>
                  <a:pt x="76912" y="5945"/>
                </a:cubicBezTo>
                <a:cubicBezTo>
                  <a:pt x="77131" y="6814"/>
                  <a:pt x="77251" y="7762"/>
                  <a:pt x="77274" y="8850"/>
                </a:cubicBezTo>
                <a:cubicBezTo>
                  <a:pt x="77278" y="9137"/>
                  <a:pt x="77286" y="9452"/>
                  <a:pt x="77290" y="9815"/>
                </a:cubicBezTo>
                <a:lnTo>
                  <a:pt x="77254" y="9815"/>
                </a:lnTo>
                <a:cubicBezTo>
                  <a:pt x="77215" y="9117"/>
                  <a:pt x="77139" y="8201"/>
                  <a:pt x="76952" y="7292"/>
                </a:cubicBezTo>
                <a:cubicBezTo>
                  <a:pt x="76712" y="6124"/>
                  <a:pt x="76318" y="5160"/>
                  <a:pt x="75752" y="4335"/>
                </a:cubicBezTo>
                <a:cubicBezTo>
                  <a:pt x="75206" y="3550"/>
                  <a:pt x="74505" y="2872"/>
                  <a:pt x="73668" y="2331"/>
                </a:cubicBezTo>
                <a:cubicBezTo>
                  <a:pt x="72169" y="1362"/>
                  <a:pt x="70440" y="836"/>
                  <a:pt x="68527" y="768"/>
                </a:cubicBezTo>
                <a:cubicBezTo>
                  <a:pt x="68386" y="763"/>
                  <a:pt x="68244" y="761"/>
                  <a:pt x="68102" y="761"/>
                </a:cubicBezTo>
                <a:cubicBezTo>
                  <a:pt x="66703" y="761"/>
                  <a:pt x="65247" y="994"/>
                  <a:pt x="63561" y="1490"/>
                </a:cubicBezTo>
                <a:cubicBezTo>
                  <a:pt x="62027" y="1944"/>
                  <a:pt x="60580" y="2534"/>
                  <a:pt x="59377" y="3052"/>
                </a:cubicBezTo>
                <a:cubicBezTo>
                  <a:pt x="55774" y="4594"/>
                  <a:pt x="52183" y="6435"/>
                  <a:pt x="48700" y="8528"/>
                </a:cubicBezTo>
                <a:cubicBezTo>
                  <a:pt x="47883" y="9018"/>
                  <a:pt x="47066" y="9536"/>
                  <a:pt x="46273" y="10042"/>
                </a:cubicBezTo>
                <a:cubicBezTo>
                  <a:pt x="45974" y="10229"/>
                  <a:pt x="45675" y="10425"/>
                  <a:pt x="45372" y="10612"/>
                </a:cubicBezTo>
                <a:cubicBezTo>
                  <a:pt x="45333" y="10640"/>
                  <a:pt x="45317" y="10644"/>
                  <a:pt x="45305" y="10644"/>
                </a:cubicBezTo>
                <a:lnTo>
                  <a:pt x="45293" y="10644"/>
                </a:lnTo>
                <a:cubicBezTo>
                  <a:pt x="45285" y="10640"/>
                  <a:pt x="45273" y="10632"/>
                  <a:pt x="45265" y="10620"/>
                </a:cubicBezTo>
                <a:lnTo>
                  <a:pt x="45253" y="10604"/>
                </a:lnTo>
                <a:lnTo>
                  <a:pt x="45261" y="10588"/>
                </a:lnTo>
                <a:cubicBezTo>
                  <a:pt x="45353" y="10524"/>
                  <a:pt x="45436" y="10464"/>
                  <a:pt x="45524" y="10401"/>
                </a:cubicBezTo>
                <a:lnTo>
                  <a:pt x="45568" y="10369"/>
                </a:lnTo>
                <a:cubicBezTo>
                  <a:pt x="45795" y="10201"/>
                  <a:pt x="46034" y="10026"/>
                  <a:pt x="46273" y="9855"/>
                </a:cubicBezTo>
                <a:cubicBezTo>
                  <a:pt x="47800" y="8771"/>
                  <a:pt x="49358" y="7743"/>
                  <a:pt x="50912" y="6814"/>
                </a:cubicBezTo>
                <a:cubicBezTo>
                  <a:pt x="54323" y="4766"/>
                  <a:pt x="57862" y="3020"/>
                  <a:pt x="61429" y="1633"/>
                </a:cubicBezTo>
                <a:cubicBezTo>
                  <a:pt x="63043" y="1003"/>
                  <a:pt x="64418" y="593"/>
                  <a:pt x="65757" y="350"/>
                </a:cubicBezTo>
                <a:cubicBezTo>
                  <a:pt x="66673" y="183"/>
                  <a:pt x="67532" y="100"/>
                  <a:pt x="68349" y="100"/>
                </a:cubicBezTo>
                <a:close/>
                <a:moveTo>
                  <a:pt x="68117" y="850"/>
                </a:moveTo>
                <a:cubicBezTo>
                  <a:pt x="69049" y="850"/>
                  <a:pt x="69930" y="960"/>
                  <a:pt x="70778" y="1179"/>
                </a:cubicBezTo>
                <a:cubicBezTo>
                  <a:pt x="72090" y="1518"/>
                  <a:pt x="73198" y="2048"/>
                  <a:pt x="74174" y="2813"/>
                </a:cubicBezTo>
                <a:cubicBezTo>
                  <a:pt x="75266" y="3662"/>
                  <a:pt x="76047" y="4766"/>
                  <a:pt x="76513" y="6085"/>
                </a:cubicBezTo>
                <a:cubicBezTo>
                  <a:pt x="76820" y="6981"/>
                  <a:pt x="77015" y="7982"/>
                  <a:pt x="77095" y="9153"/>
                </a:cubicBezTo>
                <a:cubicBezTo>
                  <a:pt x="77127" y="9636"/>
                  <a:pt x="77151" y="10110"/>
                  <a:pt x="77171" y="10468"/>
                </a:cubicBezTo>
                <a:lnTo>
                  <a:pt x="77135" y="10472"/>
                </a:lnTo>
                <a:cubicBezTo>
                  <a:pt x="77039" y="9536"/>
                  <a:pt x="76912" y="8536"/>
                  <a:pt x="76637" y="7543"/>
                </a:cubicBezTo>
                <a:cubicBezTo>
                  <a:pt x="76342" y="6499"/>
                  <a:pt x="75927" y="5626"/>
                  <a:pt x="75365" y="4877"/>
                </a:cubicBezTo>
                <a:cubicBezTo>
                  <a:pt x="74732" y="4040"/>
                  <a:pt x="73919" y="3339"/>
                  <a:pt x="72938" y="2793"/>
                </a:cubicBezTo>
                <a:cubicBezTo>
                  <a:pt x="71520" y="2000"/>
                  <a:pt x="69930" y="1569"/>
                  <a:pt x="68224" y="1521"/>
                </a:cubicBezTo>
                <a:cubicBezTo>
                  <a:pt x="68107" y="1518"/>
                  <a:pt x="67990" y="1517"/>
                  <a:pt x="67872" y="1517"/>
                </a:cubicBezTo>
                <a:cubicBezTo>
                  <a:pt x="66421" y="1517"/>
                  <a:pt x="64923" y="1768"/>
                  <a:pt x="63183" y="2303"/>
                </a:cubicBezTo>
                <a:cubicBezTo>
                  <a:pt x="61569" y="2797"/>
                  <a:pt x="60006" y="3450"/>
                  <a:pt x="58703" y="4020"/>
                </a:cubicBezTo>
                <a:cubicBezTo>
                  <a:pt x="55236" y="5535"/>
                  <a:pt x="51657" y="7308"/>
                  <a:pt x="47780" y="9440"/>
                </a:cubicBezTo>
                <a:cubicBezTo>
                  <a:pt x="47150" y="9787"/>
                  <a:pt x="46516" y="10150"/>
                  <a:pt x="45907" y="10496"/>
                </a:cubicBezTo>
                <a:lnTo>
                  <a:pt x="45492" y="10731"/>
                </a:lnTo>
                <a:cubicBezTo>
                  <a:pt x="45452" y="10751"/>
                  <a:pt x="45432" y="10755"/>
                  <a:pt x="45420" y="10755"/>
                </a:cubicBezTo>
                <a:lnTo>
                  <a:pt x="45412" y="10755"/>
                </a:lnTo>
                <a:cubicBezTo>
                  <a:pt x="45400" y="10751"/>
                  <a:pt x="45396" y="10747"/>
                  <a:pt x="45388" y="10735"/>
                </a:cubicBezTo>
                <a:lnTo>
                  <a:pt x="45372" y="10724"/>
                </a:lnTo>
                <a:lnTo>
                  <a:pt x="45572" y="10588"/>
                </a:lnTo>
                <a:cubicBezTo>
                  <a:pt x="45735" y="10476"/>
                  <a:pt x="45895" y="10373"/>
                  <a:pt x="46058" y="10265"/>
                </a:cubicBezTo>
                <a:cubicBezTo>
                  <a:pt x="48816" y="8480"/>
                  <a:pt x="51749" y="6802"/>
                  <a:pt x="54786" y="5276"/>
                </a:cubicBezTo>
                <a:cubicBezTo>
                  <a:pt x="57045" y="4148"/>
                  <a:pt x="59122" y="3211"/>
                  <a:pt x="61138" y="2422"/>
                </a:cubicBezTo>
                <a:cubicBezTo>
                  <a:pt x="63015" y="1689"/>
                  <a:pt x="64569" y="1243"/>
                  <a:pt x="66036" y="1019"/>
                </a:cubicBezTo>
                <a:cubicBezTo>
                  <a:pt x="66760" y="906"/>
                  <a:pt x="67452" y="850"/>
                  <a:pt x="68117" y="850"/>
                </a:cubicBezTo>
                <a:close/>
                <a:moveTo>
                  <a:pt x="45153" y="10672"/>
                </a:moveTo>
                <a:cubicBezTo>
                  <a:pt x="45169" y="10672"/>
                  <a:pt x="45181" y="10684"/>
                  <a:pt x="45189" y="10688"/>
                </a:cubicBezTo>
                <a:lnTo>
                  <a:pt x="45201" y="10704"/>
                </a:lnTo>
                <a:lnTo>
                  <a:pt x="45177" y="10727"/>
                </a:lnTo>
                <a:cubicBezTo>
                  <a:pt x="45153" y="10747"/>
                  <a:pt x="45133" y="10763"/>
                  <a:pt x="45117" y="10763"/>
                </a:cubicBezTo>
                <a:lnTo>
                  <a:pt x="45113" y="10763"/>
                </a:lnTo>
                <a:cubicBezTo>
                  <a:pt x="45109" y="10763"/>
                  <a:pt x="45105" y="10759"/>
                  <a:pt x="45094" y="10751"/>
                </a:cubicBezTo>
                <a:lnTo>
                  <a:pt x="45074" y="10739"/>
                </a:lnTo>
                <a:lnTo>
                  <a:pt x="45094" y="10724"/>
                </a:lnTo>
                <a:cubicBezTo>
                  <a:pt x="45113" y="10708"/>
                  <a:pt x="45129" y="10692"/>
                  <a:pt x="45145" y="10680"/>
                </a:cubicBezTo>
                <a:lnTo>
                  <a:pt x="45149" y="10672"/>
                </a:lnTo>
                <a:close/>
                <a:moveTo>
                  <a:pt x="45284" y="10791"/>
                </a:moveTo>
                <a:cubicBezTo>
                  <a:pt x="45285" y="10791"/>
                  <a:pt x="45287" y="10791"/>
                  <a:pt x="45289" y="10791"/>
                </a:cubicBezTo>
                <a:cubicBezTo>
                  <a:pt x="45297" y="10791"/>
                  <a:pt x="45305" y="10803"/>
                  <a:pt x="45313" y="10807"/>
                </a:cubicBezTo>
                <a:lnTo>
                  <a:pt x="45329" y="10823"/>
                </a:lnTo>
                <a:lnTo>
                  <a:pt x="45313" y="10831"/>
                </a:lnTo>
                <a:cubicBezTo>
                  <a:pt x="45277" y="10851"/>
                  <a:pt x="45257" y="10867"/>
                  <a:pt x="45245" y="10867"/>
                </a:cubicBezTo>
                <a:lnTo>
                  <a:pt x="45237" y="10867"/>
                </a:lnTo>
                <a:cubicBezTo>
                  <a:pt x="45233" y="10867"/>
                  <a:pt x="45225" y="10863"/>
                  <a:pt x="45217" y="10859"/>
                </a:cubicBezTo>
                <a:lnTo>
                  <a:pt x="45197" y="10843"/>
                </a:lnTo>
                <a:lnTo>
                  <a:pt x="45217" y="10827"/>
                </a:lnTo>
                <a:cubicBezTo>
                  <a:pt x="45249" y="10806"/>
                  <a:pt x="45269" y="10791"/>
                  <a:pt x="45284" y="10791"/>
                </a:cubicBezTo>
                <a:close/>
                <a:moveTo>
                  <a:pt x="44986" y="10807"/>
                </a:moveTo>
                <a:lnTo>
                  <a:pt x="44998" y="10811"/>
                </a:lnTo>
                <a:lnTo>
                  <a:pt x="45026" y="10827"/>
                </a:lnTo>
                <a:lnTo>
                  <a:pt x="44994" y="10851"/>
                </a:lnTo>
                <a:cubicBezTo>
                  <a:pt x="44970" y="10871"/>
                  <a:pt x="44954" y="10883"/>
                  <a:pt x="44934" y="10883"/>
                </a:cubicBezTo>
                <a:lnTo>
                  <a:pt x="44870" y="10883"/>
                </a:lnTo>
                <a:lnTo>
                  <a:pt x="44986" y="10807"/>
                </a:lnTo>
                <a:close/>
                <a:moveTo>
                  <a:pt x="45400" y="10903"/>
                </a:moveTo>
                <a:cubicBezTo>
                  <a:pt x="45408" y="10903"/>
                  <a:pt x="45412" y="10907"/>
                  <a:pt x="45424" y="10911"/>
                </a:cubicBezTo>
                <a:lnTo>
                  <a:pt x="45452" y="10943"/>
                </a:lnTo>
                <a:lnTo>
                  <a:pt x="45313" y="10943"/>
                </a:lnTo>
                <a:lnTo>
                  <a:pt x="45368" y="10911"/>
                </a:lnTo>
                <a:cubicBezTo>
                  <a:pt x="45376" y="10907"/>
                  <a:pt x="45388" y="10903"/>
                  <a:pt x="45396" y="10903"/>
                </a:cubicBezTo>
                <a:close/>
                <a:moveTo>
                  <a:pt x="45109" y="10907"/>
                </a:moveTo>
                <a:cubicBezTo>
                  <a:pt x="45113" y="10907"/>
                  <a:pt x="45117" y="10907"/>
                  <a:pt x="45117" y="10911"/>
                </a:cubicBezTo>
                <a:lnTo>
                  <a:pt x="45145" y="10927"/>
                </a:lnTo>
                <a:lnTo>
                  <a:pt x="45117" y="10943"/>
                </a:lnTo>
                <a:cubicBezTo>
                  <a:pt x="45098" y="10959"/>
                  <a:pt x="45086" y="10967"/>
                  <a:pt x="45066" y="10967"/>
                </a:cubicBezTo>
                <a:lnTo>
                  <a:pt x="45058" y="10967"/>
                </a:lnTo>
                <a:lnTo>
                  <a:pt x="45018" y="10963"/>
                </a:lnTo>
                <a:lnTo>
                  <a:pt x="45054" y="10939"/>
                </a:lnTo>
                <a:cubicBezTo>
                  <a:pt x="45074" y="10919"/>
                  <a:pt x="45094" y="10907"/>
                  <a:pt x="45109" y="10907"/>
                </a:cubicBezTo>
                <a:close/>
                <a:moveTo>
                  <a:pt x="45512" y="11019"/>
                </a:moveTo>
                <a:cubicBezTo>
                  <a:pt x="45517" y="11019"/>
                  <a:pt x="45520" y="11020"/>
                  <a:pt x="45524" y="11022"/>
                </a:cubicBezTo>
                <a:cubicBezTo>
                  <a:pt x="45528" y="11022"/>
                  <a:pt x="45528" y="11022"/>
                  <a:pt x="45532" y="11026"/>
                </a:cubicBezTo>
                <a:lnTo>
                  <a:pt x="45564" y="11046"/>
                </a:lnTo>
                <a:lnTo>
                  <a:pt x="45532" y="11058"/>
                </a:lnTo>
                <a:cubicBezTo>
                  <a:pt x="45516" y="11062"/>
                  <a:pt x="45508" y="11066"/>
                  <a:pt x="45496" y="11066"/>
                </a:cubicBezTo>
                <a:lnTo>
                  <a:pt x="45484" y="11066"/>
                </a:lnTo>
                <a:lnTo>
                  <a:pt x="45444" y="11050"/>
                </a:lnTo>
                <a:lnTo>
                  <a:pt x="45476" y="11030"/>
                </a:lnTo>
                <a:cubicBezTo>
                  <a:pt x="45490" y="11025"/>
                  <a:pt x="45502" y="11019"/>
                  <a:pt x="45512" y="11019"/>
                </a:cubicBezTo>
                <a:close/>
                <a:moveTo>
                  <a:pt x="67885" y="1619"/>
                </a:moveTo>
                <a:cubicBezTo>
                  <a:pt x="69478" y="1619"/>
                  <a:pt x="70977" y="1949"/>
                  <a:pt x="72353" y="2602"/>
                </a:cubicBezTo>
                <a:cubicBezTo>
                  <a:pt x="73209" y="3008"/>
                  <a:pt x="73967" y="3534"/>
                  <a:pt x="74600" y="4156"/>
                </a:cubicBezTo>
                <a:cubicBezTo>
                  <a:pt x="75485" y="5029"/>
                  <a:pt x="76103" y="6101"/>
                  <a:pt x="76493" y="7436"/>
                </a:cubicBezTo>
                <a:cubicBezTo>
                  <a:pt x="76796" y="8476"/>
                  <a:pt x="76936" y="9564"/>
                  <a:pt x="77031" y="10484"/>
                </a:cubicBezTo>
                <a:cubicBezTo>
                  <a:pt x="77067" y="10803"/>
                  <a:pt x="77095" y="11122"/>
                  <a:pt x="77127" y="11441"/>
                </a:cubicBezTo>
                <a:lnTo>
                  <a:pt x="77091" y="11445"/>
                </a:lnTo>
                <a:lnTo>
                  <a:pt x="77087" y="11409"/>
                </a:lnTo>
                <a:cubicBezTo>
                  <a:pt x="76972" y="10712"/>
                  <a:pt x="76852" y="9990"/>
                  <a:pt x="76712" y="9285"/>
                </a:cubicBezTo>
                <a:cubicBezTo>
                  <a:pt x="76493" y="8177"/>
                  <a:pt x="76115" y="7173"/>
                  <a:pt x="75593" y="6296"/>
                </a:cubicBezTo>
                <a:cubicBezTo>
                  <a:pt x="74923" y="5172"/>
                  <a:pt x="73963" y="4263"/>
                  <a:pt x="72747" y="3574"/>
                </a:cubicBezTo>
                <a:cubicBezTo>
                  <a:pt x="71220" y="2715"/>
                  <a:pt x="69513" y="2276"/>
                  <a:pt x="67665" y="2276"/>
                </a:cubicBezTo>
                <a:cubicBezTo>
                  <a:pt x="67584" y="2276"/>
                  <a:pt x="67504" y="2277"/>
                  <a:pt x="67423" y="2279"/>
                </a:cubicBezTo>
                <a:cubicBezTo>
                  <a:pt x="65988" y="2311"/>
                  <a:pt x="64458" y="2590"/>
                  <a:pt x="62752" y="3136"/>
                </a:cubicBezTo>
                <a:cubicBezTo>
                  <a:pt x="60720" y="3789"/>
                  <a:pt x="58763" y="4654"/>
                  <a:pt x="57085" y="5411"/>
                </a:cubicBezTo>
                <a:cubicBezTo>
                  <a:pt x="53957" y="6822"/>
                  <a:pt x="50637" y="8392"/>
                  <a:pt x="46943" y="10201"/>
                </a:cubicBezTo>
                <a:cubicBezTo>
                  <a:pt x="46532" y="10401"/>
                  <a:pt x="46062" y="10632"/>
                  <a:pt x="45608" y="10863"/>
                </a:cubicBezTo>
                <a:cubicBezTo>
                  <a:pt x="45577" y="10875"/>
                  <a:pt x="45556" y="10880"/>
                  <a:pt x="45541" y="10880"/>
                </a:cubicBezTo>
                <a:cubicBezTo>
                  <a:pt x="45536" y="10880"/>
                  <a:pt x="45532" y="10880"/>
                  <a:pt x="45528" y="10879"/>
                </a:cubicBezTo>
                <a:cubicBezTo>
                  <a:pt x="45516" y="10871"/>
                  <a:pt x="45508" y="10867"/>
                  <a:pt x="45496" y="10851"/>
                </a:cubicBezTo>
                <a:lnTo>
                  <a:pt x="45484" y="10839"/>
                </a:lnTo>
                <a:lnTo>
                  <a:pt x="45504" y="10827"/>
                </a:lnTo>
                <a:cubicBezTo>
                  <a:pt x="45783" y="10672"/>
                  <a:pt x="46054" y="10520"/>
                  <a:pt x="46333" y="10361"/>
                </a:cubicBezTo>
                <a:lnTo>
                  <a:pt x="46349" y="10349"/>
                </a:lnTo>
                <a:cubicBezTo>
                  <a:pt x="46987" y="9990"/>
                  <a:pt x="47644" y="9624"/>
                  <a:pt x="48294" y="9269"/>
                </a:cubicBezTo>
                <a:cubicBezTo>
                  <a:pt x="51773" y="7372"/>
                  <a:pt x="55021" y="5758"/>
                  <a:pt x="58225" y="4335"/>
                </a:cubicBezTo>
                <a:cubicBezTo>
                  <a:pt x="59524" y="3757"/>
                  <a:pt x="61074" y="3096"/>
                  <a:pt x="62688" y="2562"/>
                </a:cubicBezTo>
                <a:cubicBezTo>
                  <a:pt x="64406" y="1996"/>
                  <a:pt x="65877" y="1701"/>
                  <a:pt x="67315" y="1633"/>
                </a:cubicBezTo>
                <a:cubicBezTo>
                  <a:pt x="67507" y="1624"/>
                  <a:pt x="67697" y="1619"/>
                  <a:pt x="67885" y="1619"/>
                </a:cubicBezTo>
                <a:close/>
                <a:moveTo>
                  <a:pt x="67677" y="2375"/>
                </a:moveTo>
                <a:cubicBezTo>
                  <a:pt x="68809" y="2375"/>
                  <a:pt x="69876" y="2541"/>
                  <a:pt x="70910" y="2876"/>
                </a:cubicBezTo>
                <a:cubicBezTo>
                  <a:pt x="72396" y="3359"/>
                  <a:pt x="73592" y="4088"/>
                  <a:pt x="74568" y="5104"/>
                </a:cubicBezTo>
                <a:cubicBezTo>
                  <a:pt x="75282" y="5846"/>
                  <a:pt x="75816" y="6742"/>
                  <a:pt x="76214" y="7846"/>
                </a:cubicBezTo>
                <a:cubicBezTo>
                  <a:pt x="76597" y="8918"/>
                  <a:pt x="76792" y="10050"/>
                  <a:pt x="76940" y="11026"/>
                </a:cubicBezTo>
                <a:cubicBezTo>
                  <a:pt x="76987" y="11305"/>
                  <a:pt x="77031" y="11588"/>
                  <a:pt x="77071" y="11867"/>
                </a:cubicBezTo>
                <a:lnTo>
                  <a:pt x="77035" y="11875"/>
                </a:lnTo>
                <a:lnTo>
                  <a:pt x="77023" y="11823"/>
                </a:lnTo>
                <a:cubicBezTo>
                  <a:pt x="76848" y="10983"/>
                  <a:pt x="76657" y="10110"/>
                  <a:pt x="76394" y="9277"/>
                </a:cubicBezTo>
                <a:cubicBezTo>
                  <a:pt x="76027" y="8133"/>
                  <a:pt x="75561" y="7197"/>
                  <a:pt x="74959" y="6415"/>
                </a:cubicBezTo>
                <a:cubicBezTo>
                  <a:pt x="74373" y="5650"/>
                  <a:pt x="73636" y="5005"/>
                  <a:pt x="72775" y="4487"/>
                </a:cubicBezTo>
                <a:cubicBezTo>
                  <a:pt x="71213" y="3546"/>
                  <a:pt x="69451" y="3056"/>
                  <a:pt x="67542" y="3036"/>
                </a:cubicBezTo>
                <a:cubicBezTo>
                  <a:pt x="67499" y="3035"/>
                  <a:pt x="67455" y="3035"/>
                  <a:pt x="67411" y="3035"/>
                </a:cubicBezTo>
                <a:cubicBezTo>
                  <a:pt x="65977" y="3035"/>
                  <a:pt x="64500" y="3288"/>
                  <a:pt x="62768" y="3833"/>
                </a:cubicBezTo>
                <a:cubicBezTo>
                  <a:pt x="61019" y="4383"/>
                  <a:pt x="59357" y="5084"/>
                  <a:pt x="57822" y="5766"/>
                </a:cubicBezTo>
                <a:lnTo>
                  <a:pt x="56942" y="6156"/>
                </a:lnTo>
                <a:cubicBezTo>
                  <a:pt x="53303" y="7762"/>
                  <a:pt x="49545" y="9424"/>
                  <a:pt x="45807" y="10947"/>
                </a:cubicBezTo>
                <a:cubicBezTo>
                  <a:pt x="45791" y="10951"/>
                  <a:pt x="45775" y="10963"/>
                  <a:pt x="45759" y="10971"/>
                </a:cubicBezTo>
                <a:cubicBezTo>
                  <a:pt x="45720" y="10985"/>
                  <a:pt x="45690" y="10999"/>
                  <a:pt x="45664" y="10999"/>
                </a:cubicBezTo>
                <a:cubicBezTo>
                  <a:pt x="45661" y="10999"/>
                  <a:pt x="45658" y="10999"/>
                  <a:pt x="45655" y="10998"/>
                </a:cubicBezTo>
                <a:cubicBezTo>
                  <a:pt x="45647" y="10998"/>
                  <a:pt x="45643" y="10991"/>
                  <a:pt x="45632" y="10983"/>
                </a:cubicBezTo>
                <a:lnTo>
                  <a:pt x="45612" y="10963"/>
                </a:lnTo>
                <a:lnTo>
                  <a:pt x="45636" y="10951"/>
                </a:lnTo>
                <a:cubicBezTo>
                  <a:pt x="45695" y="10923"/>
                  <a:pt x="45759" y="10891"/>
                  <a:pt x="45823" y="10855"/>
                </a:cubicBezTo>
                <a:lnTo>
                  <a:pt x="45831" y="10871"/>
                </a:lnTo>
                <a:lnTo>
                  <a:pt x="45831" y="10871"/>
                </a:lnTo>
                <a:lnTo>
                  <a:pt x="45827" y="10855"/>
                </a:lnTo>
                <a:cubicBezTo>
                  <a:pt x="45990" y="10771"/>
                  <a:pt x="46166" y="10688"/>
                  <a:pt x="46333" y="10608"/>
                </a:cubicBezTo>
                <a:cubicBezTo>
                  <a:pt x="47090" y="10249"/>
                  <a:pt x="47847" y="9891"/>
                  <a:pt x="48601" y="9528"/>
                </a:cubicBezTo>
                <a:lnTo>
                  <a:pt x="48955" y="9357"/>
                </a:lnTo>
                <a:cubicBezTo>
                  <a:pt x="51314" y="8233"/>
                  <a:pt x="53753" y="7069"/>
                  <a:pt x="56165" y="5941"/>
                </a:cubicBezTo>
                <a:cubicBezTo>
                  <a:pt x="58105" y="5029"/>
                  <a:pt x="59875" y="4275"/>
                  <a:pt x="61577" y="3650"/>
                </a:cubicBezTo>
                <a:cubicBezTo>
                  <a:pt x="63302" y="3012"/>
                  <a:pt x="64757" y="2637"/>
                  <a:pt x="66152" y="2470"/>
                </a:cubicBezTo>
                <a:cubicBezTo>
                  <a:pt x="66674" y="2407"/>
                  <a:pt x="67182" y="2375"/>
                  <a:pt x="67677" y="2375"/>
                </a:cubicBezTo>
                <a:close/>
                <a:moveTo>
                  <a:pt x="67443" y="3132"/>
                </a:moveTo>
                <a:cubicBezTo>
                  <a:pt x="68858" y="3132"/>
                  <a:pt x="70178" y="3393"/>
                  <a:pt x="71448" y="3917"/>
                </a:cubicBezTo>
                <a:cubicBezTo>
                  <a:pt x="72532" y="4367"/>
                  <a:pt x="73472" y="4985"/>
                  <a:pt x="74246" y="5750"/>
                </a:cubicBezTo>
                <a:cubicBezTo>
                  <a:pt x="75019" y="6519"/>
                  <a:pt x="75613" y="7460"/>
                  <a:pt x="76063" y="8639"/>
                </a:cubicBezTo>
                <a:cubicBezTo>
                  <a:pt x="76422" y="9584"/>
                  <a:pt x="76649" y="10540"/>
                  <a:pt x="76876" y="11604"/>
                </a:cubicBezTo>
                <a:cubicBezTo>
                  <a:pt x="76932" y="11855"/>
                  <a:pt x="76991" y="12118"/>
                  <a:pt x="77067" y="12465"/>
                </a:cubicBezTo>
                <a:lnTo>
                  <a:pt x="77031" y="12477"/>
                </a:lnTo>
                <a:lnTo>
                  <a:pt x="77011" y="12405"/>
                </a:lnTo>
                <a:cubicBezTo>
                  <a:pt x="76808" y="11716"/>
                  <a:pt x="76597" y="11002"/>
                  <a:pt x="76374" y="10301"/>
                </a:cubicBezTo>
                <a:cubicBezTo>
                  <a:pt x="76055" y="9297"/>
                  <a:pt x="75617" y="8388"/>
                  <a:pt x="75075" y="7591"/>
                </a:cubicBezTo>
                <a:cubicBezTo>
                  <a:pt x="74417" y="6627"/>
                  <a:pt x="73548" y="5826"/>
                  <a:pt x="72496" y="5208"/>
                </a:cubicBezTo>
                <a:cubicBezTo>
                  <a:pt x="70990" y="4315"/>
                  <a:pt x="69300" y="3841"/>
                  <a:pt x="67483" y="3797"/>
                </a:cubicBezTo>
                <a:cubicBezTo>
                  <a:pt x="67385" y="3795"/>
                  <a:pt x="67287" y="3793"/>
                  <a:pt x="67188" y="3793"/>
                </a:cubicBezTo>
                <a:cubicBezTo>
                  <a:pt x="65840" y="3793"/>
                  <a:pt x="64459" y="4024"/>
                  <a:pt x="62840" y="4510"/>
                </a:cubicBezTo>
                <a:cubicBezTo>
                  <a:pt x="61493" y="4917"/>
                  <a:pt x="60210" y="5427"/>
                  <a:pt x="58691" y="6069"/>
                </a:cubicBezTo>
                <a:cubicBezTo>
                  <a:pt x="57942" y="6388"/>
                  <a:pt x="57165" y="6722"/>
                  <a:pt x="56475" y="7017"/>
                </a:cubicBezTo>
                <a:lnTo>
                  <a:pt x="56455" y="7025"/>
                </a:lnTo>
                <a:cubicBezTo>
                  <a:pt x="55559" y="7408"/>
                  <a:pt x="54634" y="7806"/>
                  <a:pt x="53722" y="8193"/>
                </a:cubicBezTo>
                <a:cubicBezTo>
                  <a:pt x="51856" y="8974"/>
                  <a:pt x="49856" y="9735"/>
                  <a:pt x="47780" y="10449"/>
                </a:cubicBezTo>
                <a:cubicBezTo>
                  <a:pt x="47329" y="10604"/>
                  <a:pt x="46871" y="10755"/>
                  <a:pt x="46425" y="10903"/>
                </a:cubicBezTo>
                <a:lnTo>
                  <a:pt x="45887" y="11082"/>
                </a:lnTo>
                <a:lnTo>
                  <a:pt x="45867" y="11086"/>
                </a:lnTo>
                <a:cubicBezTo>
                  <a:pt x="45835" y="11098"/>
                  <a:pt x="45811" y="11105"/>
                  <a:pt x="45791" y="11105"/>
                </a:cubicBezTo>
                <a:cubicBezTo>
                  <a:pt x="45784" y="11105"/>
                  <a:pt x="45777" y="11104"/>
                  <a:pt x="45771" y="11102"/>
                </a:cubicBezTo>
                <a:lnTo>
                  <a:pt x="45735" y="11082"/>
                </a:lnTo>
                <a:lnTo>
                  <a:pt x="46030" y="10963"/>
                </a:lnTo>
                <a:cubicBezTo>
                  <a:pt x="49290" y="9624"/>
                  <a:pt x="52749" y="8133"/>
                  <a:pt x="56607" y="6403"/>
                </a:cubicBezTo>
                <a:cubicBezTo>
                  <a:pt x="58149" y="5710"/>
                  <a:pt x="59819" y="4985"/>
                  <a:pt x="61565" y="4347"/>
                </a:cubicBezTo>
                <a:cubicBezTo>
                  <a:pt x="63191" y="3749"/>
                  <a:pt x="64573" y="3395"/>
                  <a:pt x="65897" y="3231"/>
                </a:cubicBezTo>
                <a:cubicBezTo>
                  <a:pt x="66425" y="3165"/>
                  <a:pt x="66940" y="3132"/>
                  <a:pt x="67443" y="3132"/>
                </a:cubicBezTo>
                <a:close/>
                <a:moveTo>
                  <a:pt x="41658" y="12605"/>
                </a:moveTo>
                <a:lnTo>
                  <a:pt x="41698" y="12620"/>
                </a:lnTo>
                <a:lnTo>
                  <a:pt x="41662" y="12640"/>
                </a:lnTo>
                <a:cubicBezTo>
                  <a:pt x="41646" y="12652"/>
                  <a:pt x="41638" y="12652"/>
                  <a:pt x="41626" y="12652"/>
                </a:cubicBezTo>
                <a:lnTo>
                  <a:pt x="41614" y="12652"/>
                </a:lnTo>
                <a:cubicBezTo>
                  <a:pt x="41610" y="12652"/>
                  <a:pt x="41610" y="12652"/>
                  <a:pt x="41606" y="12644"/>
                </a:cubicBezTo>
                <a:lnTo>
                  <a:pt x="41575" y="12624"/>
                </a:lnTo>
                <a:lnTo>
                  <a:pt x="41606" y="12617"/>
                </a:lnTo>
                <a:cubicBezTo>
                  <a:pt x="41626" y="12605"/>
                  <a:pt x="41642" y="12605"/>
                  <a:pt x="41650" y="12605"/>
                </a:cubicBezTo>
                <a:close/>
                <a:moveTo>
                  <a:pt x="42073" y="12699"/>
                </a:moveTo>
                <a:cubicBezTo>
                  <a:pt x="42075" y="12699"/>
                  <a:pt x="42078" y="12700"/>
                  <a:pt x="42081" y="12700"/>
                </a:cubicBezTo>
                <a:lnTo>
                  <a:pt x="42125" y="12704"/>
                </a:lnTo>
                <a:lnTo>
                  <a:pt x="42089" y="12736"/>
                </a:lnTo>
                <a:cubicBezTo>
                  <a:pt x="42069" y="12752"/>
                  <a:pt x="42049" y="12764"/>
                  <a:pt x="42037" y="12764"/>
                </a:cubicBezTo>
                <a:lnTo>
                  <a:pt x="42029" y="12764"/>
                </a:lnTo>
                <a:cubicBezTo>
                  <a:pt x="42029" y="12764"/>
                  <a:pt x="42025" y="12764"/>
                  <a:pt x="42021" y="12760"/>
                </a:cubicBezTo>
                <a:lnTo>
                  <a:pt x="41993" y="12744"/>
                </a:lnTo>
                <a:lnTo>
                  <a:pt x="42021" y="12724"/>
                </a:lnTo>
                <a:cubicBezTo>
                  <a:pt x="42042" y="12710"/>
                  <a:pt x="42056" y="12699"/>
                  <a:pt x="42073" y="12699"/>
                </a:cubicBezTo>
                <a:close/>
                <a:moveTo>
                  <a:pt x="41838" y="12724"/>
                </a:moveTo>
                <a:lnTo>
                  <a:pt x="41782" y="12760"/>
                </a:lnTo>
                <a:cubicBezTo>
                  <a:pt x="41766" y="12760"/>
                  <a:pt x="41762" y="12764"/>
                  <a:pt x="41758" y="12764"/>
                </a:cubicBezTo>
                <a:cubicBezTo>
                  <a:pt x="41750" y="12772"/>
                  <a:pt x="41746" y="12772"/>
                  <a:pt x="41746" y="12772"/>
                </a:cubicBezTo>
                <a:cubicBezTo>
                  <a:pt x="41738" y="12772"/>
                  <a:pt x="41730" y="12760"/>
                  <a:pt x="41722" y="12756"/>
                </a:cubicBezTo>
                <a:lnTo>
                  <a:pt x="41690" y="12724"/>
                </a:lnTo>
                <a:close/>
                <a:moveTo>
                  <a:pt x="42264" y="12784"/>
                </a:moveTo>
                <a:lnTo>
                  <a:pt x="42216" y="12820"/>
                </a:lnTo>
                <a:cubicBezTo>
                  <a:pt x="42200" y="12832"/>
                  <a:pt x="42184" y="12844"/>
                  <a:pt x="42164" y="12856"/>
                </a:cubicBezTo>
                <a:lnTo>
                  <a:pt x="42160" y="12860"/>
                </a:lnTo>
                <a:lnTo>
                  <a:pt x="42148" y="12860"/>
                </a:lnTo>
                <a:cubicBezTo>
                  <a:pt x="42144" y="12860"/>
                  <a:pt x="42140" y="12860"/>
                  <a:pt x="42140" y="12856"/>
                </a:cubicBezTo>
                <a:lnTo>
                  <a:pt x="42113" y="12840"/>
                </a:lnTo>
                <a:lnTo>
                  <a:pt x="42144" y="12820"/>
                </a:lnTo>
                <a:cubicBezTo>
                  <a:pt x="42168" y="12800"/>
                  <a:pt x="42184" y="12792"/>
                  <a:pt x="42204" y="12784"/>
                </a:cubicBezTo>
                <a:close/>
                <a:moveTo>
                  <a:pt x="41893" y="12812"/>
                </a:moveTo>
                <a:cubicBezTo>
                  <a:pt x="41905" y="12812"/>
                  <a:pt x="41909" y="12816"/>
                  <a:pt x="41921" y="12820"/>
                </a:cubicBezTo>
                <a:lnTo>
                  <a:pt x="41941" y="12836"/>
                </a:lnTo>
                <a:lnTo>
                  <a:pt x="41921" y="12852"/>
                </a:lnTo>
                <a:cubicBezTo>
                  <a:pt x="41881" y="12876"/>
                  <a:pt x="41865" y="12880"/>
                  <a:pt x="41861" y="12880"/>
                </a:cubicBezTo>
                <a:cubicBezTo>
                  <a:pt x="41846" y="12876"/>
                  <a:pt x="41842" y="12872"/>
                  <a:pt x="41830" y="12864"/>
                </a:cubicBezTo>
                <a:lnTo>
                  <a:pt x="41818" y="12848"/>
                </a:lnTo>
                <a:lnTo>
                  <a:pt x="41830" y="12840"/>
                </a:lnTo>
                <a:cubicBezTo>
                  <a:pt x="41869" y="12812"/>
                  <a:pt x="41885" y="12812"/>
                  <a:pt x="41893" y="12812"/>
                </a:cubicBezTo>
                <a:close/>
                <a:moveTo>
                  <a:pt x="67203" y="3903"/>
                </a:moveTo>
                <a:cubicBezTo>
                  <a:pt x="68173" y="3903"/>
                  <a:pt x="69099" y="4027"/>
                  <a:pt x="69997" y="4275"/>
                </a:cubicBezTo>
                <a:cubicBezTo>
                  <a:pt x="71269" y="4626"/>
                  <a:pt x="72404" y="5188"/>
                  <a:pt x="73373" y="5945"/>
                </a:cubicBezTo>
                <a:cubicBezTo>
                  <a:pt x="74397" y="6742"/>
                  <a:pt x="75186" y="7774"/>
                  <a:pt x="75784" y="9098"/>
                </a:cubicBezTo>
                <a:cubicBezTo>
                  <a:pt x="76194" y="10006"/>
                  <a:pt x="76477" y="10951"/>
                  <a:pt x="76756" y="11923"/>
                </a:cubicBezTo>
                <a:cubicBezTo>
                  <a:pt x="76868" y="12302"/>
                  <a:pt x="76976" y="12680"/>
                  <a:pt x="77059" y="12975"/>
                </a:cubicBezTo>
                <a:lnTo>
                  <a:pt x="77027" y="12983"/>
                </a:lnTo>
                <a:cubicBezTo>
                  <a:pt x="77007" y="12935"/>
                  <a:pt x="76991" y="12884"/>
                  <a:pt x="76972" y="12836"/>
                </a:cubicBezTo>
                <a:cubicBezTo>
                  <a:pt x="76912" y="12680"/>
                  <a:pt x="76856" y="12521"/>
                  <a:pt x="76800" y="12365"/>
                </a:cubicBezTo>
                <a:cubicBezTo>
                  <a:pt x="76513" y="11576"/>
                  <a:pt x="76214" y="10759"/>
                  <a:pt x="75844" y="9982"/>
                </a:cubicBezTo>
                <a:cubicBezTo>
                  <a:pt x="75334" y="8918"/>
                  <a:pt x="74748" y="8061"/>
                  <a:pt x="74062" y="7360"/>
                </a:cubicBezTo>
                <a:cubicBezTo>
                  <a:pt x="73409" y="6698"/>
                  <a:pt x="72636" y="6140"/>
                  <a:pt x="71759" y="5698"/>
                </a:cubicBezTo>
                <a:cubicBezTo>
                  <a:pt x="70320" y="4965"/>
                  <a:pt x="68758" y="4586"/>
                  <a:pt x="67112" y="4562"/>
                </a:cubicBezTo>
                <a:cubicBezTo>
                  <a:pt x="67054" y="4561"/>
                  <a:pt x="66997" y="4561"/>
                  <a:pt x="66939" y="4561"/>
                </a:cubicBezTo>
                <a:cubicBezTo>
                  <a:pt x="65699" y="4561"/>
                  <a:pt x="64390" y="4765"/>
                  <a:pt x="62939" y="5188"/>
                </a:cubicBezTo>
                <a:cubicBezTo>
                  <a:pt x="61385" y="5638"/>
                  <a:pt x="59879" y="6264"/>
                  <a:pt x="58556" y="6814"/>
                </a:cubicBezTo>
                <a:cubicBezTo>
                  <a:pt x="58050" y="7021"/>
                  <a:pt x="57527" y="7240"/>
                  <a:pt x="57069" y="7436"/>
                </a:cubicBezTo>
                <a:cubicBezTo>
                  <a:pt x="55619" y="8049"/>
                  <a:pt x="54120" y="8679"/>
                  <a:pt x="52622" y="9225"/>
                </a:cubicBezTo>
                <a:cubicBezTo>
                  <a:pt x="50326" y="10062"/>
                  <a:pt x="48154" y="10708"/>
                  <a:pt x="45986" y="11206"/>
                </a:cubicBezTo>
                <a:lnTo>
                  <a:pt x="45843" y="11206"/>
                </a:lnTo>
                <a:lnTo>
                  <a:pt x="45990" y="11158"/>
                </a:lnTo>
                <a:cubicBezTo>
                  <a:pt x="46082" y="11126"/>
                  <a:pt x="46166" y="11098"/>
                  <a:pt x="46253" y="11070"/>
                </a:cubicBezTo>
                <a:cubicBezTo>
                  <a:pt x="49071" y="10150"/>
                  <a:pt x="51948" y="9066"/>
                  <a:pt x="54810" y="7850"/>
                </a:cubicBezTo>
                <a:lnTo>
                  <a:pt x="55340" y="7623"/>
                </a:lnTo>
                <a:cubicBezTo>
                  <a:pt x="57009" y="6914"/>
                  <a:pt x="58739" y="6176"/>
                  <a:pt x="60449" y="5471"/>
                </a:cubicBezTo>
                <a:cubicBezTo>
                  <a:pt x="62035" y="4821"/>
                  <a:pt x="63477" y="4375"/>
                  <a:pt x="64852" y="4128"/>
                </a:cubicBezTo>
                <a:cubicBezTo>
                  <a:pt x="65667" y="3978"/>
                  <a:pt x="66448" y="3903"/>
                  <a:pt x="67203" y="3903"/>
                </a:cubicBezTo>
                <a:close/>
                <a:moveTo>
                  <a:pt x="42020" y="12914"/>
                </a:moveTo>
                <a:cubicBezTo>
                  <a:pt x="42023" y="12914"/>
                  <a:pt x="42026" y="12915"/>
                  <a:pt x="42029" y="12915"/>
                </a:cubicBezTo>
                <a:cubicBezTo>
                  <a:pt x="42037" y="12915"/>
                  <a:pt x="42045" y="12919"/>
                  <a:pt x="42057" y="12931"/>
                </a:cubicBezTo>
                <a:lnTo>
                  <a:pt x="42069" y="12943"/>
                </a:lnTo>
                <a:lnTo>
                  <a:pt x="42045" y="12955"/>
                </a:lnTo>
                <a:cubicBezTo>
                  <a:pt x="42021" y="12975"/>
                  <a:pt x="42005" y="12983"/>
                  <a:pt x="41997" y="12995"/>
                </a:cubicBezTo>
                <a:lnTo>
                  <a:pt x="41985" y="12999"/>
                </a:lnTo>
                <a:lnTo>
                  <a:pt x="41981" y="12999"/>
                </a:lnTo>
                <a:cubicBezTo>
                  <a:pt x="41969" y="12999"/>
                  <a:pt x="41961" y="12991"/>
                  <a:pt x="41949" y="12979"/>
                </a:cubicBezTo>
                <a:lnTo>
                  <a:pt x="41937" y="12963"/>
                </a:lnTo>
                <a:lnTo>
                  <a:pt x="41965" y="12943"/>
                </a:lnTo>
                <a:cubicBezTo>
                  <a:pt x="41992" y="12923"/>
                  <a:pt x="42005" y="12914"/>
                  <a:pt x="42020" y="12914"/>
                </a:cubicBezTo>
                <a:close/>
                <a:moveTo>
                  <a:pt x="66970" y="4647"/>
                </a:moveTo>
                <a:cubicBezTo>
                  <a:pt x="68008" y="4647"/>
                  <a:pt x="69001" y="4791"/>
                  <a:pt x="69973" y="5080"/>
                </a:cubicBezTo>
                <a:cubicBezTo>
                  <a:pt x="71201" y="5443"/>
                  <a:pt x="72309" y="6005"/>
                  <a:pt x="73261" y="6758"/>
                </a:cubicBezTo>
                <a:cubicBezTo>
                  <a:pt x="74170" y="7475"/>
                  <a:pt x="74919" y="8396"/>
                  <a:pt x="75541" y="9572"/>
                </a:cubicBezTo>
                <a:cubicBezTo>
                  <a:pt x="76019" y="10472"/>
                  <a:pt x="76374" y="11441"/>
                  <a:pt x="76712" y="12373"/>
                </a:cubicBezTo>
                <a:cubicBezTo>
                  <a:pt x="76848" y="12740"/>
                  <a:pt x="76991" y="13119"/>
                  <a:pt x="77139" y="13509"/>
                </a:cubicBezTo>
                <a:lnTo>
                  <a:pt x="77103" y="13521"/>
                </a:lnTo>
                <a:lnTo>
                  <a:pt x="77059" y="13433"/>
                </a:lnTo>
                <a:cubicBezTo>
                  <a:pt x="76924" y="13155"/>
                  <a:pt x="76796" y="12872"/>
                  <a:pt x="76661" y="12585"/>
                </a:cubicBezTo>
                <a:cubicBezTo>
                  <a:pt x="76374" y="11967"/>
                  <a:pt x="76075" y="11325"/>
                  <a:pt x="75760" y="10704"/>
                </a:cubicBezTo>
                <a:cubicBezTo>
                  <a:pt x="75266" y="9731"/>
                  <a:pt x="74644" y="8862"/>
                  <a:pt x="73903" y="8129"/>
                </a:cubicBezTo>
                <a:cubicBezTo>
                  <a:pt x="73166" y="7396"/>
                  <a:pt x="72289" y="6786"/>
                  <a:pt x="71297" y="6320"/>
                </a:cubicBezTo>
                <a:cubicBezTo>
                  <a:pt x="69862" y="5646"/>
                  <a:pt x="68324" y="5304"/>
                  <a:pt x="66717" y="5304"/>
                </a:cubicBezTo>
                <a:cubicBezTo>
                  <a:pt x="66239" y="5304"/>
                  <a:pt x="65753" y="5331"/>
                  <a:pt x="65267" y="5391"/>
                </a:cubicBezTo>
                <a:cubicBezTo>
                  <a:pt x="64139" y="5531"/>
                  <a:pt x="62983" y="5818"/>
                  <a:pt x="61628" y="6288"/>
                </a:cubicBezTo>
                <a:cubicBezTo>
                  <a:pt x="60229" y="6778"/>
                  <a:pt x="58843" y="7356"/>
                  <a:pt x="57496" y="7914"/>
                </a:cubicBezTo>
                <a:lnTo>
                  <a:pt x="57484" y="7918"/>
                </a:lnTo>
                <a:cubicBezTo>
                  <a:pt x="57065" y="8093"/>
                  <a:pt x="56631" y="8273"/>
                  <a:pt x="56208" y="8444"/>
                </a:cubicBezTo>
                <a:cubicBezTo>
                  <a:pt x="53658" y="9492"/>
                  <a:pt x="51362" y="10237"/>
                  <a:pt x="49182" y="10735"/>
                </a:cubicBezTo>
                <a:cubicBezTo>
                  <a:pt x="48098" y="11002"/>
                  <a:pt x="47098" y="11182"/>
                  <a:pt x="46130" y="11309"/>
                </a:cubicBezTo>
                <a:lnTo>
                  <a:pt x="46126" y="11277"/>
                </a:lnTo>
                <a:cubicBezTo>
                  <a:pt x="49182" y="10560"/>
                  <a:pt x="52239" y="9564"/>
                  <a:pt x="55451" y="8217"/>
                </a:cubicBezTo>
                <a:lnTo>
                  <a:pt x="56224" y="7894"/>
                </a:lnTo>
                <a:cubicBezTo>
                  <a:pt x="57603" y="7316"/>
                  <a:pt x="59034" y="6718"/>
                  <a:pt x="60449" y="6148"/>
                </a:cubicBezTo>
                <a:cubicBezTo>
                  <a:pt x="62023" y="5519"/>
                  <a:pt x="63366" y="5108"/>
                  <a:pt x="64685" y="4865"/>
                </a:cubicBezTo>
                <a:cubicBezTo>
                  <a:pt x="65474" y="4720"/>
                  <a:pt x="66233" y="4647"/>
                  <a:pt x="66970" y="4647"/>
                </a:cubicBezTo>
                <a:close/>
                <a:moveTo>
                  <a:pt x="9406" y="7842"/>
                </a:moveTo>
                <a:lnTo>
                  <a:pt x="9485" y="7890"/>
                </a:lnTo>
                <a:cubicBezTo>
                  <a:pt x="9605" y="7958"/>
                  <a:pt x="9724" y="8021"/>
                  <a:pt x="9844" y="8093"/>
                </a:cubicBezTo>
                <a:lnTo>
                  <a:pt x="9860" y="8101"/>
                </a:lnTo>
                <a:cubicBezTo>
                  <a:pt x="10195" y="8292"/>
                  <a:pt x="10541" y="8492"/>
                  <a:pt x="10880" y="8691"/>
                </a:cubicBezTo>
                <a:cubicBezTo>
                  <a:pt x="11139" y="8846"/>
                  <a:pt x="11402" y="8998"/>
                  <a:pt x="11661" y="9149"/>
                </a:cubicBezTo>
                <a:cubicBezTo>
                  <a:pt x="12813" y="9827"/>
                  <a:pt x="14001" y="10528"/>
                  <a:pt x="15216" y="11142"/>
                </a:cubicBezTo>
                <a:cubicBezTo>
                  <a:pt x="16503" y="11788"/>
                  <a:pt x="17691" y="12262"/>
                  <a:pt x="18835" y="12593"/>
                </a:cubicBezTo>
                <a:cubicBezTo>
                  <a:pt x="19882" y="12890"/>
                  <a:pt x="20938" y="13039"/>
                  <a:pt x="21996" y="13039"/>
                </a:cubicBezTo>
                <a:cubicBezTo>
                  <a:pt x="23109" y="13039"/>
                  <a:pt x="24223" y="12874"/>
                  <a:pt x="25331" y="12541"/>
                </a:cubicBezTo>
                <a:cubicBezTo>
                  <a:pt x="26379" y="12226"/>
                  <a:pt x="27415" y="11835"/>
                  <a:pt x="28411" y="11453"/>
                </a:cubicBezTo>
                <a:lnTo>
                  <a:pt x="28467" y="11433"/>
                </a:lnTo>
                <a:cubicBezTo>
                  <a:pt x="28618" y="11377"/>
                  <a:pt x="28774" y="11321"/>
                  <a:pt x="28929" y="11262"/>
                </a:cubicBezTo>
                <a:cubicBezTo>
                  <a:pt x="29910" y="10891"/>
                  <a:pt x="31049" y="10480"/>
                  <a:pt x="32237" y="10225"/>
                </a:cubicBezTo>
                <a:cubicBezTo>
                  <a:pt x="33009" y="10059"/>
                  <a:pt x="33773" y="9976"/>
                  <a:pt x="34527" y="9976"/>
                </a:cubicBezTo>
                <a:cubicBezTo>
                  <a:pt x="36151" y="9976"/>
                  <a:pt x="37728" y="10361"/>
                  <a:pt x="39239" y="11126"/>
                </a:cubicBezTo>
                <a:lnTo>
                  <a:pt x="39227" y="11162"/>
                </a:lnTo>
                <a:cubicBezTo>
                  <a:pt x="37902" y="10656"/>
                  <a:pt x="36535" y="10404"/>
                  <a:pt x="35136" y="10404"/>
                </a:cubicBezTo>
                <a:cubicBezTo>
                  <a:pt x="34066" y="10404"/>
                  <a:pt x="32977" y="10552"/>
                  <a:pt x="31874" y="10847"/>
                </a:cubicBezTo>
                <a:cubicBezTo>
                  <a:pt x="30639" y="11182"/>
                  <a:pt x="29431" y="11644"/>
                  <a:pt x="28260" y="12090"/>
                </a:cubicBezTo>
                <a:lnTo>
                  <a:pt x="28232" y="12102"/>
                </a:lnTo>
                <a:cubicBezTo>
                  <a:pt x="27116" y="12529"/>
                  <a:pt x="25960" y="12979"/>
                  <a:pt x="24781" y="13286"/>
                </a:cubicBezTo>
                <a:cubicBezTo>
                  <a:pt x="23713" y="13573"/>
                  <a:pt x="22732" y="13704"/>
                  <a:pt x="21784" y="13704"/>
                </a:cubicBezTo>
                <a:lnTo>
                  <a:pt x="21684" y="13704"/>
                </a:lnTo>
                <a:cubicBezTo>
                  <a:pt x="20253" y="13693"/>
                  <a:pt x="18815" y="13386"/>
                  <a:pt x="17292" y="12784"/>
                </a:cubicBezTo>
                <a:cubicBezTo>
                  <a:pt x="16029" y="12286"/>
                  <a:pt x="14806" y="11628"/>
                  <a:pt x="13538" y="10767"/>
                </a:cubicBezTo>
                <a:cubicBezTo>
                  <a:pt x="12769" y="10245"/>
                  <a:pt x="11996" y="9699"/>
                  <a:pt x="11247" y="9173"/>
                </a:cubicBezTo>
                <a:cubicBezTo>
                  <a:pt x="10880" y="8914"/>
                  <a:pt x="10506" y="8651"/>
                  <a:pt x="10135" y="8392"/>
                </a:cubicBezTo>
                <a:cubicBezTo>
                  <a:pt x="10043" y="8324"/>
                  <a:pt x="9948" y="8265"/>
                  <a:pt x="9860" y="8205"/>
                </a:cubicBezTo>
                <a:cubicBezTo>
                  <a:pt x="9744" y="8133"/>
                  <a:pt x="9629" y="8057"/>
                  <a:pt x="9521" y="7978"/>
                </a:cubicBezTo>
                <a:cubicBezTo>
                  <a:pt x="9493" y="7958"/>
                  <a:pt x="9477" y="7934"/>
                  <a:pt x="9461" y="7914"/>
                </a:cubicBezTo>
                <a:lnTo>
                  <a:pt x="9406" y="7842"/>
                </a:lnTo>
                <a:close/>
                <a:moveTo>
                  <a:pt x="66742" y="5413"/>
                </a:moveTo>
                <a:cubicBezTo>
                  <a:pt x="67335" y="5413"/>
                  <a:pt x="67914" y="5462"/>
                  <a:pt x="68483" y="5559"/>
                </a:cubicBezTo>
                <a:cubicBezTo>
                  <a:pt x="70093" y="5826"/>
                  <a:pt x="71548" y="6423"/>
                  <a:pt x="72811" y="7336"/>
                </a:cubicBezTo>
                <a:cubicBezTo>
                  <a:pt x="73751" y="8014"/>
                  <a:pt x="74545" y="8878"/>
                  <a:pt x="75238" y="9990"/>
                </a:cubicBezTo>
                <a:cubicBezTo>
                  <a:pt x="75764" y="10843"/>
                  <a:pt x="76190" y="11768"/>
                  <a:pt x="76597" y="12664"/>
                </a:cubicBezTo>
                <a:lnTo>
                  <a:pt x="76649" y="12776"/>
                </a:lnTo>
                <a:cubicBezTo>
                  <a:pt x="76812" y="13139"/>
                  <a:pt x="76987" y="13497"/>
                  <a:pt x="77151" y="13844"/>
                </a:cubicBezTo>
                <a:lnTo>
                  <a:pt x="77195" y="13936"/>
                </a:lnTo>
                <a:lnTo>
                  <a:pt x="77159" y="13952"/>
                </a:lnTo>
                <a:cubicBezTo>
                  <a:pt x="77027" y="13716"/>
                  <a:pt x="76892" y="13477"/>
                  <a:pt x="76756" y="13238"/>
                </a:cubicBezTo>
                <a:lnTo>
                  <a:pt x="76748" y="13222"/>
                </a:lnTo>
                <a:cubicBezTo>
                  <a:pt x="76418" y="12640"/>
                  <a:pt x="76075" y="12031"/>
                  <a:pt x="75732" y="11445"/>
                </a:cubicBezTo>
                <a:cubicBezTo>
                  <a:pt x="75222" y="10584"/>
                  <a:pt x="74636" y="9803"/>
                  <a:pt x="73983" y="9129"/>
                </a:cubicBezTo>
                <a:cubicBezTo>
                  <a:pt x="72942" y="8053"/>
                  <a:pt x="71651" y="7236"/>
                  <a:pt x="70145" y="6694"/>
                </a:cubicBezTo>
                <a:cubicBezTo>
                  <a:pt x="68985" y="6272"/>
                  <a:pt x="67754" y="6065"/>
                  <a:pt x="66494" y="6065"/>
                </a:cubicBezTo>
                <a:cubicBezTo>
                  <a:pt x="65729" y="6065"/>
                  <a:pt x="64940" y="6144"/>
                  <a:pt x="64147" y="6300"/>
                </a:cubicBezTo>
                <a:cubicBezTo>
                  <a:pt x="62959" y="6531"/>
                  <a:pt x="61692" y="6922"/>
                  <a:pt x="60170" y="7523"/>
                </a:cubicBezTo>
                <a:cubicBezTo>
                  <a:pt x="59472" y="7798"/>
                  <a:pt x="58763" y="8081"/>
                  <a:pt x="58077" y="8360"/>
                </a:cubicBezTo>
                <a:lnTo>
                  <a:pt x="58066" y="8364"/>
                </a:lnTo>
                <a:cubicBezTo>
                  <a:pt x="57209" y="8711"/>
                  <a:pt x="56328" y="9062"/>
                  <a:pt x="55455" y="9408"/>
                </a:cubicBezTo>
                <a:cubicBezTo>
                  <a:pt x="53160" y="10305"/>
                  <a:pt x="50984" y="10883"/>
                  <a:pt x="48796" y="11182"/>
                </a:cubicBezTo>
                <a:cubicBezTo>
                  <a:pt x="48194" y="11265"/>
                  <a:pt x="47580" y="11309"/>
                  <a:pt x="46987" y="11361"/>
                </a:cubicBezTo>
                <a:lnTo>
                  <a:pt x="46979" y="11361"/>
                </a:lnTo>
                <a:cubicBezTo>
                  <a:pt x="46811" y="11377"/>
                  <a:pt x="46644" y="11385"/>
                  <a:pt x="46480" y="11401"/>
                </a:cubicBezTo>
                <a:lnTo>
                  <a:pt x="46472" y="11365"/>
                </a:lnTo>
                <a:lnTo>
                  <a:pt x="46492" y="11361"/>
                </a:lnTo>
                <a:cubicBezTo>
                  <a:pt x="46783" y="11317"/>
                  <a:pt x="47086" y="11269"/>
                  <a:pt x="47381" y="11218"/>
                </a:cubicBezTo>
                <a:cubicBezTo>
                  <a:pt x="49920" y="10767"/>
                  <a:pt x="52498" y="10030"/>
                  <a:pt x="55033" y="9030"/>
                </a:cubicBezTo>
                <a:cubicBezTo>
                  <a:pt x="55985" y="8651"/>
                  <a:pt x="56950" y="8257"/>
                  <a:pt x="57882" y="7874"/>
                </a:cubicBezTo>
                <a:cubicBezTo>
                  <a:pt x="58396" y="7663"/>
                  <a:pt x="58966" y="7424"/>
                  <a:pt x="59520" y="7204"/>
                </a:cubicBezTo>
                <a:cubicBezTo>
                  <a:pt x="60839" y="6666"/>
                  <a:pt x="62270" y="6124"/>
                  <a:pt x="63776" y="5778"/>
                </a:cubicBezTo>
                <a:cubicBezTo>
                  <a:pt x="64816" y="5536"/>
                  <a:pt x="65798" y="5413"/>
                  <a:pt x="66742" y="5413"/>
                </a:cubicBezTo>
                <a:close/>
                <a:moveTo>
                  <a:pt x="66482" y="6168"/>
                </a:moveTo>
                <a:cubicBezTo>
                  <a:pt x="68742" y="6176"/>
                  <a:pt x="70806" y="6826"/>
                  <a:pt x="72632" y="8097"/>
                </a:cubicBezTo>
                <a:cubicBezTo>
                  <a:pt x="73445" y="8667"/>
                  <a:pt x="74174" y="9396"/>
                  <a:pt x="74871" y="10333"/>
                </a:cubicBezTo>
                <a:cubicBezTo>
                  <a:pt x="75493" y="11166"/>
                  <a:pt x="75999" y="12082"/>
                  <a:pt x="76493" y="12971"/>
                </a:cubicBezTo>
                <a:cubicBezTo>
                  <a:pt x="76573" y="13111"/>
                  <a:pt x="76645" y="13250"/>
                  <a:pt x="76724" y="13390"/>
                </a:cubicBezTo>
                <a:cubicBezTo>
                  <a:pt x="76872" y="13649"/>
                  <a:pt x="77023" y="13908"/>
                  <a:pt x="77171" y="14159"/>
                </a:cubicBezTo>
                <a:lnTo>
                  <a:pt x="77266" y="14326"/>
                </a:lnTo>
                <a:lnTo>
                  <a:pt x="77235" y="14346"/>
                </a:lnTo>
                <a:cubicBezTo>
                  <a:pt x="77167" y="14250"/>
                  <a:pt x="77095" y="14151"/>
                  <a:pt x="77031" y="14055"/>
                </a:cubicBezTo>
                <a:cubicBezTo>
                  <a:pt x="76848" y="13788"/>
                  <a:pt x="76657" y="13509"/>
                  <a:pt x="76493" y="13262"/>
                </a:cubicBezTo>
                <a:cubicBezTo>
                  <a:pt x="76139" y="12744"/>
                  <a:pt x="75780" y="12214"/>
                  <a:pt x="75405" y="11696"/>
                </a:cubicBezTo>
                <a:cubicBezTo>
                  <a:pt x="74417" y="10325"/>
                  <a:pt x="73353" y="9293"/>
                  <a:pt x="72157" y="8548"/>
                </a:cubicBezTo>
                <a:cubicBezTo>
                  <a:pt x="70376" y="7432"/>
                  <a:pt x="68423" y="6854"/>
                  <a:pt x="66355" y="6826"/>
                </a:cubicBezTo>
                <a:cubicBezTo>
                  <a:pt x="66322" y="6826"/>
                  <a:pt x="66289" y="6825"/>
                  <a:pt x="66256" y="6825"/>
                </a:cubicBezTo>
                <a:cubicBezTo>
                  <a:pt x="64963" y="6825"/>
                  <a:pt x="63620" y="7054"/>
                  <a:pt x="62031" y="7559"/>
                </a:cubicBezTo>
                <a:cubicBezTo>
                  <a:pt x="60819" y="7942"/>
                  <a:pt x="59624" y="8420"/>
                  <a:pt x="58468" y="8890"/>
                </a:cubicBezTo>
                <a:lnTo>
                  <a:pt x="58416" y="8910"/>
                </a:lnTo>
                <a:cubicBezTo>
                  <a:pt x="58209" y="8990"/>
                  <a:pt x="58010" y="9074"/>
                  <a:pt x="57806" y="9153"/>
                </a:cubicBezTo>
                <a:cubicBezTo>
                  <a:pt x="56232" y="9787"/>
                  <a:pt x="54810" y="10341"/>
                  <a:pt x="53315" y="10751"/>
                </a:cubicBezTo>
                <a:cubicBezTo>
                  <a:pt x="51342" y="11297"/>
                  <a:pt x="49378" y="11568"/>
                  <a:pt x="47481" y="11568"/>
                </a:cubicBezTo>
                <a:lnTo>
                  <a:pt x="47461" y="11568"/>
                </a:lnTo>
                <a:cubicBezTo>
                  <a:pt x="47190" y="11568"/>
                  <a:pt x="46919" y="11556"/>
                  <a:pt x="46648" y="11544"/>
                </a:cubicBezTo>
                <a:lnTo>
                  <a:pt x="46652" y="11505"/>
                </a:lnTo>
                <a:cubicBezTo>
                  <a:pt x="46823" y="11497"/>
                  <a:pt x="46998" y="11485"/>
                  <a:pt x="47182" y="11469"/>
                </a:cubicBezTo>
                <a:cubicBezTo>
                  <a:pt x="49298" y="11301"/>
                  <a:pt x="51402" y="10879"/>
                  <a:pt x="53610" y="10166"/>
                </a:cubicBezTo>
                <a:cubicBezTo>
                  <a:pt x="55085" y="9691"/>
                  <a:pt x="56539" y="9098"/>
                  <a:pt x="57946" y="8528"/>
                </a:cubicBezTo>
                <a:cubicBezTo>
                  <a:pt x="58189" y="8428"/>
                  <a:pt x="58428" y="8328"/>
                  <a:pt x="58671" y="8233"/>
                </a:cubicBezTo>
                <a:cubicBezTo>
                  <a:pt x="59966" y="7711"/>
                  <a:pt x="61302" y="7165"/>
                  <a:pt x="62692" y="6762"/>
                </a:cubicBezTo>
                <a:cubicBezTo>
                  <a:pt x="64071" y="6364"/>
                  <a:pt x="65303" y="6168"/>
                  <a:pt x="66454" y="6168"/>
                </a:cubicBezTo>
                <a:close/>
                <a:moveTo>
                  <a:pt x="9477" y="8073"/>
                </a:moveTo>
                <a:lnTo>
                  <a:pt x="9697" y="8221"/>
                </a:lnTo>
                <a:cubicBezTo>
                  <a:pt x="9864" y="8336"/>
                  <a:pt x="10059" y="8468"/>
                  <a:pt x="10242" y="8595"/>
                </a:cubicBezTo>
                <a:cubicBezTo>
                  <a:pt x="10621" y="8858"/>
                  <a:pt x="11020" y="9137"/>
                  <a:pt x="11338" y="9365"/>
                </a:cubicBezTo>
                <a:lnTo>
                  <a:pt x="11342" y="9369"/>
                </a:lnTo>
                <a:cubicBezTo>
                  <a:pt x="12096" y="9895"/>
                  <a:pt x="12873" y="10445"/>
                  <a:pt x="13646" y="10963"/>
                </a:cubicBezTo>
                <a:cubicBezTo>
                  <a:pt x="15144" y="11967"/>
                  <a:pt x="16595" y="12696"/>
                  <a:pt x="18078" y="13182"/>
                </a:cubicBezTo>
                <a:cubicBezTo>
                  <a:pt x="19346" y="13602"/>
                  <a:pt x="20549" y="13813"/>
                  <a:pt x="21749" y="13813"/>
                </a:cubicBezTo>
                <a:cubicBezTo>
                  <a:pt x="21792" y="13813"/>
                  <a:pt x="21836" y="13813"/>
                  <a:pt x="21879" y="13812"/>
                </a:cubicBezTo>
                <a:cubicBezTo>
                  <a:pt x="22959" y="13800"/>
                  <a:pt x="24111" y="13613"/>
                  <a:pt x="25402" y="13222"/>
                </a:cubicBezTo>
                <a:cubicBezTo>
                  <a:pt x="26395" y="12923"/>
                  <a:pt x="27375" y="12545"/>
                  <a:pt x="28320" y="12182"/>
                </a:cubicBezTo>
                <a:lnTo>
                  <a:pt x="28379" y="12162"/>
                </a:lnTo>
                <a:cubicBezTo>
                  <a:pt x="28527" y="12106"/>
                  <a:pt x="28674" y="12047"/>
                  <a:pt x="28818" y="11991"/>
                </a:cubicBezTo>
                <a:cubicBezTo>
                  <a:pt x="29850" y="11600"/>
                  <a:pt x="31049" y="11150"/>
                  <a:pt x="32273" y="10855"/>
                </a:cubicBezTo>
                <a:cubicBezTo>
                  <a:pt x="33234" y="10620"/>
                  <a:pt x="34189" y="10503"/>
                  <a:pt x="35133" y="10503"/>
                </a:cubicBezTo>
                <a:cubicBezTo>
                  <a:pt x="36355" y="10503"/>
                  <a:pt x="37558" y="10699"/>
                  <a:pt x="38733" y="11090"/>
                </a:cubicBezTo>
                <a:cubicBezTo>
                  <a:pt x="38976" y="11170"/>
                  <a:pt x="39215" y="11269"/>
                  <a:pt x="39395" y="11345"/>
                </a:cubicBezTo>
                <a:lnTo>
                  <a:pt x="39379" y="11381"/>
                </a:lnTo>
                <a:cubicBezTo>
                  <a:pt x="39307" y="11361"/>
                  <a:pt x="39231" y="11341"/>
                  <a:pt x="39159" y="11321"/>
                </a:cubicBezTo>
                <a:cubicBezTo>
                  <a:pt x="38088" y="11037"/>
                  <a:pt x="36995" y="10896"/>
                  <a:pt x="35888" y="10896"/>
                </a:cubicBezTo>
                <a:cubicBezTo>
                  <a:pt x="34790" y="10896"/>
                  <a:pt x="33678" y="11035"/>
                  <a:pt x="32560" y="11313"/>
                </a:cubicBezTo>
                <a:cubicBezTo>
                  <a:pt x="31269" y="11640"/>
                  <a:pt x="30021" y="12106"/>
                  <a:pt x="28750" y="12601"/>
                </a:cubicBezTo>
                <a:cubicBezTo>
                  <a:pt x="28611" y="12656"/>
                  <a:pt x="28467" y="12708"/>
                  <a:pt x="28328" y="12764"/>
                </a:cubicBezTo>
                <a:cubicBezTo>
                  <a:pt x="27303" y="13162"/>
                  <a:pt x="26243" y="13577"/>
                  <a:pt x="25171" y="13896"/>
                </a:cubicBezTo>
                <a:cubicBezTo>
                  <a:pt x="23912" y="14270"/>
                  <a:pt x="22788" y="14458"/>
                  <a:pt x="21732" y="14474"/>
                </a:cubicBezTo>
                <a:lnTo>
                  <a:pt x="21565" y="14474"/>
                </a:lnTo>
                <a:cubicBezTo>
                  <a:pt x="20186" y="14474"/>
                  <a:pt x="18827" y="14211"/>
                  <a:pt x="17412" y="13665"/>
                </a:cubicBezTo>
                <a:cubicBezTo>
                  <a:pt x="16212" y="13206"/>
                  <a:pt x="15061" y="12577"/>
                  <a:pt x="13893" y="11732"/>
                </a:cubicBezTo>
                <a:cubicBezTo>
                  <a:pt x="12976" y="11070"/>
                  <a:pt x="12147" y="10369"/>
                  <a:pt x="11159" y="9520"/>
                </a:cubicBezTo>
                <a:cubicBezTo>
                  <a:pt x="10844" y="9253"/>
                  <a:pt x="10521" y="8982"/>
                  <a:pt x="10215" y="8731"/>
                </a:cubicBezTo>
                <a:lnTo>
                  <a:pt x="10203" y="8719"/>
                </a:lnTo>
                <a:cubicBezTo>
                  <a:pt x="10007" y="8559"/>
                  <a:pt x="9796" y="8380"/>
                  <a:pt x="9585" y="8205"/>
                </a:cubicBezTo>
                <a:cubicBezTo>
                  <a:pt x="9569" y="8197"/>
                  <a:pt x="9557" y="8177"/>
                  <a:pt x="9541" y="8157"/>
                </a:cubicBezTo>
                <a:lnTo>
                  <a:pt x="9477" y="8073"/>
                </a:lnTo>
                <a:close/>
                <a:moveTo>
                  <a:pt x="66272" y="6925"/>
                </a:moveTo>
                <a:cubicBezTo>
                  <a:pt x="68472" y="6925"/>
                  <a:pt x="70538" y="7566"/>
                  <a:pt x="72432" y="8838"/>
                </a:cubicBezTo>
                <a:cubicBezTo>
                  <a:pt x="73194" y="9353"/>
                  <a:pt x="73927" y="10030"/>
                  <a:pt x="74664" y="10903"/>
                </a:cubicBezTo>
                <a:cubicBezTo>
                  <a:pt x="75274" y="11624"/>
                  <a:pt x="75812" y="12417"/>
                  <a:pt x="76330" y="13190"/>
                </a:cubicBezTo>
                <a:lnTo>
                  <a:pt x="76342" y="13210"/>
                </a:lnTo>
                <a:cubicBezTo>
                  <a:pt x="76434" y="13342"/>
                  <a:pt x="76529" y="13477"/>
                  <a:pt x="76617" y="13613"/>
                </a:cubicBezTo>
                <a:cubicBezTo>
                  <a:pt x="76788" y="13860"/>
                  <a:pt x="76960" y="14111"/>
                  <a:pt x="77131" y="14350"/>
                </a:cubicBezTo>
                <a:lnTo>
                  <a:pt x="77338" y="14649"/>
                </a:lnTo>
                <a:lnTo>
                  <a:pt x="77310" y="14673"/>
                </a:lnTo>
                <a:cubicBezTo>
                  <a:pt x="77191" y="14525"/>
                  <a:pt x="77071" y="14378"/>
                  <a:pt x="76948" y="14231"/>
                </a:cubicBezTo>
                <a:cubicBezTo>
                  <a:pt x="76593" y="13796"/>
                  <a:pt x="76222" y="13350"/>
                  <a:pt x="75860" y="12915"/>
                </a:cubicBezTo>
                <a:cubicBezTo>
                  <a:pt x="75453" y="12433"/>
                  <a:pt x="75007" y="11927"/>
                  <a:pt x="74501" y="11377"/>
                </a:cubicBezTo>
                <a:cubicBezTo>
                  <a:pt x="74066" y="10903"/>
                  <a:pt x="73568" y="10449"/>
                  <a:pt x="72974" y="9990"/>
                </a:cubicBezTo>
                <a:cubicBezTo>
                  <a:pt x="72006" y="9245"/>
                  <a:pt x="70910" y="8647"/>
                  <a:pt x="69718" y="8221"/>
                </a:cubicBezTo>
                <a:cubicBezTo>
                  <a:pt x="68531" y="7802"/>
                  <a:pt x="67295" y="7591"/>
                  <a:pt x="66036" y="7591"/>
                </a:cubicBezTo>
                <a:cubicBezTo>
                  <a:pt x="65080" y="7591"/>
                  <a:pt x="64095" y="7715"/>
                  <a:pt x="63111" y="7958"/>
                </a:cubicBezTo>
                <a:cubicBezTo>
                  <a:pt x="61848" y="8273"/>
                  <a:pt x="60640" y="8719"/>
                  <a:pt x="59313" y="9237"/>
                </a:cubicBezTo>
                <a:cubicBezTo>
                  <a:pt x="59034" y="9349"/>
                  <a:pt x="58755" y="9456"/>
                  <a:pt x="58468" y="9564"/>
                </a:cubicBezTo>
                <a:lnTo>
                  <a:pt x="58440" y="9572"/>
                </a:lnTo>
                <a:cubicBezTo>
                  <a:pt x="57380" y="9986"/>
                  <a:pt x="56276" y="10409"/>
                  <a:pt x="55180" y="10799"/>
                </a:cubicBezTo>
                <a:cubicBezTo>
                  <a:pt x="53379" y="11437"/>
                  <a:pt x="51494" y="11784"/>
                  <a:pt x="49589" y="11843"/>
                </a:cubicBezTo>
                <a:cubicBezTo>
                  <a:pt x="49407" y="11849"/>
                  <a:pt x="49226" y="11853"/>
                  <a:pt x="49047" y="11853"/>
                </a:cubicBezTo>
                <a:cubicBezTo>
                  <a:pt x="48291" y="11853"/>
                  <a:pt x="47551" y="11799"/>
                  <a:pt x="46843" y="11696"/>
                </a:cubicBezTo>
                <a:lnTo>
                  <a:pt x="46847" y="11660"/>
                </a:lnTo>
                <a:cubicBezTo>
                  <a:pt x="46963" y="11664"/>
                  <a:pt x="47106" y="11668"/>
                  <a:pt x="47261" y="11668"/>
                </a:cubicBezTo>
                <a:cubicBezTo>
                  <a:pt x="47354" y="11669"/>
                  <a:pt x="47448" y="11670"/>
                  <a:pt x="47541" y="11670"/>
                </a:cubicBezTo>
                <a:cubicBezTo>
                  <a:pt x="48797" y="11670"/>
                  <a:pt x="50095" y="11545"/>
                  <a:pt x="51494" y="11281"/>
                </a:cubicBezTo>
                <a:cubicBezTo>
                  <a:pt x="53072" y="10987"/>
                  <a:pt x="54714" y="10484"/>
                  <a:pt x="56814" y="9655"/>
                </a:cubicBezTo>
                <a:lnTo>
                  <a:pt x="57982" y="9193"/>
                </a:lnTo>
                <a:lnTo>
                  <a:pt x="57990" y="9189"/>
                </a:lnTo>
                <a:cubicBezTo>
                  <a:pt x="59002" y="8791"/>
                  <a:pt x="60050" y="8372"/>
                  <a:pt x="61078" y="7982"/>
                </a:cubicBezTo>
                <a:cubicBezTo>
                  <a:pt x="62469" y="7460"/>
                  <a:pt x="63729" y="7141"/>
                  <a:pt x="64940" y="7001"/>
                </a:cubicBezTo>
                <a:cubicBezTo>
                  <a:pt x="65389" y="6950"/>
                  <a:pt x="65833" y="6925"/>
                  <a:pt x="66272" y="6925"/>
                </a:cubicBezTo>
                <a:close/>
                <a:moveTo>
                  <a:pt x="66024" y="7693"/>
                </a:moveTo>
                <a:cubicBezTo>
                  <a:pt x="67611" y="7693"/>
                  <a:pt x="69183" y="8043"/>
                  <a:pt x="70699" y="8739"/>
                </a:cubicBezTo>
                <a:cubicBezTo>
                  <a:pt x="71803" y="9249"/>
                  <a:pt x="72839" y="9942"/>
                  <a:pt x="73771" y="10803"/>
                </a:cubicBezTo>
                <a:cubicBezTo>
                  <a:pt x="74552" y="11525"/>
                  <a:pt x="75230" y="12322"/>
                  <a:pt x="75736" y="12931"/>
                </a:cubicBezTo>
                <a:cubicBezTo>
                  <a:pt x="76043" y="13302"/>
                  <a:pt x="76346" y="13673"/>
                  <a:pt x="76657" y="14047"/>
                </a:cubicBezTo>
                <a:lnTo>
                  <a:pt x="76685" y="14079"/>
                </a:lnTo>
                <a:cubicBezTo>
                  <a:pt x="76956" y="14406"/>
                  <a:pt x="77223" y="14729"/>
                  <a:pt x="77490" y="15052"/>
                </a:cubicBezTo>
                <a:lnTo>
                  <a:pt x="77458" y="15075"/>
                </a:lnTo>
                <a:cubicBezTo>
                  <a:pt x="77374" y="14992"/>
                  <a:pt x="77290" y="14912"/>
                  <a:pt x="77211" y="14828"/>
                </a:cubicBezTo>
                <a:cubicBezTo>
                  <a:pt x="76964" y="14585"/>
                  <a:pt x="76724" y="14338"/>
                  <a:pt x="76485" y="14091"/>
                </a:cubicBezTo>
                <a:cubicBezTo>
                  <a:pt x="75975" y="13569"/>
                  <a:pt x="75445" y="13031"/>
                  <a:pt x="74919" y="12505"/>
                </a:cubicBezTo>
                <a:cubicBezTo>
                  <a:pt x="73815" y="11421"/>
                  <a:pt x="72751" y="10588"/>
                  <a:pt x="71659" y="9970"/>
                </a:cubicBezTo>
                <a:cubicBezTo>
                  <a:pt x="69910" y="8978"/>
                  <a:pt x="68088" y="8436"/>
                  <a:pt x="66239" y="8356"/>
                </a:cubicBezTo>
                <a:cubicBezTo>
                  <a:pt x="66100" y="8352"/>
                  <a:pt x="65956" y="8348"/>
                  <a:pt x="65813" y="8348"/>
                </a:cubicBezTo>
                <a:cubicBezTo>
                  <a:pt x="64725" y="8348"/>
                  <a:pt x="63589" y="8520"/>
                  <a:pt x="62338" y="8874"/>
                </a:cubicBezTo>
                <a:cubicBezTo>
                  <a:pt x="61122" y="9217"/>
                  <a:pt x="59935" y="9687"/>
                  <a:pt x="58779" y="10142"/>
                </a:cubicBezTo>
                <a:lnTo>
                  <a:pt x="58651" y="10189"/>
                </a:lnTo>
                <a:cubicBezTo>
                  <a:pt x="57356" y="10700"/>
                  <a:pt x="56021" y="11226"/>
                  <a:pt x="54662" y="11608"/>
                </a:cubicBezTo>
                <a:cubicBezTo>
                  <a:pt x="53231" y="12019"/>
                  <a:pt x="51793" y="12226"/>
                  <a:pt x="50382" y="12234"/>
                </a:cubicBezTo>
                <a:lnTo>
                  <a:pt x="50310" y="12234"/>
                </a:lnTo>
                <a:cubicBezTo>
                  <a:pt x="49194" y="12234"/>
                  <a:pt x="48122" y="12106"/>
                  <a:pt x="47110" y="11867"/>
                </a:cubicBezTo>
                <a:lnTo>
                  <a:pt x="47118" y="11835"/>
                </a:lnTo>
                <a:cubicBezTo>
                  <a:pt x="47170" y="11839"/>
                  <a:pt x="47222" y="11847"/>
                  <a:pt x="47269" y="11855"/>
                </a:cubicBezTo>
                <a:cubicBezTo>
                  <a:pt x="47866" y="11921"/>
                  <a:pt x="48470" y="11954"/>
                  <a:pt x="49080" y="11954"/>
                </a:cubicBezTo>
                <a:cubicBezTo>
                  <a:pt x="50504" y="11954"/>
                  <a:pt x="51963" y="11775"/>
                  <a:pt x="53439" y="11421"/>
                </a:cubicBezTo>
                <a:cubicBezTo>
                  <a:pt x="54825" y="11082"/>
                  <a:pt x="56161" y="10584"/>
                  <a:pt x="57635" y="10014"/>
                </a:cubicBezTo>
                <a:cubicBezTo>
                  <a:pt x="57850" y="9934"/>
                  <a:pt x="58062" y="9851"/>
                  <a:pt x="58273" y="9771"/>
                </a:cubicBezTo>
                <a:cubicBezTo>
                  <a:pt x="59389" y="9337"/>
                  <a:pt x="60552" y="8890"/>
                  <a:pt x="61700" y="8480"/>
                </a:cubicBezTo>
                <a:cubicBezTo>
                  <a:pt x="63007" y="8017"/>
                  <a:pt x="64310" y="7754"/>
                  <a:pt x="65578" y="7703"/>
                </a:cubicBezTo>
                <a:cubicBezTo>
                  <a:pt x="65727" y="7697"/>
                  <a:pt x="65876" y="7693"/>
                  <a:pt x="66024" y="7693"/>
                </a:cubicBezTo>
                <a:close/>
                <a:moveTo>
                  <a:pt x="9465" y="8241"/>
                </a:moveTo>
                <a:lnTo>
                  <a:pt x="9677" y="8412"/>
                </a:lnTo>
                <a:cubicBezTo>
                  <a:pt x="9816" y="8520"/>
                  <a:pt x="9940" y="8619"/>
                  <a:pt x="10067" y="8731"/>
                </a:cubicBezTo>
                <a:cubicBezTo>
                  <a:pt x="10362" y="8978"/>
                  <a:pt x="10661" y="9229"/>
                  <a:pt x="10956" y="9484"/>
                </a:cubicBezTo>
                <a:lnTo>
                  <a:pt x="10976" y="9504"/>
                </a:lnTo>
                <a:cubicBezTo>
                  <a:pt x="11562" y="10002"/>
                  <a:pt x="12163" y="10512"/>
                  <a:pt x="12773" y="11010"/>
                </a:cubicBezTo>
                <a:cubicBezTo>
                  <a:pt x="14319" y="12274"/>
                  <a:pt x="15822" y="13174"/>
                  <a:pt x="17360" y="13760"/>
                </a:cubicBezTo>
                <a:cubicBezTo>
                  <a:pt x="18798" y="14310"/>
                  <a:pt x="20181" y="14574"/>
                  <a:pt x="21572" y="14574"/>
                </a:cubicBezTo>
                <a:cubicBezTo>
                  <a:pt x="21623" y="14574"/>
                  <a:pt x="21673" y="14574"/>
                  <a:pt x="21724" y="14573"/>
                </a:cubicBezTo>
                <a:cubicBezTo>
                  <a:pt x="22712" y="14557"/>
                  <a:pt x="23749" y="14394"/>
                  <a:pt x="24888" y="14079"/>
                </a:cubicBezTo>
                <a:cubicBezTo>
                  <a:pt x="26064" y="13752"/>
                  <a:pt x="27216" y="13302"/>
                  <a:pt x="28332" y="12872"/>
                </a:cubicBezTo>
                <a:lnTo>
                  <a:pt x="28646" y="12744"/>
                </a:lnTo>
                <a:cubicBezTo>
                  <a:pt x="29969" y="12234"/>
                  <a:pt x="31165" y="11780"/>
                  <a:pt x="32420" y="11457"/>
                </a:cubicBezTo>
                <a:cubicBezTo>
                  <a:pt x="33586" y="11153"/>
                  <a:pt x="34743" y="11001"/>
                  <a:pt x="35885" y="11001"/>
                </a:cubicBezTo>
                <a:cubicBezTo>
                  <a:pt x="37019" y="11001"/>
                  <a:pt x="38137" y="11151"/>
                  <a:pt x="39231" y="11449"/>
                </a:cubicBezTo>
                <a:cubicBezTo>
                  <a:pt x="39371" y="11489"/>
                  <a:pt x="39526" y="11536"/>
                  <a:pt x="39713" y="11600"/>
                </a:cubicBezTo>
                <a:lnTo>
                  <a:pt x="39705" y="11636"/>
                </a:lnTo>
                <a:cubicBezTo>
                  <a:pt x="39510" y="11596"/>
                  <a:pt x="39351" y="11564"/>
                  <a:pt x="39199" y="11540"/>
                </a:cubicBezTo>
                <a:cubicBezTo>
                  <a:pt x="38414" y="11409"/>
                  <a:pt x="37618" y="11344"/>
                  <a:pt x="36814" y="11344"/>
                </a:cubicBezTo>
                <a:cubicBezTo>
                  <a:pt x="35473" y="11344"/>
                  <a:pt x="34111" y="11526"/>
                  <a:pt x="32743" y="11887"/>
                </a:cubicBezTo>
                <a:cubicBezTo>
                  <a:pt x="31428" y="12238"/>
                  <a:pt x="30169" y="12720"/>
                  <a:pt x="28774" y="13262"/>
                </a:cubicBezTo>
                <a:cubicBezTo>
                  <a:pt x="28638" y="13318"/>
                  <a:pt x="28507" y="13370"/>
                  <a:pt x="28375" y="13422"/>
                </a:cubicBezTo>
                <a:cubicBezTo>
                  <a:pt x="27303" y="13840"/>
                  <a:pt x="26203" y="14278"/>
                  <a:pt x="25084" y="14613"/>
                </a:cubicBezTo>
                <a:cubicBezTo>
                  <a:pt x="23836" y="14988"/>
                  <a:pt x="22724" y="15187"/>
                  <a:pt x="21680" y="15219"/>
                </a:cubicBezTo>
                <a:cubicBezTo>
                  <a:pt x="21565" y="15227"/>
                  <a:pt x="21445" y="15227"/>
                  <a:pt x="21329" y="15227"/>
                </a:cubicBezTo>
                <a:cubicBezTo>
                  <a:pt x="20214" y="15227"/>
                  <a:pt x="19090" y="15048"/>
                  <a:pt x="17982" y="14697"/>
                </a:cubicBezTo>
                <a:cubicBezTo>
                  <a:pt x="16448" y="14211"/>
                  <a:pt x="15009" y="13422"/>
                  <a:pt x="13706" y="12361"/>
                </a:cubicBezTo>
                <a:cubicBezTo>
                  <a:pt x="12753" y="11588"/>
                  <a:pt x="11912" y="10743"/>
                  <a:pt x="11215" y="10014"/>
                </a:cubicBezTo>
                <a:cubicBezTo>
                  <a:pt x="10848" y="9640"/>
                  <a:pt x="10478" y="9269"/>
                  <a:pt x="10111" y="8910"/>
                </a:cubicBezTo>
                <a:lnTo>
                  <a:pt x="10087" y="8886"/>
                </a:lnTo>
                <a:cubicBezTo>
                  <a:pt x="9940" y="8735"/>
                  <a:pt x="9788" y="8587"/>
                  <a:pt x="9633" y="8436"/>
                </a:cubicBezTo>
                <a:lnTo>
                  <a:pt x="9617" y="8420"/>
                </a:lnTo>
                <a:cubicBezTo>
                  <a:pt x="9597" y="8408"/>
                  <a:pt x="9581" y="8388"/>
                  <a:pt x="9565" y="8372"/>
                </a:cubicBezTo>
                <a:lnTo>
                  <a:pt x="9465" y="8241"/>
                </a:lnTo>
                <a:close/>
                <a:moveTo>
                  <a:pt x="65801" y="8450"/>
                </a:moveTo>
                <a:cubicBezTo>
                  <a:pt x="66920" y="8450"/>
                  <a:pt x="68046" y="8627"/>
                  <a:pt x="69152" y="8978"/>
                </a:cubicBezTo>
                <a:cubicBezTo>
                  <a:pt x="70687" y="9468"/>
                  <a:pt x="72129" y="10253"/>
                  <a:pt x="73433" y="11317"/>
                </a:cubicBezTo>
                <a:cubicBezTo>
                  <a:pt x="74385" y="12086"/>
                  <a:pt x="75226" y="12935"/>
                  <a:pt x="75923" y="13661"/>
                </a:cubicBezTo>
                <a:cubicBezTo>
                  <a:pt x="76286" y="14039"/>
                  <a:pt x="76665" y="14414"/>
                  <a:pt x="77031" y="14773"/>
                </a:cubicBezTo>
                <a:lnTo>
                  <a:pt x="77043" y="14788"/>
                </a:lnTo>
                <a:cubicBezTo>
                  <a:pt x="77199" y="14936"/>
                  <a:pt x="77350" y="15091"/>
                  <a:pt x="77502" y="15243"/>
                </a:cubicBezTo>
                <a:lnTo>
                  <a:pt x="77518" y="15255"/>
                </a:lnTo>
                <a:lnTo>
                  <a:pt x="77569" y="15307"/>
                </a:lnTo>
                <a:lnTo>
                  <a:pt x="77669" y="15434"/>
                </a:lnTo>
                <a:lnTo>
                  <a:pt x="77669" y="15434"/>
                </a:lnTo>
                <a:lnTo>
                  <a:pt x="77458" y="15267"/>
                </a:lnTo>
                <a:cubicBezTo>
                  <a:pt x="77322" y="15155"/>
                  <a:pt x="77195" y="15056"/>
                  <a:pt x="77071" y="14948"/>
                </a:cubicBezTo>
                <a:cubicBezTo>
                  <a:pt x="76772" y="14697"/>
                  <a:pt x="76473" y="14446"/>
                  <a:pt x="76178" y="14191"/>
                </a:cubicBezTo>
                <a:lnTo>
                  <a:pt x="76163" y="14175"/>
                </a:lnTo>
                <a:cubicBezTo>
                  <a:pt x="75581" y="13677"/>
                  <a:pt x="74971" y="13162"/>
                  <a:pt x="74365" y="12664"/>
                </a:cubicBezTo>
                <a:cubicBezTo>
                  <a:pt x="72819" y="11405"/>
                  <a:pt x="71316" y="10504"/>
                  <a:pt x="69778" y="9914"/>
                </a:cubicBezTo>
                <a:cubicBezTo>
                  <a:pt x="68353" y="9375"/>
                  <a:pt x="66990" y="9104"/>
                  <a:pt x="65616" y="9104"/>
                </a:cubicBezTo>
                <a:cubicBezTo>
                  <a:pt x="65549" y="9104"/>
                  <a:pt x="65482" y="9104"/>
                  <a:pt x="65414" y="9105"/>
                </a:cubicBezTo>
                <a:cubicBezTo>
                  <a:pt x="64426" y="9117"/>
                  <a:pt x="63390" y="9285"/>
                  <a:pt x="62250" y="9596"/>
                </a:cubicBezTo>
                <a:cubicBezTo>
                  <a:pt x="61074" y="9926"/>
                  <a:pt x="59919" y="10373"/>
                  <a:pt x="58807" y="10807"/>
                </a:cubicBezTo>
                <a:lnTo>
                  <a:pt x="58496" y="10927"/>
                </a:lnTo>
                <a:cubicBezTo>
                  <a:pt x="57169" y="11441"/>
                  <a:pt x="55973" y="11895"/>
                  <a:pt x="54718" y="12218"/>
                </a:cubicBezTo>
                <a:cubicBezTo>
                  <a:pt x="53556" y="12519"/>
                  <a:pt x="52402" y="12670"/>
                  <a:pt x="51262" y="12670"/>
                </a:cubicBezTo>
                <a:cubicBezTo>
                  <a:pt x="50126" y="12670"/>
                  <a:pt x="49005" y="12520"/>
                  <a:pt x="47907" y="12222"/>
                </a:cubicBezTo>
                <a:cubicBezTo>
                  <a:pt x="47768" y="12182"/>
                  <a:pt x="47616" y="12138"/>
                  <a:pt x="47425" y="12075"/>
                </a:cubicBezTo>
                <a:lnTo>
                  <a:pt x="47429" y="12043"/>
                </a:lnTo>
                <a:cubicBezTo>
                  <a:pt x="47624" y="12082"/>
                  <a:pt x="47784" y="12114"/>
                  <a:pt x="47931" y="12138"/>
                </a:cubicBezTo>
                <a:cubicBezTo>
                  <a:pt x="48714" y="12268"/>
                  <a:pt x="49508" y="12332"/>
                  <a:pt x="50308" y="12332"/>
                </a:cubicBezTo>
                <a:cubicBezTo>
                  <a:pt x="51653" y="12332"/>
                  <a:pt x="53018" y="12150"/>
                  <a:pt x="54387" y="11788"/>
                </a:cubicBezTo>
                <a:cubicBezTo>
                  <a:pt x="55702" y="11441"/>
                  <a:pt x="56966" y="10959"/>
                  <a:pt x="58360" y="10413"/>
                </a:cubicBezTo>
                <a:cubicBezTo>
                  <a:pt x="58492" y="10361"/>
                  <a:pt x="58627" y="10309"/>
                  <a:pt x="58763" y="10253"/>
                </a:cubicBezTo>
                <a:cubicBezTo>
                  <a:pt x="59835" y="9831"/>
                  <a:pt x="60939" y="9396"/>
                  <a:pt x="62055" y="9066"/>
                </a:cubicBezTo>
                <a:cubicBezTo>
                  <a:pt x="63302" y="8691"/>
                  <a:pt x="64410" y="8492"/>
                  <a:pt x="65458" y="8456"/>
                </a:cubicBezTo>
                <a:cubicBezTo>
                  <a:pt x="65572" y="8452"/>
                  <a:pt x="65686" y="8450"/>
                  <a:pt x="65801" y="8450"/>
                </a:cubicBezTo>
                <a:close/>
                <a:moveTo>
                  <a:pt x="65574" y="9204"/>
                </a:moveTo>
                <a:cubicBezTo>
                  <a:pt x="66956" y="9204"/>
                  <a:pt x="68320" y="9468"/>
                  <a:pt x="69742" y="10010"/>
                </a:cubicBezTo>
                <a:cubicBezTo>
                  <a:pt x="70942" y="10468"/>
                  <a:pt x="72094" y="11102"/>
                  <a:pt x="73261" y="11943"/>
                </a:cubicBezTo>
                <a:cubicBezTo>
                  <a:pt x="74178" y="12605"/>
                  <a:pt x="75007" y="13310"/>
                  <a:pt x="75995" y="14155"/>
                </a:cubicBezTo>
                <a:cubicBezTo>
                  <a:pt x="76314" y="14430"/>
                  <a:pt x="76637" y="14697"/>
                  <a:pt x="76952" y="14956"/>
                </a:cubicBezTo>
                <a:lnTo>
                  <a:pt x="76960" y="14968"/>
                </a:lnTo>
                <a:cubicBezTo>
                  <a:pt x="77167" y="15135"/>
                  <a:pt x="77370" y="15299"/>
                  <a:pt x="77569" y="15470"/>
                </a:cubicBezTo>
                <a:cubicBezTo>
                  <a:pt x="77585" y="15478"/>
                  <a:pt x="77597" y="15498"/>
                  <a:pt x="77613" y="15518"/>
                </a:cubicBezTo>
                <a:lnTo>
                  <a:pt x="77677" y="15605"/>
                </a:lnTo>
                <a:lnTo>
                  <a:pt x="77438" y="15446"/>
                </a:lnTo>
                <a:cubicBezTo>
                  <a:pt x="77258" y="15326"/>
                  <a:pt x="77075" y="15199"/>
                  <a:pt x="76896" y="15075"/>
                </a:cubicBezTo>
                <a:cubicBezTo>
                  <a:pt x="76529" y="14820"/>
                  <a:pt x="76159" y="14557"/>
                  <a:pt x="75800" y="14310"/>
                </a:cubicBezTo>
                <a:cubicBezTo>
                  <a:pt x="75047" y="13780"/>
                  <a:pt x="74270" y="13234"/>
                  <a:pt x="73492" y="12716"/>
                </a:cubicBezTo>
                <a:cubicBezTo>
                  <a:pt x="71994" y="11708"/>
                  <a:pt x="70543" y="10983"/>
                  <a:pt x="69061" y="10492"/>
                </a:cubicBezTo>
                <a:cubicBezTo>
                  <a:pt x="67786" y="10070"/>
                  <a:pt x="66575" y="9866"/>
                  <a:pt x="65363" y="9866"/>
                </a:cubicBezTo>
                <a:cubicBezTo>
                  <a:pt x="65328" y="9866"/>
                  <a:pt x="65293" y="9866"/>
                  <a:pt x="65259" y="9867"/>
                </a:cubicBezTo>
                <a:cubicBezTo>
                  <a:pt x="64179" y="9875"/>
                  <a:pt x="63027" y="10066"/>
                  <a:pt x="61736" y="10453"/>
                </a:cubicBezTo>
                <a:cubicBezTo>
                  <a:pt x="60748" y="10751"/>
                  <a:pt x="59771" y="11126"/>
                  <a:pt x="58823" y="11497"/>
                </a:cubicBezTo>
                <a:lnTo>
                  <a:pt x="58803" y="11505"/>
                </a:lnTo>
                <a:cubicBezTo>
                  <a:pt x="58643" y="11564"/>
                  <a:pt x="58484" y="11628"/>
                  <a:pt x="58325" y="11688"/>
                </a:cubicBezTo>
                <a:cubicBezTo>
                  <a:pt x="57292" y="12082"/>
                  <a:pt x="56093" y="12529"/>
                  <a:pt x="54873" y="12824"/>
                </a:cubicBezTo>
                <a:cubicBezTo>
                  <a:pt x="53909" y="13059"/>
                  <a:pt x="52952" y="13176"/>
                  <a:pt x="52006" y="13176"/>
                </a:cubicBezTo>
                <a:cubicBezTo>
                  <a:pt x="50786" y="13176"/>
                  <a:pt x="49585" y="12981"/>
                  <a:pt x="48413" y="12593"/>
                </a:cubicBezTo>
                <a:cubicBezTo>
                  <a:pt x="48222" y="12525"/>
                  <a:pt x="48019" y="12445"/>
                  <a:pt x="47748" y="12338"/>
                </a:cubicBezTo>
                <a:lnTo>
                  <a:pt x="47768" y="12298"/>
                </a:lnTo>
                <a:lnTo>
                  <a:pt x="47995" y="12357"/>
                </a:lnTo>
                <a:cubicBezTo>
                  <a:pt x="49065" y="12639"/>
                  <a:pt x="50156" y="12779"/>
                  <a:pt x="51260" y="12779"/>
                </a:cubicBezTo>
                <a:cubicBezTo>
                  <a:pt x="52361" y="12779"/>
                  <a:pt x="53475" y="12640"/>
                  <a:pt x="54594" y="12361"/>
                </a:cubicBezTo>
                <a:cubicBezTo>
                  <a:pt x="55886" y="12039"/>
                  <a:pt x="57133" y="11568"/>
                  <a:pt x="58404" y="11078"/>
                </a:cubicBezTo>
                <a:cubicBezTo>
                  <a:pt x="58544" y="11022"/>
                  <a:pt x="58687" y="10967"/>
                  <a:pt x="58827" y="10911"/>
                </a:cubicBezTo>
                <a:cubicBezTo>
                  <a:pt x="59855" y="10512"/>
                  <a:pt x="60911" y="10098"/>
                  <a:pt x="61983" y="9783"/>
                </a:cubicBezTo>
                <a:cubicBezTo>
                  <a:pt x="63242" y="9408"/>
                  <a:pt x="64366" y="9217"/>
                  <a:pt x="65422" y="9205"/>
                </a:cubicBezTo>
                <a:cubicBezTo>
                  <a:pt x="65473" y="9204"/>
                  <a:pt x="65523" y="9204"/>
                  <a:pt x="65574" y="9204"/>
                </a:cubicBezTo>
                <a:close/>
                <a:moveTo>
                  <a:pt x="65342" y="9962"/>
                </a:moveTo>
                <a:cubicBezTo>
                  <a:pt x="65381" y="9962"/>
                  <a:pt x="65419" y="9962"/>
                  <a:pt x="65458" y="9962"/>
                </a:cubicBezTo>
                <a:cubicBezTo>
                  <a:pt x="66889" y="9974"/>
                  <a:pt x="68328" y="10281"/>
                  <a:pt x="69850" y="10883"/>
                </a:cubicBezTo>
                <a:cubicBezTo>
                  <a:pt x="71113" y="11381"/>
                  <a:pt x="72337" y="12039"/>
                  <a:pt x="73604" y="12899"/>
                </a:cubicBezTo>
                <a:cubicBezTo>
                  <a:pt x="74373" y="13422"/>
                  <a:pt x="75146" y="13968"/>
                  <a:pt x="75896" y="14494"/>
                </a:cubicBezTo>
                <a:lnTo>
                  <a:pt x="75903" y="14498"/>
                </a:lnTo>
                <a:lnTo>
                  <a:pt x="77011" y="15275"/>
                </a:lnTo>
                <a:cubicBezTo>
                  <a:pt x="77099" y="15342"/>
                  <a:pt x="77195" y="15402"/>
                  <a:pt x="77286" y="15462"/>
                </a:cubicBezTo>
                <a:cubicBezTo>
                  <a:pt x="77398" y="15534"/>
                  <a:pt x="77514" y="15613"/>
                  <a:pt x="77621" y="15689"/>
                </a:cubicBezTo>
                <a:cubicBezTo>
                  <a:pt x="77649" y="15709"/>
                  <a:pt x="77669" y="15733"/>
                  <a:pt x="77685" y="15753"/>
                </a:cubicBezTo>
                <a:lnTo>
                  <a:pt x="77737" y="15829"/>
                </a:lnTo>
                <a:lnTo>
                  <a:pt x="77653" y="15781"/>
                </a:lnTo>
                <a:cubicBezTo>
                  <a:pt x="77537" y="15713"/>
                  <a:pt x="77418" y="15645"/>
                  <a:pt x="77306" y="15582"/>
                </a:cubicBezTo>
                <a:lnTo>
                  <a:pt x="77278" y="15566"/>
                </a:lnTo>
                <a:cubicBezTo>
                  <a:pt x="76960" y="15386"/>
                  <a:pt x="76601" y="15183"/>
                  <a:pt x="76258" y="14976"/>
                </a:cubicBezTo>
                <a:cubicBezTo>
                  <a:pt x="75999" y="14820"/>
                  <a:pt x="75736" y="14669"/>
                  <a:pt x="75477" y="14514"/>
                </a:cubicBezTo>
                <a:cubicBezTo>
                  <a:pt x="74325" y="13836"/>
                  <a:pt x="73138" y="13135"/>
                  <a:pt x="71926" y="12525"/>
                </a:cubicBezTo>
                <a:cubicBezTo>
                  <a:pt x="70635" y="11879"/>
                  <a:pt x="69447" y="11405"/>
                  <a:pt x="68304" y="11074"/>
                </a:cubicBezTo>
                <a:cubicBezTo>
                  <a:pt x="67259" y="10775"/>
                  <a:pt x="66199" y="10628"/>
                  <a:pt x="65151" y="10628"/>
                </a:cubicBezTo>
                <a:cubicBezTo>
                  <a:pt x="64039" y="10628"/>
                  <a:pt x="62912" y="10795"/>
                  <a:pt x="61808" y="11126"/>
                </a:cubicBezTo>
                <a:cubicBezTo>
                  <a:pt x="60760" y="11441"/>
                  <a:pt x="59723" y="11831"/>
                  <a:pt x="58727" y="12210"/>
                </a:cubicBezTo>
                <a:cubicBezTo>
                  <a:pt x="58556" y="12278"/>
                  <a:pt x="58384" y="12342"/>
                  <a:pt x="58209" y="12405"/>
                </a:cubicBezTo>
                <a:cubicBezTo>
                  <a:pt x="57229" y="12776"/>
                  <a:pt x="56089" y="13186"/>
                  <a:pt x="54901" y="13441"/>
                </a:cubicBezTo>
                <a:cubicBezTo>
                  <a:pt x="54131" y="13608"/>
                  <a:pt x="53368" y="13691"/>
                  <a:pt x="52614" y="13691"/>
                </a:cubicBezTo>
                <a:cubicBezTo>
                  <a:pt x="50991" y="13691"/>
                  <a:pt x="49413" y="13306"/>
                  <a:pt x="47899" y="12541"/>
                </a:cubicBezTo>
                <a:lnTo>
                  <a:pt x="47915" y="12505"/>
                </a:lnTo>
                <a:cubicBezTo>
                  <a:pt x="49238" y="13011"/>
                  <a:pt x="50604" y="13263"/>
                  <a:pt x="52003" y="13263"/>
                </a:cubicBezTo>
                <a:cubicBezTo>
                  <a:pt x="53073" y="13263"/>
                  <a:pt x="54162" y="13115"/>
                  <a:pt x="55264" y="12820"/>
                </a:cubicBezTo>
                <a:cubicBezTo>
                  <a:pt x="56499" y="12485"/>
                  <a:pt x="57711" y="12023"/>
                  <a:pt x="58878" y="11576"/>
                </a:cubicBezTo>
                <a:lnTo>
                  <a:pt x="58906" y="11564"/>
                </a:lnTo>
                <a:cubicBezTo>
                  <a:pt x="60022" y="11138"/>
                  <a:pt x="61178" y="10688"/>
                  <a:pt x="62358" y="10381"/>
                </a:cubicBezTo>
                <a:cubicBezTo>
                  <a:pt x="63422" y="10101"/>
                  <a:pt x="64398" y="9962"/>
                  <a:pt x="65342" y="9962"/>
                </a:cubicBezTo>
                <a:close/>
                <a:moveTo>
                  <a:pt x="9681" y="8599"/>
                </a:moveTo>
                <a:cubicBezTo>
                  <a:pt x="9764" y="8687"/>
                  <a:pt x="9848" y="8767"/>
                  <a:pt x="9928" y="8850"/>
                </a:cubicBezTo>
                <a:cubicBezTo>
                  <a:pt x="10163" y="9090"/>
                  <a:pt x="10402" y="9329"/>
                  <a:pt x="10637" y="9568"/>
                </a:cubicBezTo>
                <a:lnTo>
                  <a:pt x="10657" y="9588"/>
                </a:lnTo>
                <a:cubicBezTo>
                  <a:pt x="11171" y="10110"/>
                  <a:pt x="11697" y="10648"/>
                  <a:pt x="12227" y="11166"/>
                </a:cubicBezTo>
                <a:cubicBezTo>
                  <a:pt x="13331" y="12254"/>
                  <a:pt x="14391" y="13083"/>
                  <a:pt x="15483" y="13701"/>
                </a:cubicBezTo>
                <a:cubicBezTo>
                  <a:pt x="17233" y="14693"/>
                  <a:pt x="19054" y="15235"/>
                  <a:pt x="20903" y="15315"/>
                </a:cubicBezTo>
                <a:cubicBezTo>
                  <a:pt x="21044" y="15321"/>
                  <a:pt x="21185" y="15324"/>
                  <a:pt x="21327" y="15324"/>
                </a:cubicBezTo>
                <a:cubicBezTo>
                  <a:pt x="22412" y="15324"/>
                  <a:pt x="23554" y="15149"/>
                  <a:pt x="24805" y="14796"/>
                </a:cubicBezTo>
                <a:cubicBezTo>
                  <a:pt x="26020" y="14454"/>
                  <a:pt x="27208" y="13987"/>
                  <a:pt x="28363" y="13533"/>
                </a:cubicBezTo>
                <a:lnTo>
                  <a:pt x="28483" y="13481"/>
                </a:lnTo>
                <a:cubicBezTo>
                  <a:pt x="29778" y="12975"/>
                  <a:pt x="31113" y="12445"/>
                  <a:pt x="32480" y="12059"/>
                </a:cubicBezTo>
                <a:cubicBezTo>
                  <a:pt x="33911" y="11648"/>
                  <a:pt x="35350" y="11441"/>
                  <a:pt x="36760" y="11437"/>
                </a:cubicBezTo>
                <a:lnTo>
                  <a:pt x="36832" y="11437"/>
                </a:lnTo>
                <a:cubicBezTo>
                  <a:pt x="37944" y="11437"/>
                  <a:pt x="39020" y="11556"/>
                  <a:pt x="40028" y="11800"/>
                </a:cubicBezTo>
                <a:lnTo>
                  <a:pt x="40020" y="11835"/>
                </a:lnTo>
                <a:cubicBezTo>
                  <a:pt x="39968" y="11827"/>
                  <a:pt x="39917" y="11819"/>
                  <a:pt x="39869" y="11815"/>
                </a:cubicBezTo>
                <a:cubicBezTo>
                  <a:pt x="39268" y="11749"/>
                  <a:pt x="38659" y="11716"/>
                  <a:pt x="38044" y="11716"/>
                </a:cubicBezTo>
                <a:cubicBezTo>
                  <a:pt x="36623" y="11716"/>
                  <a:pt x="35168" y="11893"/>
                  <a:pt x="33700" y="12246"/>
                </a:cubicBezTo>
                <a:cubicBezTo>
                  <a:pt x="32309" y="12585"/>
                  <a:pt x="30974" y="13083"/>
                  <a:pt x="29503" y="13653"/>
                </a:cubicBezTo>
                <a:lnTo>
                  <a:pt x="28965" y="13860"/>
                </a:lnTo>
                <a:lnTo>
                  <a:pt x="28866" y="13900"/>
                </a:lnTo>
                <a:cubicBezTo>
                  <a:pt x="27742" y="14334"/>
                  <a:pt x="26586" y="14781"/>
                  <a:pt x="25438" y="15191"/>
                </a:cubicBezTo>
                <a:cubicBezTo>
                  <a:pt x="24131" y="15653"/>
                  <a:pt x="22828" y="15916"/>
                  <a:pt x="21561" y="15968"/>
                </a:cubicBezTo>
                <a:cubicBezTo>
                  <a:pt x="21413" y="15972"/>
                  <a:pt x="21258" y="15976"/>
                  <a:pt x="21106" y="15976"/>
                </a:cubicBezTo>
                <a:cubicBezTo>
                  <a:pt x="19524" y="15976"/>
                  <a:pt x="17954" y="15629"/>
                  <a:pt x="16440" y="14932"/>
                </a:cubicBezTo>
                <a:cubicBezTo>
                  <a:pt x="15336" y="14422"/>
                  <a:pt x="14299" y="13732"/>
                  <a:pt x="13367" y="12868"/>
                </a:cubicBezTo>
                <a:cubicBezTo>
                  <a:pt x="12586" y="12146"/>
                  <a:pt x="11908" y="11349"/>
                  <a:pt x="11402" y="10743"/>
                </a:cubicBezTo>
                <a:cubicBezTo>
                  <a:pt x="11103" y="10377"/>
                  <a:pt x="10804" y="10018"/>
                  <a:pt x="10513" y="9659"/>
                </a:cubicBezTo>
                <a:lnTo>
                  <a:pt x="10486" y="9632"/>
                </a:lnTo>
                <a:cubicBezTo>
                  <a:pt x="10203" y="9305"/>
                  <a:pt x="9924" y="8966"/>
                  <a:pt x="9649" y="8627"/>
                </a:cubicBezTo>
                <a:lnTo>
                  <a:pt x="9681" y="8599"/>
                </a:lnTo>
                <a:close/>
                <a:moveTo>
                  <a:pt x="9828" y="8998"/>
                </a:moveTo>
                <a:cubicBezTo>
                  <a:pt x="9948" y="9149"/>
                  <a:pt x="10075" y="9293"/>
                  <a:pt x="10195" y="9444"/>
                </a:cubicBezTo>
                <a:lnTo>
                  <a:pt x="10199" y="9448"/>
                </a:lnTo>
                <a:cubicBezTo>
                  <a:pt x="10553" y="9883"/>
                  <a:pt x="10916" y="10325"/>
                  <a:pt x="11283" y="10759"/>
                </a:cubicBezTo>
                <a:cubicBezTo>
                  <a:pt x="11693" y="11242"/>
                  <a:pt x="12135" y="11744"/>
                  <a:pt x="12646" y="12298"/>
                </a:cubicBezTo>
                <a:cubicBezTo>
                  <a:pt x="13076" y="12772"/>
                  <a:pt x="13574" y="13222"/>
                  <a:pt x="14168" y="13681"/>
                </a:cubicBezTo>
                <a:cubicBezTo>
                  <a:pt x="15140" y="14430"/>
                  <a:pt x="16236" y="15028"/>
                  <a:pt x="17428" y="15450"/>
                </a:cubicBezTo>
                <a:cubicBezTo>
                  <a:pt x="18615" y="15871"/>
                  <a:pt x="19844" y="16082"/>
                  <a:pt x="21104" y="16082"/>
                </a:cubicBezTo>
                <a:cubicBezTo>
                  <a:pt x="22063" y="16082"/>
                  <a:pt x="23041" y="15960"/>
                  <a:pt x="24031" y="15713"/>
                </a:cubicBezTo>
                <a:cubicBezTo>
                  <a:pt x="25291" y="15402"/>
                  <a:pt x="26502" y="14952"/>
                  <a:pt x="27833" y="14434"/>
                </a:cubicBezTo>
                <a:cubicBezTo>
                  <a:pt x="28120" y="14326"/>
                  <a:pt x="28407" y="14211"/>
                  <a:pt x="28694" y="14099"/>
                </a:cubicBezTo>
                <a:lnTo>
                  <a:pt x="28706" y="14095"/>
                </a:lnTo>
                <a:cubicBezTo>
                  <a:pt x="29766" y="13681"/>
                  <a:pt x="30866" y="13254"/>
                  <a:pt x="31958" y="12872"/>
                </a:cubicBezTo>
                <a:cubicBezTo>
                  <a:pt x="33759" y="12234"/>
                  <a:pt x="35644" y="11883"/>
                  <a:pt x="37553" y="11823"/>
                </a:cubicBezTo>
                <a:cubicBezTo>
                  <a:pt x="37719" y="11819"/>
                  <a:pt x="37885" y="11816"/>
                  <a:pt x="38049" y="11816"/>
                </a:cubicBezTo>
                <a:cubicBezTo>
                  <a:pt x="38820" y="11816"/>
                  <a:pt x="39573" y="11870"/>
                  <a:pt x="40295" y="11975"/>
                </a:cubicBezTo>
                <a:lnTo>
                  <a:pt x="40291" y="12007"/>
                </a:lnTo>
                <a:cubicBezTo>
                  <a:pt x="40128" y="12003"/>
                  <a:pt x="39996" y="11999"/>
                  <a:pt x="39877" y="11999"/>
                </a:cubicBezTo>
                <a:cubicBezTo>
                  <a:pt x="39784" y="11997"/>
                  <a:pt x="39691" y="11997"/>
                  <a:pt x="39597" y="11997"/>
                </a:cubicBezTo>
                <a:cubicBezTo>
                  <a:pt x="38341" y="11997"/>
                  <a:pt x="37043" y="12122"/>
                  <a:pt x="35644" y="12385"/>
                </a:cubicBezTo>
                <a:cubicBezTo>
                  <a:pt x="34066" y="12680"/>
                  <a:pt x="32424" y="13182"/>
                  <a:pt x="30324" y="14011"/>
                </a:cubicBezTo>
                <a:cubicBezTo>
                  <a:pt x="29950" y="14159"/>
                  <a:pt x="29575" y="14306"/>
                  <a:pt x="29204" y="14454"/>
                </a:cubicBezTo>
                <a:lnTo>
                  <a:pt x="29156" y="14474"/>
                </a:lnTo>
                <a:cubicBezTo>
                  <a:pt x="28148" y="14876"/>
                  <a:pt x="27096" y="15291"/>
                  <a:pt x="26060" y="15681"/>
                </a:cubicBezTo>
                <a:cubicBezTo>
                  <a:pt x="24669" y="16203"/>
                  <a:pt x="23410" y="16522"/>
                  <a:pt x="22198" y="16662"/>
                </a:cubicBezTo>
                <a:cubicBezTo>
                  <a:pt x="21752" y="16709"/>
                  <a:pt x="21302" y="16737"/>
                  <a:pt x="20863" y="16737"/>
                </a:cubicBezTo>
                <a:cubicBezTo>
                  <a:pt x="18667" y="16737"/>
                  <a:pt x="16599" y="16092"/>
                  <a:pt x="14706" y="14824"/>
                </a:cubicBezTo>
                <a:cubicBezTo>
                  <a:pt x="13945" y="14310"/>
                  <a:pt x="13212" y="13633"/>
                  <a:pt x="12474" y="12760"/>
                </a:cubicBezTo>
                <a:cubicBezTo>
                  <a:pt x="11868" y="12039"/>
                  <a:pt x="11330" y="11242"/>
                  <a:pt x="10812" y="10472"/>
                </a:cubicBezTo>
                <a:lnTo>
                  <a:pt x="10800" y="10460"/>
                </a:lnTo>
                <a:cubicBezTo>
                  <a:pt x="10713" y="10325"/>
                  <a:pt x="10617" y="10185"/>
                  <a:pt x="10525" y="10050"/>
                </a:cubicBezTo>
                <a:cubicBezTo>
                  <a:pt x="10358" y="9803"/>
                  <a:pt x="10183" y="9556"/>
                  <a:pt x="10015" y="9317"/>
                </a:cubicBezTo>
                <a:lnTo>
                  <a:pt x="9999" y="9297"/>
                </a:lnTo>
                <a:cubicBezTo>
                  <a:pt x="9936" y="9205"/>
                  <a:pt x="9868" y="9113"/>
                  <a:pt x="9804" y="9018"/>
                </a:cubicBezTo>
                <a:lnTo>
                  <a:pt x="9828" y="8998"/>
                </a:lnTo>
                <a:close/>
                <a:moveTo>
                  <a:pt x="9900" y="9333"/>
                </a:moveTo>
                <a:cubicBezTo>
                  <a:pt x="9968" y="9428"/>
                  <a:pt x="10039" y="9528"/>
                  <a:pt x="10103" y="9624"/>
                </a:cubicBezTo>
                <a:cubicBezTo>
                  <a:pt x="10282" y="9887"/>
                  <a:pt x="10466" y="10150"/>
                  <a:pt x="10641" y="10409"/>
                </a:cubicBezTo>
                <a:cubicBezTo>
                  <a:pt x="10996" y="10927"/>
                  <a:pt x="11358" y="11465"/>
                  <a:pt x="11729" y="11979"/>
                </a:cubicBezTo>
                <a:cubicBezTo>
                  <a:pt x="12717" y="13350"/>
                  <a:pt x="13781" y="14378"/>
                  <a:pt x="14977" y="15127"/>
                </a:cubicBezTo>
                <a:cubicBezTo>
                  <a:pt x="16758" y="16243"/>
                  <a:pt x="18707" y="16821"/>
                  <a:pt x="20780" y="16845"/>
                </a:cubicBezTo>
                <a:cubicBezTo>
                  <a:pt x="20822" y="16845"/>
                  <a:pt x="20864" y="16846"/>
                  <a:pt x="20906" y="16846"/>
                </a:cubicBezTo>
                <a:cubicBezTo>
                  <a:pt x="22194" y="16846"/>
                  <a:pt x="23533" y="16609"/>
                  <a:pt x="25103" y="16112"/>
                </a:cubicBezTo>
                <a:cubicBezTo>
                  <a:pt x="26311" y="15729"/>
                  <a:pt x="27507" y="15251"/>
                  <a:pt x="28662" y="14785"/>
                </a:cubicBezTo>
                <a:cubicBezTo>
                  <a:pt x="28882" y="14693"/>
                  <a:pt x="29101" y="14605"/>
                  <a:pt x="29328" y="14517"/>
                </a:cubicBezTo>
                <a:cubicBezTo>
                  <a:pt x="30902" y="13888"/>
                  <a:pt x="32325" y="13334"/>
                  <a:pt x="33819" y="12919"/>
                </a:cubicBezTo>
                <a:cubicBezTo>
                  <a:pt x="35792" y="12377"/>
                  <a:pt x="37757" y="12102"/>
                  <a:pt x="39654" y="12102"/>
                </a:cubicBezTo>
                <a:lnTo>
                  <a:pt x="39674" y="12102"/>
                </a:lnTo>
                <a:cubicBezTo>
                  <a:pt x="39941" y="12102"/>
                  <a:pt x="40216" y="12118"/>
                  <a:pt x="40487" y="12126"/>
                </a:cubicBezTo>
                <a:lnTo>
                  <a:pt x="40487" y="12162"/>
                </a:lnTo>
                <a:cubicBezTo>
                  <a:pt x="40315" y="12174"/>
                  <a:pt x="40136" y="12182"/>
                  <a:pt x="39957" y="12198"/>
                </a:cubicBezTo>
                <a:cubicBezTo>
                  <a:pt x="37840" y="12365"/>
                  <a:pt x="35740" y="12792"/>
                  <a:pt x="33528" y="13501"/>
                </a:cubicBezTo>
                <a:cubicBezTo>
                  <a:pt x="32054" y="13975"/>
                  <a:pt x="30599" y="14569"/>
                  <a:pt x="29188" y="15147"/>
                </a:cubicBezTo>
                <a:cubicBezTo>
                  <a:pt x="28949" y="15247"/>
                  <a:pt x="28706" y="15338"/>
                  <a:pt x="28467" y="15438"/>
                </a:cubicBezTo>
                <a:cubicBezTo>
                  <a:pt x="27172" y="15964"/>
                  <a:pt x="25829" y="16506"/>
                  <a:pt x="24446" y="16909"/>
                </a:cubicBezTo>
                <a:cubicBezTo>
                  <a:pt x="23063" y="17307"/>
                  <a:pt x="21836" y="17502"/>
                  <a:pt x="20684" y="17502"/>
                </a:cubicBezTo>
                <a:lnTo>
                  <a:pt x="20652" y="17502"/>
                </a:lnTo>
                <a:cubicBezTo>
                  <a:pt x="18396" y="17498"/>
                  <a:pt x="16328" y="16845"/>
                  <a:pt x="14507" y="15574"/>
                </a:cubicBezTo>
                <a:cubicBezTo>
                  <a:pt x="13694" y="15008"/>
                  <a:pt x="12960" y="14274"/>
                  <a:pt x="12263" y="13338"/>
                </a:cubicBezTo>
                <a:cubicBezTo>
                  <a:pt x="11645" y="12505"/>
                  <a:pt x="11139" y="11588"/>
                  <a:pt x="10641" y="10704"/>
                </a:cubicBezTo>
                <a:cubicBezTo>
                  <a:pt x="10561" y="10564"/>
                  <a:pt x="10486" y="10425"/>
                  <a:pt x="10406" y="10285"/>
                </a:cubicBezTo>
                <a:cubicBezTo>
                  <a:pt x="10262" y="10026"/>
                  <a:pt x="10107" y="9759"/>
                  <a:pt x="9960" y="9508"/>
                </a:cubicBezTo>
                <a:lnTo>
                  <a:pt x="9868" y="9353"/>
                </a:lnTo>
                <a:lnTo>
                  <a:pt x="9900" y="9333"/>
                </a:lnTo>
                <a:close/>
                <a:moveTo>
                  <a:pt x="9979" y="9715"/>
                </a:moveTo>
                <a:cubicBezTo>
                  <a:pt x="10115" y="9954"/>
                  <a:pt x="10254" y="10201"/>
                  <a:pt x="10386" y="10441"/>
                </a:cubicBezTo>
                <a:cubicBezTo>
                  <a:pt x="10721" y="11026"/>
                  <a:pt x="11059" y="11628"/>
                  <a:pt x="11410" y="12218"/>
                </a:cubicBezTo>
                <a:cubicBezTo>
                  <a:pt x="11916" y="13079"/>
                  <a:pt x="12506" y="13860"/>
                  <a:pt x="13156" y="14533"/>
                </a:cubicBezTo>
                <a:cubicBezTo>
                  <a:pt x="14200" y="15609"/>
                  <a:pt x="15487" y="16426"/>
                  <a:pt x="16994" y="16968"/>
                </a:cubicBezTo>
                <a:cubicBezTo>
                  <a:pt x="18160" y="17387"/>
                  <a:pt x="19381" y="17598"/>
                  <a:pt x="20643" y="17598"/>
                </a:cubicBezTo>
                <a:cubicBezTo>
                  <a:pt x="21412" y="17598"/>
                  <a:pt x="22195" y="17520"/>
                  <a:pt x="22991" y="17363"/>
                </a:cubicBezTo>
                <a:cubicBezTo>
                  <a:pt x="24183" y="17128"/>
                  <a:pt x="25446" y="16741"/>
                  <a:pt x="26973" y="16139"/>
                </a:cubicBezTo>
                <a:cubicBezTo>
                  <a:pt x="27678" y="15861"/>
                  <a:pt x="28415" y="15562"/>
                  <a:pt x="29069" y="15303"/>
                </a:cubicBezTo>
                <a:cubicBezTo>
                  <a:pt x="29922" y="14956"/>
                  <a:pt x="30806" y="14605"/>
                  <a:pt x="31683" y="14258"/>
                </a:cubicBezTo>
                <a:cubicBezTo>
                  <a:pt x="33979" y="13362"/>
                  <a:pt x="36159" y="12784"/>
                  <a:pt x="38343" y="12485"/>
                </a:cubicBezTo>
                <a:cubicBezTo>
                  <a:pt x="38940" y="12405"/>
                  <a:pt x="39558" y="12357"/>
                  <a:pt x="40152" y="12306"/>
                </a:cubicBezTo>
                <a:cubicBezTo>
                  <a:pt x="40315" y="12294"/>
                  <a:pt x="40491" y="12282"/>
                  <a:pt x="40662" y="12266"/>
                </a:cubicBezTo>
                <a:lnTo>
                  <a:pt x="40666" y="12302"/>
                </a:lnTo>
                <a:lnTo>
                  <a:pt x="40634" y="12306"/>
                </a:lnTo>
                <a:cubicBezTo>
                  <a:pt x="40347" y="12353"/>
                  <a:pt x="40048" y="12397"/>
                  <a:pt x="39753" y="12453"/>
                </a:cubicBezTo>
                <a:cubicBezTo>
                  <a:pt x="37211" y="12899"/>
                  <a:pt x="34636" y="13637"/>
                  <a:pt x="32102" y="14637"/>
                </a:cubicBezTo>
                <a:cubicBezTo>
                  <a:pt x="31145" y="15016"/>
                  <a:pt x="30185" y="15414"/>
                  <a:pt x="29248" y="15801"/>
                </a:cubicBezTo>
                <a:lnTo>
                  <a:pt x="29204" y="15821"/>
                </a:lnTo>
                <a:cubicBezTo>
                  <a:pt x="28678" y="16032"/>
                  <a:pt x="28140" y="16251"/>
                  <a:pt x="27614" y="16466"/>
                </a:cubicBezTo>
                <a:cubicBezTo>
                  <a:pt x="26295" y="17004"/>
                  <a:pt x="24864" y="17546"/>
                  <a:pt x="23358" y="17897"/>
                </a:cubicBezTo>
                <a:cubicBezTo>
                  <a:pt x="22318" y="18140"/>
                  <a:pt x="21337" y="18260"/>
                  <a:pt x="20397" y="18260"/>
                </a:cubicBezTo>
                <a:cubicBezTo>
                  <a:pt x="19803" y="18260"/>
                  <a:pt x="19217" y="18212"/>
                  <a:pt x="18651" y="18116"/>
                </a:cubicBezTo>
                <a:cubicBezTo>
                  <a:pt x="17041" y="17845"/>
                  <a:pt x="15587" y="17247"/>
                  <a:pt x="14323" y="16339"/>
                </a:cubicBezTo>
                <a:cubicBezTo>
                  <a:pt x="13383" y="15661"/>
                  <a:pt x="12590" y="14792"/>
                  <a:pt x="11896" y="13681"/>
                </a:cubicBezTo>
                <a:cubicBezTo>
                  <a:pt x="11362" y="12832"/>
                  <a:pt x="10944" y="11903"/>
                  <a:pt x="10537" y="11006"/>
                </a:cubicBezTo>
                <a:lnTo>
                  <a:pt x="10486" y="10899"/>
                </a:lnTo>
                <a:cubicBezTo>
                  <a:pt x="10322" y="10540"/>
                  <a:pt x="10155" y="10182"/>
                  <a:pt x="9987" y="9831"/>
                </a:cubicBezTo>
                <a:lnTo>
                  <a:pt x="9944" y="9731"/>
                </a:lnTo>
                <a:lnTo>
                  <a:pt x="9979" y="9715"/>
                </a:lnTo>
                <a:close/>
                <a:moveTo>
                  <a:pt x="10039" y="10162"/>
                </a:moveTo>
                <a:lnTo>
                  <a:pt x="10083" y="10249"/>
                </a:lnTo>
                <a:cubicBezTo>
                  <a:pt x="10215" y="10528"/>
                  <a:pt x="10346" y="10807"/>
                  <a:pt x="10478" y="11086"/>
                </a:cubicBezTo>
                <a:lnTo>
                  <a:pt x="10482" y="11098"/>
                </a:lnTo>
                <a:cubicBezTo>
                  <a:pt x="10773" y="11716"/>
                  <a:pt x="11071" y="12357"/>
                  <a:pt x="11382" y="12975"/>
                </a:cubicBezTo>
                <a:cubicBezTo>
                  <a:pt x="11876" y="13948"/>
                  <a:pt x="12498" y="14812"/>
                  <a:pt x="13243" y="15550"/>
                </a:cubicBezTo>
                <a:cubicBezTo>
                  <a:pt x="13981" y="16283"/>
                  <a:pt x="14857" y="16889"/>
                  <a:pt x="15846" y="17359"/>
                </a:cubicBezTo>
                <a:cubicBezTo>
                  <a:pt x="17284" y="18033"/>
                  <a:pt x="18818" y="18371"/>
                  <a:pt x="20418" y="18371"/>
                </a:cubicBezTo>
                <a:cubicBezTo>
                  <a:pt x="20898" y="18371"/>
                  <a:pt x="21384" y="18340"/>
                  <a:pt x="21875" y="18280"/>
                </a:cubicBezTo>
                <a:cubicBezTo>
                  <a:pt x="23007" y="18140"/>
                  <a:pt x="24163" y="17857"/>
                  <a:pt x="25518" y="17383"/>
                </a:cubicBezTo>
                <a:cubicBezTo>
                  <a:pt x="26917" y="16897"/>
                  <a:pt x="28300" y="16319"/>
                  <a:pt x="29647" y="15761"/>
                </a:cubicBezTo>
                <a:lnTo>
                  <a:pt x="29663" y="15753"/>
                </a:lnTo>
                <a:cubicBezTo>
                  <a:pt x="30081" y="15582"/>
                  <a:pt x="30511" y="15402"/>
                  <a:pt x="30942" y="15223"/>
                </a:cubicBezTo>
                <a:cubicBezTo>
                  <a:pt x="33492" y="14175"/>
                  <a:pt x="35788" y="13430"/>
                  <a:pt x="37964" y="12931"/>
                </a:cubicBezTo>
                <a:cubicBezTo>
                  <a:pt x="39040" y="12672"/>
                  <a:pt x="40044" y="12485"/>
                  <a:pt x="41009" y="12361"/>
                </a:cubicBezTo>
                <a:lnTo>
                  <a:pt x="41013" y="12397"/>
                </a:lnTo>
                <a:cubicBezTo>
                  <a:pt x="37956" y="13115"/>
                  <a:pt x="34903" y="14111"/>
                  <a:pt x="31687" y="15454"/>
                </a:cubicBezTo>
                <a:lnTo>
                  <a:pt x="30922" y="15773"/>
                </a:lnTo>
                <a:cubicBezTo>
                  <a:pt x="29535" y="16351"/>
                  <a:pt x="28108" y="16949"/>
                  <a:pt x="26694" y="17522"/>
                </a:cubicBezTo>
                <a:cubicBezTo>
                  <a:pt x="25119" y="18156"/>
                  <a:pt x="23772" y="18563"/>
                  <a:pt x="22453" y="18810"/>
                </a:cubicBezTo>
                <a:cubicBezTo>
                  <a:pt x="21660" y="18953"/>
                  <a:pt x="20903" y="19029"/>
                  <a:pt x="20166" y="19029"/>
                </a:cubicBezTo>
                <a:cubicBezTo>
                  <a:pt x="19130" y="19029"/>
                  <a:pt x="18137" y="18881"/>
                  <a:pt x="17173" y="18598"/>
                </a:cubicBezTo>
                <a:cubicBezTo>
                  <a:pt x="15941" y="18236"/>
                  <a:pt x="14837" y="17674"/>
                  <a:pt x="13885" y="16925"/>
                </a:cubicBezTo>
                <a:cubicBezTo>
                  <a:pt x="12972" y="16207"/>
                  <a:pt x="12227" y="15287"/>
                  <a:pt x="11601" y="14111"/>
                </a:cubicBezTo>
                <a:cubicBezTo>
                  <a:pt x="11123" y="13210"/>
                  <a:pt x="10773" y="12242"/>
                  <a:pt x="10434" y="11309"/>
                </a:cubicBezTo>
                <a:cubicBezTo>
                  <a:pt x="10294" y="10939"/>
                  <a:pt x="10155" y="10560"/>
                  <a:pt x="10003" y="10174"/>
                </a:cubicBezTo>
                <a:lnTo>
                  <a:pt x="10039" y="10162"/>
                </a:lnTo>
                <a:close/>
                <a:moveTo>
                  <a:pt x="10111" y="10700"/>
                </a:moveTo>
                <a:cubicBezTo>
                  <a:pt x="10131" y="10747"/>
                  <a:pt x="10147" y="10799"/>
                  <a:pt x="10167" y="10847"/>
                </a:cubicBezTo>
                <a:cubicBezTo>
                  <a:pt x="10223" y="10998"/>
                  <a:pt x="10278" y="11150"/>
                  <a:pt x="10330" y="11301"/>
                </a:cubicBezTo>
                <a:lnTo>
                  <a:pt x="10338" y="11317"/>
                </a:lnTo>
                <a:cubicBezTo>
                  <a:pt x="10625" y="12106"/>
                  <a:pt x="10924" y="12923"/>
                  <a:pt x="11295" y="13701"/>
                </a:cubicBezTo>
                <a:cubicBezTo>
                  <a:pt x="11805" y="14765"/>
                  <a:pt x="12391" y="15621"/>
                  <a:pt x="13076" y="16323"/>
                </a:cubicBezTo>
                <a:cubicBezTo>
                  <a:pt x="13730" y="16984"/>
                  <a:pt x="14503" y="17542"/>
                  <a:pt x="15379" y="17985"/>
                </a:cubicBezTo>
                <a:cubicBezTo>
                  <a:pt x="16818" y="18718"/>
                  <a:pt x="18380" y="19097"/>
                  <a:pt x="20026" y="19120"/>
                </a:cubicBezTo>
                <a:cubicBezTo>
                  <a:pt x="20083" y="19121"/>
                  <a:pt x="20140" y="19122"/>
                  <a:pt x="20197" y="19122"/>
                </a:cubicBezTo>
                <a:cubicBezTo>
                  <a:pt x="21437" y="19122"/>
                  <a:pt x="22747" y="18914"/>
                  <a:pt x="24199" y="18495"/>
                </a:cubicBezTo>
                <a:cubicBezTo>
                  <a:pt x="25642" y="18076"/>
                  <a:pt x="26985" y="17534"/>
                  <a:pt x="28591" y="16869"/>
                </a:cubicBezTo>
                <a:cubicBezTo>
                  <a:pt x="29089" y="16662"/>
                  <a:pt x="29587" y="16450"/>
                  <a:pt x="30069" y="16247"/>
                </a:cubicBezTo>
                <a:cubicBezTo>
                  <a:pt x="31520" y="15633"/>
                  <a:pt x="33018" y="15004"/>
                  <a:pt x="34521" y="14454"/>
                </a:cubicBezTo>
                <a:cubicBezTo>
                  <a:pt x="36820" y="13617"/>
                  <a:pt x="38992" y="12971"/>
                  <a:pt x="41156" y="12473"/>
                </a:cubicBezTo>
                <a:cubicBezTo>
                  <a:pt x="41164" y="12465"/>
                  <a:pt x="41172" y="12465"/>
                  <a:pt x="41188" y="12465"/>
                </a:cubicBezTo>
                <a:lnTo>
                  <a:pt x="41304" y="12465"/>
                </a:lnTo>
                <a:lnTo>
                  <a:pt x="41168" y="12513"/>
                </a:lnTo>
                <a:cubicBezTo>
                  <a:pt x="41072" y="12541"/>
                  <a:pt x="40977" y="12577"/>
                  <a:pt x="40877" y="12605"/>
                </a:cubicBezTo>
                <a:cubicBezTo>
                  <a:pt x="38064" y="13529"/>
                  <a:pt x="35186" y="14613"/>
                  <a:pt x="32325" y="15829"/>
                </a:cubicBezTo>
                <a:lnTo>
                  <a:pt x="31791" y="16060"/>
                </a:lnTo>
                <a:cubicBezTo>
                  <a:pt x="30125" y="16769"/>
                  <a:pt x="28399" y="17506"/>
                  <a:pt x="26690" y="18208"/>
                </a:cubicBezTo>
                <a:cubicBezTo>
                  <a:pt x="25107" y="18861"/>
                  <a:pt x="23661" y="19304"/>
                  <a:pt x="22286" y="19555"/>
                </a:cubicBezTo>
                <a:cubicBezTo>
                  <a:pt x="21477" y="19702"/>
                  <a:pt x="20692" y="19778"/>
                  <a:pt x="19943" y="19778"/>
                </a:cubicBezTo>
                <a:cubicBezTo>
                  <a:pt x="18970" y="19778"/>
                  <a:pt x="18042" y="19655"/>
                  <a:pt x="17141" y="19403"/>
                </a:cubicBezTo>
                <a:cubicBezTo>
                  <a:pt x="15870" y="19057"/>
                  <a:pt x="14734" y="18495"/>
                  <a:pt x="13765" y="17738"/>
                </a:cubicBezTo>
                <a:cubicBezTo>
                  <a:pt x="12741" y="16941"/>
                  <a:pt x="11952" y="15908"/>
                  <a:pt x="11354" y="14581"/>
                </a:cubicBezTo>
                <a:cubicBezTo>
                  <a:pt x="10944" y="13677"/>
                  <a:pt x="10661" y="12728"/>
                  <a:pt x="10382" y="11760"/>
                </a:cubicBezTo>
                <a:cubicBezTo>
                  <a:pt x="10278" y="11389"/>
                  <a:pt x="10167" y="11022"/>
                  <a:pt x="10079" y="10708"/>
                </a:cubicBezTo>
                <a:lnTo>
                  <a:pt x="10111" y="10700"/>
                </a:lnTo>
                <a:close/>
                <a:moveTo>
                  <a:pt x="10103" y="11198"/>
                </a:moveTo>
                <a:lnTo>
                  <a:pt x="10123" y="11265"/>
                </a:lnTo>
                <a:cubicBezTo>
                  <a:pt x="10326" y="11959"/>
                  <a:pt x="10537" y="12672"/>
                  <a:pt x="10761" y="13374"/>
                </a:cubicBezTo>
                <a:cubicBezTo>
                  <a:pt x="11079" y="14374"/>
                  <a:pt x="11518" y="15287"/>
                  <a:pt x="12060" y="16084"/>
                </a:cubicBezTo>
                <a:cubicBezTo>
                  <a:pt x="12717" y="17044"/>
                  <a:pt x="13586" y="17845"/>
                  <a:pt x="14638" y="18463"/>
                </a:cubicBezTo>
                <a:cubicBezTo>
                  <a:pt x="16145" y="19356"/>
                  <a:pt x="17834" y="19830"/>
                  <a:pt x="19652" y="19874"/>
                </a:cubicBezTo>
                <a:cubicBezTo>
                  <a:pt x="19750" y="19876"/>
                  <a:pt x="19849" y="19877"/>
                  <a:pt x="19949" y="19877"/>
                </a:cubicBezTo>
                <a:cubicBezTo>
                  <a:pt x="21291" y="19877"/>
                  <a:pt x="22680" y="19650"/>
                  <a:pt x="24294" y="19160"/>
                </a:cubicBezTo>
                <a:cubicBezTo>
                  <a:pt x="25642" y="18754"/>
                  <a:pt x="26925" y="18244"/>
                  <a:pt x="28439" y="17602"/>
                </a:cubicBezTo>
                <a:cubicBezTo>
                  <a:pt x="29188" y="17287"/>
                  <a:pt x="29934" y="16964"/>
                  <a:pt x="30663" y="16658"/>
                </a:cubicBezTo>
                <a:cubicBezTo>
                  <a:pt x="31560" y="16271"/>
                  <a:pt x="32492" y="15868"/>
                  <a:pt x="33417" y="15482"/>
                </a:cubicBezTo>
                <a:cubicBezTo>
                  <a:pt x="35286" y="14693"/>
                  <a:pt x="37282" y="13936"/>
                  <a:pt x="39359" y="13222"/>
                </a:cubicBezTo>
                <a:cubicBezTo>
                  <a:pt x="39809" y="13071"/>
                  <a:pt x="40263" y="12919"/>
                  <a:pt x="40706" y="12776"/>
                </a:cubicBezTo>
                <a:lnTo>
                  <a:pt x="40722" y="12772"/>
                </a:lnTo>
                <a:cubicBezTo>
                  <a:pt x="40901" y="12712"/>
                  <a:pt x="41080" y="12652"/>
                  <a:pt x="41252" y="12593"/>
                </a:cubicBezTo>
                <a:lnTo>
                  <a:pt x="41272" y="12585"/>
                </a:lnTo>
                <a:cubicBezTo>
                  <a:pt x="41302" y="12572"/>
                  <a:pt x="41322" y="12566"/>
                  <a:pt x="41339" y="12566"/>
                </a:cubicBezTo>
                <a:cubicBezTo>
                  <a:pt x="41349" y="12566"/>
                  <a:pt x="41358" y="12568"/>
                  <a:pt x="41367" y="12573"/>
                </a:cubicBezTo>
                <a:lnTo>
                  <a:pt x="41403" y="12593"/>
                </a:lnTo>
                <a:lnTo>
                  <a:pt x="41108" y="12712"/>
                </a:lnTo>
                <a:cubicBezTo>
                  <a:pt x="37852" y="14051"/>
                  <a:pt x="34389" y="15542"/>
                  <a:pt x="30531" y="17267"/>
                </a:cubicBezTo>
                <a:cubicBezTo>
                  <a:pt x="28989" y="17961"/>
                  <a:pt x="27319" y="18690"/>
                  <a:pt x="25578" y="19328"/>
                </a:cubicBezTo>
                <a:cubicBezTo>
                  <a:pt x="23948" y="19926"/>
                  <a:pt x="22569" y="20276"/>
                  <a:pt x="21242" y="20444"/>
                </a:cubicBezTo>
                <a:cubicBezTo>
                  <a:pt x="20716" y="20507"/>
                  <a:pt x="20202" y="20543"/>
                  <a:pt x="19699" y="20543"/>
                </a:cubicBezTo>
                <a:cubicBezTo>
                  <a:pt x="18285" y="20543"/>
                  <a:pt x="16958" y="20284"/>
                  <a:pt x="15686" y="19754"/>
                </a:cubicBezTo>
                <a:cubicBezTo>
                  <a:pt x="14602" y="19308"/>
                  <a:pt x="13662" y="18690"/>
                  <a:pt x="12889" y="17921"/>
                </a:cubicBezTo>
                <a:cubicBezTo>
                  <a:pt x="12116" y="17156"/>
                  <a:pt x="11522" y="16211"/>
                  <a:pt x="11071" y="15032"/>
                </a:cubicBezTo>
                <a:cubicBezTo>
                  <a:pt x="10713" y="14091"/>
                  <a:pt x="10486" y="13135"/>
                  <a:pt x="10258" y="12067"/>
                </a:cubicBezTo>
                <a:cubicBezTo>
                  <a:pt x="10187" y="11756"/>
                  <a:pt x="10119" y="11445"/>
                  <a:pt x="10067" y="11206"/>
                </a:cubicBezTo>
                <a:lnTo>
                  <a:pt x="10103" y="11198"/>
                </a:lnTo>
                <a:close/>
                <a:moveTo>
                  <a:pt x="10103" y="11804"/>
                </a:moveTo>
                <a:lnTo>
                  <a:pt x="10111" y="11851"/>
                </a:lnTo>
                <a:cubicBezTo>
                  <a:pt x="10290" y="12696"/>
                  <a:pt x="10482" y="13569"/>
                  <a:pt x="10745" y="14402"/>
                </a:cubicBezTo>
                <a:cubicBezTo>
                  <a:pt x="11107" y="15550"/>
                  <a:pt x="11578" y="16486"/>
                  <a:pt x="12179" y="17267"/>
                </a:cubicBezTo>
                <a:cubicBezTo>
                  <a:pt x="12761" y="18029"/>
                  <a:pt x="13498" y="18678"/>
                  <a:pt x="14363" y="19196"/>
                </a:cubicBezTo>
                <a:cubicBezTo>
                  <a:pt x="15925" y="20137"/>
                  <a:pt x="17683" y="20627"/>
                  <a:pt x="19596" y="20647"/>
                </a:cubicBezTo>
                <a:cubicBezTo>
                  <a:pt x="19630" y="20647"/>
                  <a:pt x="19664" y="20647"/>
                  <a:pt x="19698" y="20647"/>
                </a:cubicBezTo>
                <a:cubicBezTo>
                  <a:pt x="21141" y="20647"/>
                  <a:pt x="22634" y="20399"/>
                  <a:pt x="24370" y="19850"/>
                </a:cubicBezTo>
                <a:cubicBezTo>
                  <a:pt x="26120" y="19300"/>
                  <a:pt x="27782" y="18598"/>
                  <a:pt x="29316" y="17917"/>
                </a:cubicBezTo>
                <a:lnTo>
                  <a:pt x="30197" y="17526"/>
                </a:lnTo>
                <a:cubicBezTo>
                  <a:pt x="33835" y="15916"/>
                  <a:pt x="37589" y="14254"/>
                  <a:pt x="41335" y="12736"/>
                </a:cubicBezTo>
                <a:cubicBezTo>
                  <a:pt x="41351" y="12728"/>
                  <a:pt x="41367" y="12720"/>
                  <a:pt x="41383" y="12708"/>
                </a:cubicBezTo>
                <a:cubicBezTo>
                  <a:pt x="41415" y="12689"/>
                  <a:pt x="41444" y="12673"/>
                  <a:pt x="41467" y="12673"/>
                </a:cubicBezTo>
                <a:cubicBezTo>
                  <a:pt x="41473" y="12673"/>
                  <a:pt x="41478" y="12674"/>
                  <a:pt x="41483" y="12676"/>
                </a:cubicBezTo>
                <a:cubicBezTo>
                  <a:pt x="41491" y="12676"/>
                  <a:pt x="41499" y="12680"/>
                  <a:pt x="41507" y="12692"/>
                </a:cubicBezTo>
                <a:lnTo>
                  <a:pt x="41527" y="12712"/>
                </a:lnTo>
                <a:lnTo>
                  <a:pt x="41503" y="12720"/>
                </a:lnTo>
                <a:cubicBezTo>
                  <a:pt x="41447" y="12752"/>
                  <a:pt x="41387" y="12776"/>
                  <a:pt x="41331" y="12804"/>
                </a:cubicBezTo>
                <a:lnTo>
                  <a:pt x="41319" y="12816"/>
                </a:lnTo>
                <a:cubicBezTo>
                  <a:pt x="41152" y="12899"/>
                  <a:pt x="40985" y="12983"/>
                  <a:pt x="40809" y="13071"/>
                </a:cubicBezTo>
                <a:cubicBezTo>
                  <a:pt x="39988" y="13457"/>
                  <a:pt x="39167" y="13852"/>
                  <a:pt x="38343" y="14243"/>
                </a:cubicBezTo>
                <a:lnTo>
                  <a:pt x="38183" y="14318"/>
                </a:lnTo>
                <a:cubicBezTo>
                  <a:pt x="35828" y="15438"/>
                  <a:pt x="33393" y="16602"/>
                  <a:pt x="30978" y="17738"/>
                </a:cubicBezTo>
                <a:cubicBezTo>
                  <a:pt x="29033" y="18650"/>
                  <a:pt x="27264" y="19399"/>
                  <a:pt x="25562" y="20029"/>
                </a:cubicBezTo>
                <a:cubicBezTo>
                  <a:pt x="23836" y="20667"/>
                  <a:pt x="22382" y="21041"/>
                  <a:pt x="20987" y="21209"/>
                </a:cubicBezTo>
                <a:cubicBezTo>
                  <a:pt x="20469" y="21273"/>
                  <a:pt x="19963" y="21304"/>
                  <a:pt x="19472" y="21304"/>
                </a:cubicBezTo>
                <a:cubicBezTo>
                  <a:pt x="18337" y="21304"/>
                  <a:pt x="17268" y="21137"/>
                  <a:pt x="16228" y="20798"/>
                </a:cubicBezTo>
                <a:cubicBezTo>
                  <a:pt x="14742" y="20316"/>
                  <a:pt x="13546" y="19591"/>
                  <a:pt x="12570" y="18575"/>
                </a:cubicBezTo>
                <a:cubicBezTo>
                  <a:pt x="11857" y="17829"/>
                  <a:pt x="11323" y="16933"/>
                  <a:pt x="10924" y="15829"/>
                </a:cubicBezTo>
                <a:cubicBezTo>
                  <a:pt x="10541" y="14757"/>
                  <a:pt x="10346" y="13629"/>
                  <a:pt x="10199" y="12648"/>
                </a:cubicBezTo>
                <a:cubicBezTo>
                  <a:pt x="10151" y="12373"/>
                  <a:pt x="10107" y="12086"/>
                  <a:pt x="10067" y="11807"/>
                </a:cubicBezTo>
                <a:lnTo>
                  <a:pt x="10103" y="11804"/>
                </a:lnTo>
                <a:close/>
                <a:moveTo>
                  <a:pt x="10043" y="12234"/>
                </a:moveTo>
                <a:lnTo>
                  <a:pt x="10047" y="12262"/>
                </a:lnTo>
                <a:cubicBezTo>
                  <a:pt x="10163" y="12959"/>
                  <a:pt x="10282" y="13681"/>
                  <a:pt x="10422" y="14390"/>
                </a:cubicBezTo>
                <a:cubicBezTo>
                  <a:pt x="10641" y="15494"/>
                  <a:pt x="11020" y="16502"/>
                  <a:pt x="11542" y="17379"/>
                </a:cubicBezTo>
                <a:cubicBezTo>
                  <a:pt x="12211" y="18499"/>
                  <a:pt x="13172" y="19411"/>
                  <a:pt x="14387" y="20097"/>
                </a:cubicBezTo>
                <a:cubicBezTo>
                  <a:pt x="15915" y="20956"/>
                  <a:pt x="17622" y="21395"/>
                  <a:pt x="19469" y="21395"/>
                </a:cubicBezTo>
                <a:cubicBezTo>
                  <a:pt x="19550" y="21395"/>
                  <a:pt x="19631" y="21394"/>
                  <a:pt x="19711" y="21392"/>
                </a:cubicBezTo>
                <a:cubicBezTo>
                  <a:pt x="21146" y="21364"/>
                  <a:pt x="22676" y="21085"/>
                  <a:pt x="24382" y="20535"/>
                </a:cubicBezTo>
                <a:cubicBezTo>
                  <a:pt x="26415" y="19886"/>
                  <a:pt x="28371" y="19017"/>
                  <a:pt x="30049" y="18260"/>
                </a:cubicBezTo>
                <a:cubicBezTo>
                  <a:pt x="33174" y="16849"/>
                  <a:pt x="36489" y="15283"/>
                  <a:pt x="40192" y="13473"/>
                </a:cubicBezTo>
                <a:cubicBezTo>
                  <a:pt x="40622" y="13262"/>
                  <a:pt x="41072" y="13039"/>
                  <a:pt x="41527" y="12812"/>
                </a:cubicBezTo>
                <a:cubicBezTo>
                  <a:pt x="41560" y="12800"/>
                  <a:pt x="41584" y="12794"/>
                  <a:pt x="41599" y="12794"/>
                </a:cubicBezTo>
                <a:cubicBezTo>
                  <a:pt x="41604" y="12794"/>
                  <a:pt x="41608" y="12795"/>
                  <a:pt x="41610" y="12796"/>
                </a:cubicBezTo>
                <a:cubicBezTo>
                  <a:pt x="41622" y="12800"/>
                  <a:pt x="41630" y="12804"/>
                  <a:pt x="41642" y="12820"/>
                </a:cubicBezTo>
                <a:lnTo>
                  <a:pt x="41658" y="12836"/>
                </a:lnTo>
                <a:lnTo>
                  <a:pt x="41638" y="12844"/>
                </a:lnTo>
                <a:cubicBezTo>
                  <a:pt x="41351" y="13003"/>
                  <a:pt x="41072" y="13162"/>
                  <a:pt x="40789" y="13318"/>
                </a:cubicBezTo>
                <a:lnTo>
                  <a:pt x="40774" y="13330"/>
                </a:lnTo>
                <a:cubicBezTo>
                  <a:pt x="40144" y="13681"/>
                  <a:pt x="39490" y="14051"/>
                  <a:pt x="38841" y="14406"/>
                </a:cubicBezTo>
                <a:cubicBezTo>
                  <a:pt x="35362" y="16307"/>
                  <a:pt x="32114" y="17921"/>
                  <a:pt x="28909" y="19336"/>
                </a:cubicBezTo>
                <a:cubicBezTo>
                  <a:pt x="27610" y="19914"/>
                  <a:pt x="26060" y="20575"/>
                  <a:pt x="24446" y="21109"/>
                </a:cubicBezTo>
                <a:cubicBezTo>
                  <a:pt x="22728" y="21679"/>
                  <a:pt x="21258" y="21970"/>
                  <a:pt x="19819" y="22042"/>
                </a:cubicBezTo>
                <a:cubicBezTo>
                  <a:pt x="19628" y="22050"/>
                  <a:pt x="19444" y="22058"/>
                  <a:pt x="19261" y="22058"/>
                </a:cubicBezTo>
                <a:cubicBezTo>
                  <a:pt x="17667" y="22058"/>
                  <a:pt x="16161" y="21727"/>
                  <a:pt x="14782" y="21073"/>
                </a:cubicBezTo>
                <a:cubicBezTo>
                  <a:pt x="13925" y="20671"/>
                  <a:pt x="13168" y="20145"/>
                  <a:pt x="12534" y="19519"/>
                </a:cubicBezTo>
                <a:cubicBezTo>
                  <a:pt x="11649" y="18650"/>
                  <a:pt x="11032" y="17578"/>
                  <a:pt x="10641" y="16243"/>
                </a:cubicBezTo>
                <a:cubicBezTo>
                  <a:pt x="10338" y="15203"/>
                  <a:pt x="10199" y="14115"/>
                  <a:pt x="10103" y="13194"/>
                </a:cubicBezTo>
                <a:cubicBezTo>
                  <a:pt x="10067" y="12876"/>
                  <a:pt x="10039" y="12557"/>
                  <a:pt x="10007" y="12238"/>
                </a:cubicBezTo>
                <a:lnTo>
                  <a:pt x="10043" y="12234"/>
                </a:lnTo>
                <a:close/>
                <a:moveTo>
                  <a:pt x="41704" y="12908"/>
                </a:moveTo>
                <a:cubicBezTo>
                  <a:pt x="41710" y="12908"/>
                  <a:pt x="41714" y="12909"/>
                  <a:pt x="41718" y="12911"/>
                </a:cubicBezTo>
                <a:cubicBezTo>
                  <a:pt x="41726" y="12911"/>
                  <a:pt x="41730" y="12919"/>
                  <a:pt x="41742" y="12931"/>
                </a:cubicBezTo>
                <a:lnTo>
                  <a:pt x="41770" y="12951"/>
                </a:lnTo>
                <a:lnTo>
                  <a:pt x="41567" y="13083"/>
                </a:lnTo>
                <a:cubicBezTo>
                  <a:pt x="41403" y="13194"/>
                  <a:pt x="41244" y="13298"/>
                  <a:pt x="41080" y="13402"/>
                </a:cubicBezTo>
                <a:cubicBezTo>
                  <a:pt x="38323" y="15187"/>
                  <a:pt x="35389" y="16865"/>
                  <a:pt x="32353" y="18391"/>
                </a:cubicBezTo>
                <a:cubicBezTo>
                  <a:pt x="30093" y="19519"/>
                  <a:pt x="28017" y="20456"/>
                  <a:pt x="26000" y="21245"/>
                </a:cubicBezTo>
                <a:cubicBezTo>
                  <a:pt x="24123" y="21978"/>
                  <a:pt x="22569" y="22424"/>
                  <a:pt x="21102" y="22647"/>
                </a:cubicBezTo>
                <a:cubicBezTo>
                  <a:pt x="20377" y="22759"/>
                  <a:pt x="19684" y="22819"/>
                  <a:pt x="19022" y="22819"/>
                </a:cubicBezTo>
                <a:cubicBezTo>
                  <a:pt x="18089" y="22819"/>
                  <a:pt x="17209" y="22707"/>
                  <a:pt x="16360" y="22488"/>
                </a:cubicBezTo>
                <a:cubicBezTo>
                  <a:pt x="15049" y="22149"/>
                  <a:pt x="13941" y="21619"/>
                  <a:pt x="12964" y="20854"/>
                </a:cubicBezTo>
                <a:cubicBezTo>
                  <a:pt x="11872" y="20005"/>
                  <a:pt x="11091" y="18901"/>
                  <a:pt x="10625" y="17582"/>
                </a:cubicBezTo>
                <a:cubicBezTo>
                  <a:pt x="10318" y="16685"/>
                  <a:pt x="10123" y="15685"/>
                  <a:pt x="10043" y="14514"/>
                </a:cubicBezTo>
                <a:cubicBezTo>
                  <a:pt x="10019" y="14139"/>
                  <a:pt x="9995" y="13732"/>
                  <a:pt x="9964" y="13198"/>
                </a:cubicBezTo>
                <a:lnTo>
                  <a:pt x="9999" y="13194"/>
                </a:lnTo>
                <a:cubicBezTo>
                  <a:pt x="10095" y="14131"/>
                  <a:pt x="10223" y="15131"/>
                  <a:pt x="10498" y="16124"/>
                </a:cubicBezTo>
                <a:cubicBezTo>
                  <a:pt x="10792" y="17168"/>
                  <a:pt x="11203" y="18040"/>
                  <a:pt x="11769" y="18790"/>
                </a:cubicBezTo>
                <a:cubicBezTo>
                  <a:pt x="12399" y="19627"/>
                  <a:pt x="13215" y="20328"/>
                  <a:pt x="14192" y="20874"/>
                </a:cubicBezTo>
                <a:cubicBezTo>
                  <a:pt x="15615" y="21667"/>
                  <a:pt x="17201" y="22097"/>
                  <a:pt x="18910" y="22145"/>
                </a:cubicBezTo>
                <a:cubicBezTo>
                  <a:pt x="19027" y="22149"/>
                  <a:pt x="19144" y="22150"/>
                  <a:pt x="19262" y="22150"/>
                </a:cubicBezTo>
                <a:cubicBezTo>
                  <a:pt x="20710" y="22150"/>
                  <a:pt x="22212" y="21899"/>
                  <a:pt x="23952" y="21364"/>
                </a:cubicBezTo>
                <a:cubicBezTo>
                  <a:pt x="25570" y="20866"/>
                  <a:pt x="27124" y="20216"/>
                  <a:pt x="28431" y="19647"/>
                </a:cubicBezTo>
                <a:cubicBezTo>
                  <a:pt x="31898" y="18132"/>
                  <a:pt x="35473" y="16359"/>
                  <a:pt x="39355" y="14227"/>
                </a:cubicBezTo>
                <a:cubicBezTo>
                  <a:pt x="39988" y="13876"/>
                  <a:pt x="40622" y="13513"/>
                  <a:pt x="41232" y="13162"/>
                </a:cubicBezTo>
                <a:lnTo>
                  <a:pt x="41638" y="12935"/>
                </a:lnTo>
                <a:cubicBezTo>
                  <a:pt x="41668" y="12917"/>
                  <a:pt x="41689" y="12908"/>
                  <a:pt x="41704" y="12908"/>
                </a:cubicBezTo>
                <a:close/>
                <a:moveTo>
                  <a:pt x="41857" y="13027"/>
                </a:moveTo>
                <a:cubicBezTo>
                  <a:pt x="41865" y="13035"/>
                  <a:pt x="41877" y="13039"/>
                  <a:pt x="41885" y="13055"/>
                </a:cubicBezTo>
                <a:lnTo>
                  <a:pt x="41897" y="13071"/>
                </a:lnTo>
                <a:lnTo>
                  <a:pt x="41877" y="13083"/>
                </a:lnTo>
                <a:cubicBezTo>
                  <a:pt x="41798" y="13143"/>
                  <a:pt x="41718" y="13198"/>
                  <a:pt x="41638" y="13258"/>
                </a:cubicBezTo>
                <a:lnTo>
                  <a:pt x="41583" y="13298"/>
                </a:lnTo>
                <a:cubicBezTo>
                  <a:pt x="41347" y="13473"/>
                  <a:pt x="41104" y="13649"/>
                  <a:pt x="40865" y="13816"/>
                </a:cubicBezTo>
                <a:cubicBezTo>
                  <a:pt x="39339" y="14904"/>
                  <a:pt x="37781" y="15928"/>
                  <a:pt x="36226" y="16861"/>
                </a:cubicBezTo>
                <a:cubicBezTo>
                  <a:pt x="32815" y="18909"/>
                  <a:pt x="29276" y="20651"/>
                  <a:pt x="25709" y="22042"/>
                </a:cubicBezTo>
                <a:cubicBezTo>
                  <a:pt x="24095" y="22667"/>
                  <a:pt x="22720" y="23078"/>
                  <a:pt x="21381" y="23321"/>
                </a:cubicBezTo>
                <a:cubicBezTo>
                  <a:pt x="20465" y="23492"/>
                  <a:pt x="19608" y="23576"/>
                  <a:pt x="18791" y="23576"/>
                </a:cubicBezTo>
                <a:cubicBezTo>
                  <a:pt x="18185" y="23576"/>
                  <a:pt x="17599" y="23532"/>
                  <a:pt x="17033" y="23437"/>
                </a:cubicBezTo>
                <a:cubicBezTo>
                  <a:pt x="15455" y="23178"/>
                  <a:pt x="14112" y="22636"/>
                  <a:pt x="12937" y="21771"/>
                </a:cubicBezTo>
                <a:cubicBezTo>
                  <a:pt x="11570" y="20770"/>
                  <a:pt x="10657" y="19411"/>
                  <a:pt x="10235" y="17726"/>
                </a:cubicBezTo>
                <a:cubicBezTo>
                  <a:pt x="10015" y="16861"/>
                  <a:pt x="9896" y="15908"/>
                  <a:pt x="9876" y="14820"/>
                </a:cubicBezTo>
                <a:cubicBezTo>
                  <a:pt x="9868" y="14537"/>
                  <a:pt x="9864" y="14219"/>
                  <a:pt x="9860" y="13856"/>
                </a:cubicBezTo>
                <a:lnTo>
                  <a:pt x="9896" y="13856"/>
                </a:lnTo>
                <a:cubicBezTo>
                  <a:pt x="9936" y="14553"/>
                  <a:pt x="10007" y="15470"/>
                  <a:pt x="10199" y="16383"/>
                </a:cubicBezTo>
                <a:cubicBezTo>
                  <a:pt x="10438" y="17546"/>
                  <a:pt x="10832" y="18515"/>
                  <a:pt x="11398" y="19336"/>
                </a:cubicBezTo>
                <a:cubicBezTo>
                  <a:pt x="11940" y="20121"/>
                  <a:pt x="12646" y="20798"/>
                  <a:pt x="13483" y="21344"/>
                </a:cubicBezTo>
                <a:cubicBezTo>
                  <a:pt x="14981" y="22309"/>
                  <a:pt x="16711" y="22839"/>
                  <a:pt x="18623" y="22903"/>
                </a:cubicBezTo>
                <a:cubicBezTo>
                  <a:pt x="18771" y="22908"/>
                  <a:pt x="18919" y="22911"/>
                  <a:pt x="19068" y="22911"/>
                </a:cubicBezTo>
                <a:cubicBezTo>
                  <a:pt x="20459" y="22911"/>
                  <a:pt x="21912" y="22674"/>
                  <a:pt x="23589" y="22181"/>
                </a:cubicBezTo>
                <a:cubicBezTo>
                  <a:pt x="25123" y="21727"/>
                  <a:pt x="26566" y="21141"/>
                  <a:pt x="27774" y="20619"/>
                </a:cubicBezTo>
                <a:cubicBezTo>
                  <a:pt x="31376" y="19081"/>
                  <a:pt x="34967" y="17239"/>
                  <a:pt x="38450" y="15147"/>
                </a:cubicBezTo>
                <a:cubicBezTo>
                  <a:pt x="39267" y="14657"/>
                  <a:pt x="40084" y="14135"/>
                  <a:pt x="40873" y="13633"/>
                </a:cubicBezTo>
                <a:lnTo>
                  <a:pt x="40909" y="13613"/>
                </a:lnTo>
                <a:lnTo>
                  <a:pt x="41778" y="13059"/>
                </a:lnTo>
                <a:cubicBezTo>
                  <a:pt x="41826" y="13027"/>
                  <a:pt x="41846" y="13027"/>
                  <a:pt x="41857" y="13027"/>
                </a:cubicBezTo>
                <a:close/>
                <a:moveTo>
                  <a:pt x="68361" y="1"/>
                </a:moveTo>
                <a:cubicBezTo>
                  <a:pt x="67856" y="1"/>
                  <a:pt x="67336" y="32"/>
                  <a:pt x="66801" y="95"/>
                </a:cubicBezTo>
                <a:cubicBezTo>
                  <a:pt x="65386" y="262"/>
                  <a:pt x="63900" y="633"/>
                  <a:pt x="62242" y="1231"/>
                </a:cubicBezTo>
                <a:cubicBezTo>
                  <a:pt x="60269" y="1944"/>
                  <a:pt x="58165" y="2857"/>
                  <a:pt x="55818" y="4020"/>
                </a:cubicBezTo>
                <a:cubicBezTo>
                  <a:pt x="53801" y="5025"/>
                  <a:pt x="51785" y="6152"/>
                  <a:pt x="49820" y="7380"/>
                </a:cubicBezTo>
                <a:cubicBezTo>
                  <a:pt x="48401" y="8265"/>
                  <a:pt x="47030" y="9193"/>
                  <a:pt x="45755" y="10126"/>
                </a:cubicBezTo>
                <a:lnTo>
                  <a:pt x="45368" y="10409"/>
                </a:lnTo>
                <a:lnTo>
                  <a:pt x="45193" y="10532"/>
                </a:lnTo>
                <a:lnTo>
                  <a:pt x="45181" y="10524"/>
                </a:lnTo>
                <a:lnTo>
                  <a:pt x="45161" y="10548"/>
                </a:lnTo>
                <a:cubicBezTo>
                  <a:pt x="45153" y="10556"/>
                  <a:pt x="45141" y="10568"/>
                  <a:pt x="45129" y="10576"/>
                </a:cubicBezTo>
                <a:lnTo>
                  <a:pt x="45098" y="10596"/>
                </a:lnTo>
                <a:lnTo>
                  <a:pt x="45070" y="10624"/>
                </a:lnTo>
                <a:cubicBezTo>
                  <a:pt x="45034" y="10652"/>
                  <a:pt x="45018" y="10664"/>
                  <a:pt x="45010" y="10668"/>
                </a:cubicBezTo>
                <a:lnTo>
                  <a:pt x="44998" y="10668"/>
                </a:lnTo>
                <a:lnTo>
                  <a:pt x="44994" y="10672"/>
                </a:lnTo>
                <a:cubicBezTo>
                  <a:pt x="44978" y="10684"/>
                  <a:pt x="44970" y="10692"/>
                  <a:pt x="44954" y="10696"/>
                </a:cubicBezTo>
                <a:lnTo>
                  <a:pt x="44914" y="10716"/>
                </a:lnTo>
                <a:lnTo>
                  <a:pt x="44926" y="10727"/>
                </a:lnTo>
                <a:lnTo>
                  <a:pt x="44910" y="10743"/>
                </a:lnTo>
                <a:cubicBezTo>
                  <a:pt x="44878" y="10771"/>
                  <a:pt x="44854" y="10787"/>
                  <a:pt x="44838" y="10795"/>
                </a:cubicBezTo>
                <a:lnTo>
                  <a:pt x="44830" y="10803"/>
                </a:lnTo>
                <a:cubicBezTo>
                  <a:pt x="44811" y="10823"/>
                  <a:pt x="44783" y="10843"/>
                  <a:pt x="44759" y="10851"/>
                </a:cubicBezTo>
                <a:lnTo>
                  <a:pt x="44715" y="10875"/>
                </a:lnTo>
                <a:lnTo>
                  <a:pt x="44723" y="10887"/>
                </a:lnTo>
                <a:lnTo>
                  <a:pt x="44703" y="10903"/>
                </a:lnTo>
                <a:lnTo>
                  <a:pt x="44691" y="10891"/>
                </a:lnTo>
                <a:lnTo>
                  <a:pt x="44699" y="10907"/>
                </a:lnTo>
                <a:cubicBezTo>
                  <a:pt x="44679" y="10923"/>
                  <a:pt x="44659" y="10943"/>
                  <a:pt x="44639" y="10943"/>
                </a:cubicBezTo>
                <a:lnTo>
                  <a:pt x="44635" y="10943"/>
                </a:lnTo>
                <a:lnTo>
                  <a:pt x="44631" y="10947"/>
                </a:lnTo>
                <a:cubicBezTo>
                  <a:pt x="44603" y="10963"/>
                  <a:pt x="44583" y="10983"/>
                  <a:pt x="44559" y="10994"/>
                </a:cubicBezTo>
                <a:lnTo>
                  <a:pt x="44552" y="11006"/>
                </a:lnTo>
                <a:cubicBezTo>
                  <a:pt x="44524" y="11042"/>
                  <a:pt x="44496" y="11062"/>
                  <a:pt x="44464" y="11070"/>
                </a:cubicBezTo>
                <a:lnTo>
                  <a:pt x="44460" y="11070"/>
                </a:lnTo>
                <a:lnTo>
                  <a:pt x="44456" y="11074"/>
                </a:lnTo>
                <a:cubicBezTo>
                  <a:pt x="44432" y="11094"/>
                  <a:pt x="44400" y="11122"/>
                  <a:pt x="44380" y="11146"/>
                </a:cubicBezTo>
                <a:cubicBezTo>
                  <a:pt x="44352" y="11174"/>
                  <a:pt x="44320" y="11202"/>
                  <a:pt x="44292" y="11226"/>
                </a:cubicBezTo>
                <a:cubicBezTo>
                  <a:pt x="44245" y="11262"/>
                  <a:pt x="44205" y="11289"/>
                  <a:pt x="44161" y="11313"/>
                </a:cubicBezTo>
                <a:lnTo>
                  <a:pt x="44153" y="11321"/>
                </a:lnTo>
                <a:lnTo>
                  <a:pt x="44133" y="11341"/>
                </a:lnTo>
                <a:lnTo>
                  <a:pt x="44097" y="11365"/>
                </a:lnTo>
                <a:lnTo>
                  <a:pt x="44073" y="11381"/>
                </a:lnTo>
                <a:lnTo>
                  <a:pt x="44061" y="11389"/>
                </a:lnTo>
                <a:cubicBezTo>
                  <a:pt x="43715" y="11628"/>
                  <a:pt x="43384" y="11804"/>
                  <a:pt x="43057" y="11931"/>
                </a:cubicBezTo>
                <a:cubicBezTo>
                  <a:pt x="42678" y="12078"/>
                  <a:pt x="42307" y="12151"/>
                  <a:pt x="41946" y="12151"/>
                </a:cubicBezTo>
                <a:cubicBezTo>
                  <a:pt x="41553" y="12151"/>
                  <a:pt x="41171" y="12064"/>
                  <a:pt x="40805" y="11891"/>
                </a:cubicBezTo>
                <a:cubicBezTo>
                  <a:pt x="40594" y="11792"/>
                  <a:pt x="40395" y="11672"/>
                  <a:pt x="40200" y="11552"/>
                </a:cubicBezTo>
                <a:cubicBezTo>
                  <a:pt x="40120" y="11505"/>
                  <a:pt x="40040" y="11453"/>
                  <a:pt x="39961" y="11409"/>
                </a:cubicBezTo>
                <a:cubicBezTo>
                  <a:pt x="38241" y="10397"/>
                  <a:pt x="36426" y="9887"/>
                  <a:pt x="34548" y="9887"/>
                </a:cubicBezTo>
                <a:cubicBezTo>
                  <a:pt x="33719" y="9887"/>
                  <a:pt x="32877" y="9987"/>
                  <a:pt x="32026" y="10185"/>
                </a:cubicBezTo>
                <a:cubicBezTo>
                  <a:pt x="30850" y="10456"/>
                  <a:pt x="29746" y="10863"/>
                  <a:pt x="28618" y="11289"/>
                </a:cubicBezTo>
                <a:lnTo>
                  <a:pt x="28260" y="11429"/>
                </a:lnTo>
                <a:cubicBezTo>
                  <a:pt x="27299" y="11800"/>
                  <a:pt x="26303" y="12178"/>
                  <a:pt x="25291" y="12465"/>
                </a:cubicBezTo>
                <a:cubicBezTo>
                  <a:pt x="24110" y="12804"/>
                  <a:pt x="23033" y="12966"/>
                  <a:pt x="22002" y="12966"/>
                </a:cubicBezTo>
                <a:cubicBezTo>
                  <a:pt x="21930" y="12966"/>
                  <a:pt x="21859" y="12965"/>
                  <a:pt x="21788" y="12963"/>
                </a:cubicBezTo>
                <a:cubicBezTo>
                  <a:pt x="20481" y="12927"/>
                  <a:pt x="19130" y="12656"/>
                  <a:pt x="17663" y="12118"/>
                </a:cubicBezTo>
                <a:cubicBezTo>
                  <a:pt x="16388" y="11648"/>
                  <a:pt x="15093" y="11026"/>
                  <a:pt x="13459" y="10090"/>
                </a:cubicBezTo>
                <a:cubicBezTo>
                  <a:pt x="12183" y="9357"/>
                  <a:pt x="10888" y="8603"/>
                  <a:pt x="9641" y="7878"/>
                </a:cubicBezTo>
                <a:lnTo>
                  <a:pt x="9493" y="7794"/>
                </a:lnTo>
                <a:cubicBezTo>
                  <a:pt x="9445" y="7762"/>
                  <a:pt x="9402" y="7711"/>
                  <a:pt x="9386" y="7659"/>
                </a:cubicBezTo>
                <a:cubicBezTo>
                  <a:pt x="9027" y="6447"/>
                  <a:pt x="8393" y="5391"/>
                  <a:pt x="7501" y="4514"/>
                </a:cubicBezTo>
                <a:cubicBezTo>
                  <a:pt x="6895" y="3917"/>
                  <a:pt x="6197" y="3426"/>
                  <a:pt x="5436" y="3056"/>
                </a:cubicBezTo>
                <a:cubicBezTo>
                  <a:pt x="4351" y="2529"/>
                  <a:pt x="3235" y="2264"/>
                  <a:pt x="2109" y="2264"/>
                </a:cubicBezTo>
                <a:cubicBezTo>
                  <a:pt x="1837" y="2264"/>
                  <a:pt x="1565" y="2280"/>
                  <a:pt x="1292" y="2311"/>
                </a:cubicBezTo>
                <a:cubicBezTo>
                  <a:pt x="1260" y="2315"/>
                  <a:pt x="1236" y="2319"/>
                  <a:pt x="1212" y="2323"/>
                </a:cubicBezTo>
                <a:lnTo>
                  <a:pt x="1204" y="2323"/>
                </a:lnTo>
                <a:cubicBezTo>
                  <a:pt x="1196" y="2323"/>
                  <a:pt x="1184" y="2331"/>
                  <a:pt x="1176" y="2331"/>
                </a:cubicBezTo>
                <a:lnTo>
                  <a:pt x="1144" y="2334"/>
                </a:lnTo>
                <a:lnTo>
                  <a:pt x="1160" y="2422"/>
                </a:lnTo>
                <a:lnTo>
                  <a:pt x="1192" y="2418"/>
                </a:lnTo>
                <a:cubicBezTo>
                  <a:pt x="1500" y="2379"/>
                  <a:pt x="1809" y="2359"/>
                  <a:pt x="2119" y="2359"/>
                </a:cubicBezTo>
                <a:cubicBezTo>
                  <a:pt x="2509" y="2359"/>
                  <a:pt x="2899" y="2391"/>
                  <a:pt x="3288" y="2458"/>
                </a:cubicBezTo>
                <a:cubicBezTo>
                  <a:pt x="3982" y="2574"/>
                  <a:pt x="4651" y="2789"/>
                  <a:pt x="5301" y="3096"/>
                </a:cubicBezTo>
                <a:cubicBezTo>
                  <a:pt x="5934" y="3395"/>
                  <a:pt x="6520" y="3777"/>
                  <a:pt x="7058" y="4243"/>
                </a:cubicBezTo>
                <a:cubicBezTo>
                  <a:pt x="7592" y="4694"/>
                  <a:pt x="8055" y="5232"/>
                  <a:pt x="8449" y="5830"/>
                </a:cubicBezTo>
                <a:cubicBezTo>
                  <a:pt x="8545" y="5981"/>
                  <a:pt x="8652" y="6168"/>
                  <a:pt x="8764" y="6384"/>
                </a:cubicBezTo>
                <a:lnTo>
                  <a:pt x="8728" y="6403"/>
                </a:lnTo>
                <a:cubicBezTo>
                  <a:pt x="8417" y="5846"/>
                  <a:pt x="8035" y="5327"/>
                  <a:pt x="7588" y="4869"/>
                </a:cubicBezTo>
                <a:cubicBezTo>
                  <a:pt x="6935" y="4196"/>
                  <a:pt x="6178" y="3654"/>
                  <a:pt x="5341" y="3255"/>
                </a:cubicBezTo>
                <a:cubicBezTo>
                  <a:pt x="4267" y="2744"/>
                  <a:pt x="3161" y="2486"/>
                  <a:pt x="2045" y="2486"/>
                </a:cubicBezTo>
                <a:cubicBezTo>
                  <a:pt x="1769" y="2486"/>
                  <a:pt x="1493" y="2502"/>
                  <a:pt x="1216" y="2534"/>
                </a:cubicBezTo>
                <a:cubicBezTo>
                  <a:pt x="1184" y="2538"/>
                  <a:pt x="1160" y="2542"/>
                  <a:pt x="1136" y="2550"/>
                </a:cubicBezTo>
                <a:lnTo>
                  <a:pt x="1132" y="2550"/>
                </a:lnTo>
                <a:cubicBezTo>
                  <a:pt x="1120" y="2550"/>
                  <a:pt x="1112" y="2554"/>
                  <a:pt x="1100" y="2554"/>
                </a:cubicBezTo>
                <a:lnTo>
                  <a:pt x="1072" y="2558"/>
                </a:lnTo>
                <a:lnTo>
                  <a:pt x="1080" y="2649"/>
                </a:lnTo>
                <a:lnTo>
                  <a:pt x="1112" y="2641"/>
                </a:lnTo>
                <a:cubicBezTo>
                  <a:pt x="1423" y="2601"/>
                  <a:pt x="1734" y="2580"/>
                  <a:pt x="2045" y="2580"/>
                </a:cubicBezTo>
                <a:cubicBezTo>
                  <a:pt x="2862" y="2580"/>
                  <a:pt x="3680" y="2720"/>
                  <a:pt x="4488" y="3000"/>
                </a:cubicBezTo>
                <a:cubicBezTo>
                  <a:pt x="5596" y="3391"/>
                  <a:pt x="6572" y="3992"/>
                  <a:pt x="7389" y="4793"/>
                </a:cubicBezTo>
                <a:cubicBezTo>
                  <a:pt x="7720" y="5124"/>
                  <a:pt x="8079" y="5567"/>
                  <a:pt x="8397" y="6045"/>
                </a:cubicBezTo>
                <a:lnTo>
                  <a:pt x="8369" y="6065"/>
                </a:lnTo>
                <a:cubicBezTo>
                  <a:pt x="8146" y="5730"/>
                  <a:pt x="7887" y="5419"/>
                  <a:pt x="7608" y="5128"/>
                </a:cubicBezTo>
                <a:cubicBezTo>
                  <a:pt x="6815" y="4307"/>
                  <a:pt x="5875" y="3674"/>
                  <a:pt x="4811" y="3251"/>
                </a:cubicBezTo>
                <a:cubicBezTo>
                  <a:pt x="3882" y="2879"/>
                  <a:pt x="2934" y="2692"/>
                  <a:pt x="1985" y="2692"/>
                </a:cubicBezTo>
                <a:cubicBezTo>
                  <a:pt x="1705" y="2692"/>
                  <a:pt x="1424" y="2708"/>
                  <a:pt x="1144" y="2741"/>
                </a:cubicBezTo>
                <a:cubicBezTo>
                  <a:pt x="1116" y="2749"/>
                  <a:pt x="1084" y="2753"/>
                  <a:pt x="1060" y="2757"/>
                </a:cubicBezTo>
                <a:cubicBezTo>
                  <a:pt x="1056" y="2757"/>
                  <a:pt x="1045" y="2761"/>
                  <a:pt x="1041" y="2761"/>
                </a:cubicBezTo>
                <a:lnTo>
                  <a:pt x="1053" y="2829"/>
                </a:lnTo>
                <a:cubicBezTo>
                  <a:pt x="1346" y="2796"/>
                  <a:pt x="1638" y="2780"/>
                  <a:pt x="1926" y="2780"/>
                </a:cubicBezTo>
                <a:cubicBezTo>
                  <a:pt x="3302" y="2780"/>
                  <a:pt x="4618" y="3147"/>
                  <a:pt x="5847" y="3869"/>
                </a:cubicBezTo>
                <a:cubicBezTo>
                  <a:pt x="6843" y="4451"/>
                  <a:pt x="7652" y="5192"/>
                  <a:pt x="8254" y="6077"/>
                </a:cubicBezTo>
                <a:lnTo>
                  <a:pt x="8226" y="6097"/>
                </a:lnTo>
                <a:cubicBezTo>
                  <a:pt x="7899" y="5662"/>
                  <a:pt x="7533" y="5264"/>
                  <a:pt x="7122" y="4905"/>
                </a:cubicBezTo>
                <a:cubicBezTo>
                  <a:pt x="6265" y="4156"/>
                  <a:pt x="5297" y="3610"/>
                  <a:pt x="4229" y="3275"/>
                </a:cubicBezTo>
                <a:cubicBezTo>
                  <a:pt x="3508" y="3049"/>
                  <a:pt x="2425" y="2910"/>
                  <a:pt x="1684" y="2910"/>
                </a:cubicBezTo>
                <a:cubicBezTo>
                  <a:pt x="1314" y="2910"/>
                  <a:pt x="1030" y="2944"/>
                  <a:pt x="917" y="3020"/>
                </a:cubicBezTo>
                <a:lnTo>
                  <a:pt x="805" y="3096"/>
                </a:lnTo>
                <a:lnTo>
                  <a:pt x="941" y="3076"/>
                </a:lnTo>
                <a:cubicBezTo>
                  <a:pt x="1276" y="3029"/>
                  <a:pt x="1607" y="3007"/>
                  <a:pt x="1935" y="3007"/>
                </a:cubicBezTo>
                <a:cubicBezTo>
                  <a:pt x="2421" y="3007"/>
                  <a:pt x="2902" y="3056"/>
                  <a:pt x="3388" y="3151"/>
                </a:cubicBezTo>
                <a:cubicBezTo>
                  <a:pt x="4185" y="3311"/>
                  <a:pt x="4950" y="3594"/>
                  <a:pt x="5675" y="3996"/>
                </a:cubicBezTo>
                <a:cubicBezTo>
                  <a:pt x="6401" y="4403"/>
                  <a:pt x="7042" y="4901"/>
                  <a:pt x="7596" y="5483"/>
                </a:cubicBezTo>
                <a:cubicBezTo>
                  <a:pt x="7792" y="5690"/>
                  <a:pt x="7975" y="5905"/>
                  <a:pt x="8134" y="6128"/>
                </a:cubicBezTo>
                <a:lnTo>
                  <a:pt x="8106" y="6156"/>
                </a:lnTo>
                <a:cubicBezTo>
                  <a:pt x="7433" y="5308"/>
                  <a:pt x="6580" y="4610"/>
                  <a:pt x="5584" y="4076"/>
                </a:cubicBezTo>
                <a:cubicBezTo>
                  <a:pt x="4407" y="3452"/>
                  <a:pt x="3188" y="3135"/>
                  <a:pt x="1946" y="3135"/>
                </a:cubicBezTo>
                <a:cubicBezTo>
                  <a:pt x="1594" y="3135"/>
                  <a:pt x="1240" y="3160"/>
                  <a:pt x="885" y="3211"/>
                </a:cubicBezTo>
                <a:lnTo>
                  <a:pt x="897" y="3275"/>
                </a:lnTo>
                <a:cubicBezTo>
                  <a:pt x="1205" y="3240"/>
                  <a:pt x="1512" y="3223"/>
                  <a:pt x="1818" y="3223"/>
                </a:cubicBezTo>
                <a:cubicBezTo>
                  <a:pt x="2560" y="3223"/>
                  <a:pt x="3294" y="3326"/>
                  <a:pt x="4014" y="3538"/>
                </a:cubicBezTo>
                <a:cubicBezTo>
                  <a:pt x="5070" y="3849"/>
                  <a:pt x="6014" y="4347"/>
                  <a:pt x="6819" y="5009"/>
                </a:cubicBezTo>
                <a:cubicBezTo>
                  <a:pt x="7030" y="5184"/>
                  <a:pt x="7258" y="5399"/>
                  <a:pt x="7493" y="5642"/>
                </a:cubicBezTo>
                <a:lnTo>
                  <a:pt x="7469" y="5666"/>
                </a:lnTo>
                <a:cubicBezTo>
                  <a:pt x="6875" y="5088"/>
                  <a:pt x="6182" y="4606"/>
                  <a:pt x="5408" y="4216"/>
                </a:cubicBezTo>
                <a:cubicBezTo>
                  <a:pt x="4267" y="3643"/>
                  <a:pt x="3088" y="3355"/>
                  <a:pt x="1893" y="3355"/>
                </a:cubicBezTo>
                <a:cubicBezTo>
                  <a:pt x="1532" y="3355"/>
                  <a:pt x="1169" y="3382"/>
                  <a:pt x="805" y="3434"/>
                </a:cubicBezTo>
                <a:lnTo>
                  <a:pt x="817" y="3494"/>
                </a:lnTo>
                <a:cubicBezTo>
                  <a:pt x="1131" y="3458"/>
                  <a:pt x="1445" y="3440"/>
                  <a:pt x="1757" y="3440"/>
                </a:cubicBezTo>
                <a:cubicBezTo>
                  <a:pt x="2470" y="3440"/>
                  <a:pt x="3176" y="3535"/>
                  <a:pt x="3866" y="3729"/>
                </a:cubicBezTo>
                <a:cubicBezTo>
                  <a:pt x="4870" y="4008"/>
                  <a:pt x="5799" y="4463"/>
                  <a:pt x="6624" y="5084"/>
                </a:cubicBezTo>
                <a:cubicBezTo>
                  <a:pt x="6839" y="5248"/>
                  <a:pt x="7090" y="5463"/>
                  <a:pt x="7341" y="5710"/>
                </a:cubicBezTo>
                <a:lnTo>
                  <a:pt x="7317" y="5738"/>
                </a:lnTo>
                <a:cubicBezTo>
                  <a:pt x="7078" y="5523"/>
                  <a:pt x="6823" y="5319"/>
                  <a:pt x="6556" y="5128"/>
                </a:cubicBezTo>
                <a:cubicBezTo>
                  <a:pt x="5699" y="4526"/>
                  <a:pt x="4763" y="4088"/>
                  <a:pt x="3770" y="3829"/>
                </a:cubicBezTo>
                <a:cubicBezTo>
                  <a:pt x="3177" y="3676"/>
                  <a:pt x="2267" y="3571"/>
                  <a:pt x="1567" y="3571"/>
                </a:cubicBezTo>
                <a:cubicBezTo>
                  <a:pt x="1158" y="3571"/>
                  <a:pt x="821" y="3607"/>
                  <a:pt x="662" y="3689"/>
                </a:cubicBezTo>
                <a:lnTo>
                  <a:pt x="503" y="3773"/>
                </a:lnTo>
                <a:lnTo>
                  <a:pt x="682" y="3749"/>
                </a:lnTo>
                <a:cubicBezTo>
                  <a:pt x="1058" y="3698"/>
                  <a:pt x="1428" y="3672"/>
                  <a:pt x="1795" y="3672"/>
                </a:cubicBezTo>
                <a:cubicBezTo>
                  <a:pt x="2930" y="3672"/>
                  <a:pt x="4028" y="3920"/>
                  <a:pt x="5121" y="4423"/>
                </a:cubicBezTo>
                <a:cubicBezTo>
                  <a:pt x="5982" y="4821"/>
                  <a:pt x="6751" y="5331"/>
                  <a:pt x="7397" y="5957"/>
                </a:cubicBezTo>
                <a:lnTo>
                  <a:pt x="7373" y="5985"/>
                </a:lnTo>
                <a:cubicBezTo>
                  <a:pt x="6692" y="5383"/>
                  <a:pt x="5907" y="4885"/>
                  <a:pt x="5050" y="4506"/>
                </a:cubicBezTo>
                <a:cubicBezTo>
                  <a:pt x="4048" y="4064"/>
                  <a:pt x="2529" y="3774"/>
                  <a:pt x="1507" y="3774"/>
                </a:cubicBezTo>
                <a:cubicBezTo>
                  <a:pt x="1122" y="3774"/>
                  <a:pt x="808" y="3815"/>
                  <a:pt x="618" y="3905"/>
                </a:cubicBezTo>
                <a:lnTo>
                  <a:pt x="435" y="3988"/>
                </a:lnTo>
                <a:lnTo>
                  <a:pt x="634" y="3964"/>
                </a:lnTo>
                <a:cubicBezTo>
                  <a:pt x="993" y="3915"/>
                  <a:pt x="1352" y="3890"/>
                  <a:pt x="1711" y="3890"/>
                </a:cubicBezTo>
                <a:cubicBezTo>
                  <a:pt x="2798" y="3890"/>
                  <a:pt x="3880" y="4117"/>
                  <a:pt x="4938" y="4566"/>
                </a:cubicBezTo>
                <a:cubicBezTo>
                  <a:pt x="5747" y="4909"/>
                  <a:pt x="6484" y="5363"/>
                  <a:pt x="7130" y="5909"/>
                </a:cubicBezTo>
                <a:lnTo>
                  <a:pt x="7102" y="5941"/>
                </a:lnTo>
                <a:cubicBezTo>
                  <a:pt x="6425" y="5411"/>
                  <a:pt x="5675" y="4981"/>
                  <a:pt x="4866" y="4650"/>
                </a:cubicBezTo>
                <a:cubicBezTo>
                  <a:pt x="3880" y="4249"/>
                  <a:pt x="2485" y="4001"/>
                  <a:pt x="1490" y="4001"/>
                </a:cubicBezTo>
                <a:cubicBezTo>
                  <a:pt x="1089" y="4001"/>
                  <a:pt x="753" y="4041"/>
                  <a:pt x="534" y="4128"/>
                </a:cubicBezTo>
                <a:lnTo>
                  <a:pt x="287" y="4224"/>
                </a:lnTo>
                <a:lnTo>
                  <a:pt x="287" y="4224"/>
                </a:lnTo>
                <a:lnTo>
                  <a:pt x="546" y="4188"/>
                </a:lnTo>
                <a:cubicBezTo>
                  <a:pt x="917" y="4137"/>
                  <a:pt x="1287" y="4111"/>
                  <a:pt x="1657" y="4111"/>
                </a:cubicBezTo>
                <a:cubicBezTo>
                  <a:pt x="2700" y="4111"/>
                  <a:pt x="3738" y="4314"/>
                  <a:pt x="4759" y="4714"/>
                </a:cubicBezTo>
                <a:cubicBezTo>
                  <a:pt x="5556" y="5029"/>
                  <a:pt x="6293" y="5447"/>
                  <a:pt x="6951" y="5949"/>
                </a:cubicBezTo>
                <a:lnTo>
                  <a:pt x="6931" y="5981"/>
                </a:lnTo>
                <a:cubicBezTo>
                  <a:pt x="5974" y="5304"/>
                  <a:pt x="4906" y="4805"/>
                  <a:pt x="3751" y="4502"/>
                </a:cubicBezTo>
                <a:cubicBezTo>
                  <a:pt x="3048" y="4319"/>
                  <a:pt x="2342" y="4226"/>
                  <a:pt x="1641" y="4226"/>
                </a:cubicBezTo>
                <a:cubicBezTo>
                  <a:pt x="1292" y="4226"/>
                  <a:pt x="944" y="4249"/>
                  <a:pt x="598" y="4295"/>
                </a:cubicBezTo>
                <a:cubicBezTo>
                  <a:pt x="562" y="4303"/>
                  <a:pt x="534" y="4307"/>
                  <a:pt x="499" y="4311"/>
                </a:cubicBezTo>
                <a:lnTo>
                  <a:pt x="423" y="4327"/>
                </a:lnTo>
                <a:lnTo>
                  <a:pt x="435" y="4423"/>
                </a:lnTo>
                <a:lnTo>
                  <a:pt x="467" y="4415"/>
                </a:lnTo>
                <a:cubicBezTo>
                  <a:pt x="859" y="4358"/>
                  <a:pt x="1253" y="4329"/>
                  <a:pt x="1648" y="4329"/>
                </a:cubicBezTo>
                <a:cubicBezTo>
                  <a:pt x="2578" y="4329"/>
                  <a:pt x="3513" y="4488"/>
                  <a:pt x="4444" y="4809"/>
                </a:cubicBezTo>
                <a:cubicBezTo>
                  <a:pt x="5185" y="5068"/>
                  <a:pt x="5887" y="5407"/>
                  <a:pt x="6536" y="5830"/>
                </a:cubicBezTo>
                <a:lnTo>
                  <a:pt x="6516" y="5861"/>
                </a:lnTo>
                <a:cubicBezTo>
                  <a:pt x="5835" y="5459"/>
                  <a:pt x="5117" y="5128"/>
                  <a:pt x="4384" y="4893"/>
                </a:cubicBezTo>
                <a:cubicBezTo>
                  <a:pt x="3472" y="4598"/>
                  <a:pt x="2563" y="4451"/>
                  <a:pt x="1673" y="4451"/>
                </a:cubicBezTo>
                <a:cubicBezTo>
                  <a:pt x="1242" y="4451"/>
                  <a:pt x="815" y="4485"/>
                  <a:pt x="395" y="4554"/>
                </a:cubicBezTo>
                <a:lnTo>
                  <a:pt x="403" y="4614"/>
                </a:lnTo>
                <a:cubicBezTo>
                  <a:pt x="779" y="4563"/>
                  <a:pt x="1158" y="4538"/>
                  <a:pt x="1538" y="4538"/>
                </a:cubicBezTo>
                <a:cubicBezTo>
                  <a:pt x="2445" y="4538"/>
                  <a:pt x="3364" y="4681"/>
                  <a:pt x="4285" y="4965"/>
                </a:cubicBezTo>
                <a:cubicBezTo>
                  <a:pt x="4671" y="5084"/>
                  <a:pt x="5197" y="5304"/>
                  <a:pt x="5747" y="5582"/>
                </a:cubicBezTo>
                <a:lnTo>
                  <a:pt x="5735" y="5618"/>
                </a:lnTo>
                <a:cubicBezTo>
                  <a:pt x="5245" y="5391"/>
                  <a:pt x="4739" y="5204"/>
                  <a:pt x="4221" y="5048"/>
                </a:cubicBezTo>
                <a:cubicBezTo>
                  <a:pt x="3341" y="4794"/>
                  <a:pt x="2498" y="4667"/>
                  <a:pt x="1669" y="4667"/>
                </a:cubicBezTo>
                <a:cubicBezTo>
                  <a:pt x="1215" y="4667"/>
                  <a:pt x="764" y="4705"/>
                  <a:pt x="315" y="4781"/>
                </a:cubicBezTo>
                <a:lnTo>
                  <a:pt x="323" y="4845"/>
                </a:lnTo>
                <a:cubicBezTo>
                  <a:pt x="762" y="4792"/>
                  <a:pt x="1175" y="4766"/>
                  <a:pt x="1577" y="4766"/>
                </a:cubicBezTo>
                <a:cubicBezTo>
                  <a:pt x="1778" y="4766"/>
                  <a:pt x="1976" y="4772"/>
                  <a:pt x="2172" y="4785"/>
                </a:cubicBezTo>
                <a:cubicBezTo>
                  <a:pt x="2786" y="4825"/>
                  <a:pt x="3408" y="4933"/>
                  <a:pt x="4026" y="5100"/>
                </a:cubicBezTo>
                <a:cubicBezTo>
                  <a:pt x="4607" y="5260"/>
                  <a:pt x="5185" y="5471"/>
                  <a:pt x="5799" y="5758"/>
                </a:cubicBezTo>
                <a:cubicBezTo>
                  <a:pt x="5819" y="5766"/>
                  <a:pt x="5843" y="5778"/>
                  <a:pt x="5863" y="5786"/>
                </a:cubicBezTo>
                <a:lnTo>
                  <a:pt x="5847" y="5822"/>
                </a:lnTo>
                <a:cubicBezTo>
                  <a:pt x="4109" y="5063"/>
                  <a:pt x="2619" y="4886"/>
                  <a:pt x="1604" y="4886"/>
                </a:cubicBezTo>
                <a:cubicBezTo>
                  <a:pt x="855" y="4886"/>
                  <a:pt x="364" y="4982"/>
                  <a:pt x="224" y="5013"/>
                </a:cubicBezTo>
                <a:lnTo>
                  <a:pt x="236" y="5080"/>
                </a:lnTo>
                <a:cubicBezTo>
                  <a:pt x="686" y="5015"/>
                  <a:pt x="1134" y="4982"/>
                  <a:pt x="1582" y="4982"/>
                </a:cubicBezTo>
                <a:cubicBezTo>
                  <a:pt x="2858" y="4982"/>
                  <a:pt x="4132" y="5248"/>
                  <a:pt x="5444" y="5782"/>
                </a:cubicBezTo>
                <a:lnTo>
                  <a:pt x="5428" y="5818"/>
                </a:lnTo>
                <a:cubicBezTo>
                  <a:pt x="4966" y="5646"/>
                  <a:pt x="4504" y="5507"/>
                  <a:pt x="4045" y="5399"/>
                </a:cubicBezTo>
                <a:cubicBezTo>
                  <a:pt x="3205" y="5198"/>
                  <a:pt x="2400" y="5097"/>
                  <a:pt x="1612" y="5097"/>
                </a:cubicBezTo>
                <a:cubicBezTo>
                  <a:pt x="1153" y="5097"/>
                  <a:pt x="699" y="5131"/>
                  <a:pt x="247" y="5200"/>
                </a:cubicBezTo>
                <a:lnTo>
                  <a:pt x="160" y="5212"/>
                </a:lnTo>
                <a:lnTo>
                  <a:pt x="88" y="5228"/>
                </a:lnTo>
                <a:lnTo>
                  <a:pt x="100" y="5323"/>
                </a:lnTo>
                <a:lnTo>
                  <a:pt x="128" y="5319"/>
                </a:lnTo>
                <a:cubicBezTo>
                  <a:pt x="613" y="5241"/>
                  <a:pt x="1106" y="5201"/>
                  <a:pt x="1605" y="5201"/>
                </a:cubicBezTo>
                <a:cubicBezTo>
                  <a:pt x="2248" y="5201"/>
                  <a:pt x="2902" y="5267"/>
                  <a:pt x="3563" y="5399"/>
                </a:cubicBezTo>
                <a:cubicBezTo>
                  <a:pt x="4161" y="5519"/>
                  <a:pt x="4731" y="5678"/>
                  <a:pt x="5321" y="5885"/>
                </a:cubicBezTo>
                <a:lnTo>
                  <a:pt x="5309" y="5921"/>
                </a:lnTo>
                <a:cubicBezTo>
                  <a:pt x="4703" y="5730"/>
                  <a:pt x="4129" y="5586"/>
                  <a:pt x="3555" y="5483"/>
                </a:cubicBezTo>
                <a:cubicBezTo>
                  <a:pt x="2893" y="5365"/>
                  <a:pt x="2256" y="5306"/>
                  <a:pt x="1633" y="5306"/>
                </a:cubicBezTo>
                <a:cubicBezTo>
                  <a:pt x="1138" y="5306"/>
                  <a:pt x="651" y="5343"/>
                  <a:pt x="168" y="5419"/>
                </a:cubicBezTo>
                <a:cubicBezTo>
                  <a:pt x="140" y="5423"/>
                  <a:pt x="108" y="5427"/>
                  <a:pt x="76" y="5431"/>
                </a:cubicBezTo>
                <a:lnTo>
                  <a:pt x="0" y="5447"/>
                </a:lnTo>
                <a:lnTo>
                  <a:pt x="20" y="5539"/>
                </a:lnTo>
                <a:lnTo>
                  <a:pt x="76" y="5531"/>
                </a:lnTo>
                <a:cubicBezTo>
                  <a:pt x="96" y="5531"/>
                  <a:pt x="116" y="5527"/>
                  <a:pt x="128" y="5527"/>
                </a:cubicBezTo>
                <a:cubicBezTo>
                  <a:pt x="622" y="5447"/>
                  <a:pt x="1116" y="5407"/>
                  <a:pt x="1622" y="5407"/>
                </a:cubicBezTo>
                <a:cubicBezTo>
                  <a:pt x="2180" y="5407"/>
                  <a:pt x="2750" y="5459"/>
                  <a:pt x="3344" y="5551"/>
                </a:cubicBezTo>
                <a:cubicBezTo>
                  <a:pt x="4599" y="5758"/>
                  <a:pt x="5883" y="6160"/>
                  <a:pt x="7389" y="6826"/>
                </a:cubicBezTo>
                <a:cubicBezTo>
                  <a:pt x="7911" y="7057"/>
                  <a:pt x="8294" y="7312"/>
                  <a:pt x="8597" y="7619"/>
                </a:cubicBezTo>
                <a:cubicBezTo>
                  <a:pt x="9162" y="8189"/>
                  <a:pt x="9513" y="8930"/>
                  <a:pt x="9689" y="9875"/>
                </a:cubicBezTo>
                <a:cubicBezTo>
                  <a:pt x="9800" y="10468"/>
                  <a:pt x="9804" y="11078"/>
                  <a:pt x="9808" y="11664"/>
                </a:cubicBezTo>
                <a:lnTo>
                  <a:pt x="9808" y="11680"/>
                </a:lnTo>
                <a:cubicBezTo>
                  <a:pt x="9812" y="12082"/>
                  <a:pt x="9812" y="12493"/>
                  <a:pt x="9812" y="12891"/>
                </a:cubicBezTo>
                <a:lnTo>
                  <a:pt x="9812" y="12903"/>
                </a:lnTo>
                <a:cubicBezTo>
                  <a:pt x="9812" y="13537"/>
                  <a:pt x="9820" y="14187"/>
                  <a:pt x="9828" y="14824"/>
                </a:cubicBezTo>
                <a:cubicBezTo>
                  <a:pt x="9848" y="15904"/>
                  <a:pt x="9964" y="16849"/>
                  <a:pt x="10183" y="17718"/>
                </a:cubicBezTo>
                <a:cubicBezTo>
                  <a:pt x="10450" y="18782"/>
                  <a:pt x="10868" y="19670"/>
                  <a:pt x="11466" y="20436"/>
                </a:cubicBezTo>
                <a:lnTo>
                  <a:pt x="11785" y="20846"/>
                </a:lnTo>
                <a:lnTo>
                  <a:pt x="12359" y="21412"/>
                </a:lnTo>
                <a:cubicBezTo>
                  <a:pt x="12363" y="21412"/>
                  <a:pt x="12371" y="21420"/>
                  <a:pt x="12379" y="21424"/>
                </a:cubicBezTo>
                <a:cubicBezTo>
                  <a:pt x="12395" y="21428"/>
                  <a:pt x="12403" y="21432"/>
                  <a:pt x="12410" y="21440"/>
                </a:cubicBezTo>
                <a:cubicBezTo>
                  <a:pt x="13176" y="22109"/>
                  <a:pt x="14056" y="22636"/>
                  <a:pt x="15108" y="23026"/>
                </a:cubicBezTo>
                <a:cubicBezTo>
                  <a:pt x="16288" y="23472"/>
                  <a:pt x="17516" y="23684"/>
                  <a:pt x="18851" y="23684"/>
                </a:cubicBezTo>
                <a:cubicBezTo>
                  <a:pt x="19349" y="23684"/>
                  <a:pt x="19875" y="23656"/>
                  <a:pt x="20405" y="23592"/>
                </a:cubicBezTo>
                <a:cubicBezTo>
                  <a:pt x="21820" y="23425"/>
                  <a:pt x="23310" y="23054"/>
                  <a:pt x="24968" y="22456"/>
                </a:cubicBezTo>
                <a:cubicBezTo>
                  <a:pt x="26941" y="21743"/>
                  <a:pt x="29041" y="20830"/>
                  <a:pt x="31388" y="19666"/>
                </a:cubicBezTo>
                <a:cubicBezTo>
                  <a:pt x="33405" y="18662"/>
                  <a:pt x="35425" y="17534"/>
                  <a:pt x="37386" y="16307"/>
                </a:cubicBezTo>
                <a:cubicBezTo>
                  <a:pt x="38805" y="15422"/>
                  <a:pt x="40176" y="14494"/>
                  <a:pt x="41451" y="13561"/>
                </a:cubicBezTo>
                <a:cubicBezTo>
                  <a:pt x="41567" y="13477"/>
                  <a:pt x="41674" y="13398"/>
                  <a:pt x="41790" y="13318"/>
                </a:cubicBezTo>
                <a:lnTo>
                  <a:pt x="41893" y="13242"/>
                </a:lnTo>
                <a:lnTo>
                  <a:pt x="41842" y="13314"/>
                </a:lnTo>
                <a:lnTo>
                  <a:pt x="41842" y="13314"/>
                </a:lnTo>
                <a:lnTo>
                  <a:pt x="42029" y="13162"/>
                </a:lnTo>
                <a:lnTo>
                  <a:pt x="42033" y="13159"/>
                </a:lnTo>
                <a:cubicBezTo>
                  <a:pt x="42109" y="13099"/>
                  <a:pt x="42184" y="13043"/>
                  <a:pt x="42252" y="12983"/>
                </a:cubicBezTo>
                <a:lnTo>
                  <a:pt x="42292" y="12963"/>
                </a:lnTo>
                <a:lnTo>
                  <a:pt x="42288" y="12959"/>
                </a:lnTo>
                <a:lnTo>
                  <a:pt x="42304" y="12943"/>
                </a:lnTo>
                <a:lnTo>
                  <a:pt x="42439" y="12840"/>
                </a:lnTo>
                <a:lnTo>
                  <a:pt x="42443" y="12836"/>
                </a:lnTo>
                <a:lnTo>
                  <a:pt x="42491" y="12816"/>
                </a:lnTo>
                <a:lnTo>
                  <a:pt x="42483" y="12804"/>
                </a:lnTo>
                <a:lnTo>
                  <a:pt x="42527" y="12764"/>
                </a:lnTo>
                <a:cubicBezTo>
                  <a:pt x="42543" y="12756"/>
                  <a:pt x="42551" y="12752"/>
                  <a:pt x="42563" y="12744"/>
                </a:cubicBezTo>
                <a:lnTo>
                  <a:pt x="42567" y="12744"/>
                </a:lnTo>
                <a:lnTo>
                  <a:pt x="42571" y="12740"/>
                </a:lnTo>
                <a:cubicBezTo>
                  <a:pt x="42599" y="12724"/>
                  <a:pt x="42619" y="12704"/>
                  <a:pt x="42643" y="12692"/>
                </a:cubicBezTo>
                <a:lnTo>
                  <a:pt x="42651" y="12680"/>
                </a:lnTo>
                <a:cubicBezTo>
                  <a:pt x="42678" y="12644"/>
                  <a:pt x="42706" y="12624"/>
                  <a:pt x="42738" y="12617"/>
                </a:cubicBezTo>
                <a:lnTo>
                  <a:pt x="42742" y="12617"/>
                </a:lnTo>
                <a:lnTo>
                  <a:pt x="42746" y="12613"/>
                </a:lnTo>
                <a:cubicBezTo>
                  <a:pt x="42778" y="12593"/>
                  <a:pt x="42802" y="12565"/>
                  <a:pt x="42826" y="12541"/>
                </a:cubicBezTo>
                <a:cubicBezTo>
                  <a:pt x="42858" y="12513"/>
                  <a:pt x="42886" y="12485"/>
                  <a:pt x="42918" y="12461"/>
                </a:cubicBezTo>
                <a:cubicBezTo>
                  <a:pt x="42961" y="12425"/>
                  <a:pt x="43001" y="12397"/>
                  <a:pt x="43045" y="12373"/>
                </a:cubicBezTo>
                <a:lnTo>
                  <a:pt x="43057" y="12365"/>
                </a:lnTo>
                <a:lnTo>
                  <a:pt x="43077" y="12346"/>
                </a:lnTo>
                <a:lnTo>
                  <a:pt x="43105" y="12326"/>
                </a:lnTo>
                <a:lnTo>
                  <a:pt x="43137" y="12314"/>
                </a:lnTo>
                <a:lnTo>
                  <a:pt x="43145" y="12302"/>
                </a:lnTo>
                <a:cubicBezTo>
                  <a:pt x="43495" y="12063"/>
                  <a:pt x="43822" y="11887"/>
                  <a:pt x="44153" y="11760"/>
                </a:cubicBezTo>
                <a:cubicBezTo>
                  <a:pt x="44531" y="11614"/>
                  <a:pt x="44902" y="11542"/>
                  <a:pt x="45264" y="11542"/>
                </a:cubicBezTo>
                <a:cubicBezTo>
                  <a:pt x="45656" y="11542"/>
                  <a:pt x="46038" y="11627"/>
                  <a:pt x="46405" y="11800"/>
                </a:cubicBezTo>
                <a:cubicBezTo>
                  <a:pt x="46612" y="11899"/>
                  <a:pt x="46811" y="12019"/>
                  <a:pt x="47006" y="12138"/>
                </a:cubicBezTo>
                <a:lnTo>
                  <a:pt x="47010" y="12142"/>
                </a:lnTo>
                <a:cubicBezTo>
                  <a:pt x="47090" y="12194"/>
                  <a:pt x="47166" y="12238"/>
                  <a:pt x="47246" y="12282"/>
                </a:cubicBezTo>
                <a:cubicBezTo>
                  <a:pt x="48973" y="13295"/>
                  <a:pt x="50790" y="13805"/>
                  <a:pt x="52669" y="13805"/>
                </a:cubicBezTo>
                <a:cubicBezTo>
                  <a:pt x="53495" y="13805"/>
                  <a:pt x="54332" y="13706"/>
                  <a:pt x="55180" y="13509"/>
                </a:cubicBezTo>
                <a:cubicBezTo>
                  <a:pt x="56356" y="13234"/>
                  <a:pt x="57464" y="12832"/>
                  <a:pt x="58588" y="12401"/>
                </a:cubicBezTo>
                <a:lnTo>
                  <a:pt x="58946" y="12262"/>
                </a:lnTo>
                <a:cubicBezTo>
                  <a:pt x="59907" y="11895"/>
                  <a:pt x="60903" y="11517"/>
                  <a:pt x="61915" y="11226"/>
                </a:cubicBezTo>
                <a:cubicBezTo>
                  <a:pt x="63100" y="10887"/>
                  <a:pt x="64177" y="10725"/>
                  <a:pt x="65205" y="10725"/>
                </a:cubicBezTo>
                <a:cubicBezTo>
                  <a:pt x="65276" y="10725"/>
                  <a:pt x="65347" y="10726"/>
                  <a:pt x="65418" y="10727"/>
                </a:cubicBezTo>
                <a:cubicBezTo>
                  <a:pt x="66733" y="10763"/>
                  <a:pt x="68076" y="11038"/>
                  <a:pt x="69543" y="11576"/>
                </a:cubicBezTo>
                <a:cubicBezTo>
                  <a:pt x="70818" y="12043"/>
                  <a:pt x="72114" y="12664"/>
                  <a:pt x="73747" y="13601"/>
                </a:cubicBezTo>
                <a:cubicBezTo>
                  <a:pt x="75027" y="14334"/>
                  <a:pt x="76318" y="15087"/>
                  <a:pt x="77569" y="15813"/>
                </a:cubicBezTo>
                <a:lnTo>
                  <a:pt x="77713" y="15900"/>
                </a:lnTo>
                <a:cubicBezTo>
                  <a:pt x="77761" y="15928"/>
                  <a:pt x="77808" y="15984"/>
                  <a:pt x="77820" y="16040"/>
                </a:cubicBezTo>
                <a:cubicBezTo>
                  <a:pt x="78179" y="17247"/>
                  <a:pt x="78813" y="18304"/>
                  <a:pt x="79705" y="19180"/>
                </a:cubicBezTo>
                <a:cubicBezTo>
                  <a:pt x="80311" y="19778"/>
                  <a:pt x="81009" y="20272"/>
                  <a:pt x="81774" y="20643"/>
                </a:cubicBezTo>
                <a:cubicBezTo>
                  <a:pt x="82857" y="21167"/>
                  <a:pt x="83975" y="21434"/>
                  <a:pt x="85105" y="21434"/>
                </a:cubicBezTo>
                <a:cubicBezTo>
                  <a:pt x="85375" y="21434"/>
                  <a:pt x="85647" y="21419"/>
                  <a:pt x="85918" y="21388"/>
                </a:cubicBezTo>
                <a:cubicBezTo>
                  <a:pt x="85946" y="21384"/>
                  <a:pt x="85970" y="21380"/>
                  <a:pt x="86002" y="21372"/>
                </a:cubicBezTo>
                <a:cubicBezTo>
                  <a:pt x="86010" y="21368"/>
                  <a:pt x="86026" y="21368"/>
                  <a:pt x="86038" y="21368"/>
                </a:cubicBezTo>
                <a:lnTo>
                  <a:pt x="86066" y="21364"/>
                </a:lnTo>
                <a:lnTo>
                  <a:pt x="86050" y="21273"/>
                </a:lnTo>
                <a:lnTo>
                  <a:pt x="86022" y="21281"/>
                </a:lnTo>
                <a:cubicBezTo>
                  <a:pt x="85714" y="21319"/>
                  <a:pt x="85405" y="21339"/>
                  <a:pt x="85096" y="21339"/>
                </a:cubicBezTo>
                <a:cubicBezTo>
                  <a:pt x="84705" y="21339"/>
                  <a:pt x="84315" y="21307"/>
                  <a:pt x="83926" y="21241"/>
                </a:cubicBezTo>
                <a:cubicBezTo>
                  <a:pt x="83232" y="21125"/>
                  <a:pt x="82559" y="20910"/>
                  <a:pt x="81913" y="20603"/>
                </a:cubicBezTo>
                <a:cubicBezTo>
                  <a:pt x="81280" y="20304"/>
                  <a:pt x="80690" y="19918"/>
                  <a:pt x="80152" y="19455"/>
                </a:cubicBezTo>
                <a:cubicBezTo>
                  <a:pt x="79622" y="19001"/>
                  <a:pt x="79155" y="18471"/>
                  <a:pt x="78765" y="17865"/>
                </a:cubicBezTo>
                <a:cubicBezTo>
                  <a:pt x="78669" y="17722"/>
                  <a:pt x="78558" y="17526"/>
                  <a:pt x="78450" y="17315"/>
                </a:cubicBezTo>
                <a:lnTo>
                  <a:pt x="78486" y="17295"/>
                </a:lnTo>
                <a:cubicBezTo>
                  <a:pt x="78793" y="17853"/>
                  <a:pt x="79175" y="18371"/>
                  <a:pt x="79626" y="18830"/>
                </a:cubicBezTo>
                <a:cubicBezTo>
                  <a:pt x="80279" y="19499"/>
                  <a:pt x="81036" y="20037"/>
                  <a:pt x="81873" y="20444"/>
                </a:cubicBezTo>
                <a:cubicBezTo>
                  <a:pt x="82947" y="20955"/>
                  <a:pt x="84053" y="21212"/>
                  <a:pt x="85169" y="21212"/>
                </a:cubicBezTo>
                <a:cubicBezTo>
                  <a:pt x="85445" y="21212"/>
                  <a:pt x="85721" y="21197"/>
                  <a:pt x="85998" y="21165"/>
                </a:cubicBezTo>
                <a:cubicBezTo>
                  <a:pt x="86026" y="21161"/>
                  <a:pt x="86050" y="21153"/>
                  <a:pt x="86082" y="21149"/>
                </a:cubicBezTo>
                <a:cubicBezTo>
                  <a:pt x="86090" y="21145"/>
                  <a:pt x="86106" y="21145"/>
                  <a:pt x="86118" y="21145"/>
                </a:cubicBezTo>
                <a:lnTo>
                  <a:pt x="86146" y="21141"/>
                </a:lnTo>
                <a:lnTo>
                  <a:pt x="86138" y="21049"/>
                </a:lnTo>
                <a:lnTo>
                  <a:pt x="86106" y="21053"/>
                </a:lnTo>
                <a:cubicBezTo>
                  <a:pt x="85792" y="21096"/>
                  <a:pt x="85477" y="21117"/>
                  <a:pt x="85162" y="21117"/>
                </a:cubicBezTo>
                <a:cubicBezTo>
                  <a:pt x="84349" y="21117"/>
                  <a:pt x="83534" y="20976"/>
                  <a:pt x="82730" y="20695"/>
                </a:cubicBezTo>
                <a:cubicBezTo>
                  <a:pt x="81622" y="20308"/>
                  <a:pt x="80646" y="19706"/>
                  <a:pt x="79829" y="18901"/>
                </a:cubicBezTo>
                <a:cubicBezTo>
                  <a:pt x="79494" y="18575"/>
                  <a:pt x="79136" y="18132"/>
                  <a:pt x="78817" y="17654"/>
                </a:cubicBezTo>
                <a:lnTo>
                  <a:pt x="78849" y="17634"/>
                </a:lnTo>
                <a:cubicBezTo>
                  <a:pt x="79072" y="17965"/>
                  <a:pt x="79331" y="18280"/>
                  <a:pt x="79610" y="18571"/>
                </a:cubicBezTo>
                <a:cubicBezTo>
                  <a:pt x="80403" y="19391"/>
                  <a:pt x="81343" y="20025"/>
                  <a:pt x="82403" y="20448"/>
                </a:cubicBezTo>
                <a:cubicBezTo>
                  <a:pt x="83331" y="20818"/>
                  <a:pt x="84275" y="21005"/>
                  <a:pt x="85217" y="21005"/>
                </a:cubicBezTo>
                <a:cubicBezTo>
                  <a:pt x="85502" y="21005"/>
                  <a:pt x="85786" y="20988"/>
                  <a:pt x="86070" y="20954"/>
                </a:cubicBezTo>
                <a:lnTo>
                  <a:pt x="86162" y="20942"/>
                </a:lnTo>
                <a:lnTo>
                  <a:pt x="86166" y="20942"/>
                </a:lnTo>
                <a:cubicBezTo>
                  <a:pt x="86169" y="20942"/>
                  <a:pt x="86177" y="20942"/>
                  <a:pt x="86181" y="20934"/>
                </a:cubicBezTo>
                <a:lnTo>
                  <a:pt x="86169" y="20870"/>
                </a:lnTo>
                <a:cubicBezTo>
                  <a:pt x="85878" y="20902"/>
                  <a:pt x="85589" y="20917"/>
                  <a:pt x="85303" y="20917"/>
                </a:cubicBezTo>
                <a:cubicBezTo>
                  <a:pt x="83924" y="20917"/>
                  <a:pt x="82606" y="20553"/>
                  <a:pt x="81375" y="19830"/>
                </a:cubicBezTo>
                <a:cubicBezTo>
                  <a:pt x="80379" y="19248"/>
                  <a:pt x="79570" y="18503"/>
                  <a:pt x="78968" y="17618"/>
                </a:cubicBezTo>
                <a:lnTo>
                  <a:pt x="78996" y="17598"/>
                </a:lnTo>
                <a:cubicBezTo>
                  <a:pt x="79323" y="18033"/>
                  <a:pt x="79689" y="18431"/>
                  <a:pt x="80100" y="18790"/>
                </a:cubicBezTo>
                <a:cubicBezTo>
                  <a:pt x="80957" y="19535"/>
                  <a:pt x="81925" y="20085"/>
                  <a:pt x="82993" y="20416"/>
                </a:cubicBezTo>
                <a:cubicBezTo>
                  <a:pt x="83714" y="20642"/>
                  <a:pt x="84797" y="20783"/>
                  <a:pt x="85538" y="20783"/>
                </a:cubicBezTo>
                <a:cubicBezTo>
                  <a:pt x="85908" y="20783"/>
                  <a:pt x="86192" y="20748"/>
                  <a:pt x="86305" y="20671"/>
                </a:cubicBezTo>
                <a:lnTo>
                  <a:pt x="86417" y="20595"/>
                </a:lnTo>
                <a:lnTo>
                  <a:pt x="86281" y="20615"/>
                </a:lnTo>
                <a:cubicBezTo>
                  <a:pt x="85940" y="20662"/>
                  <a:pt x="85604" y="20686"/>
                  <a:pt x="85270" y="20686"/>
                </a:cubicBezTo>
                <a:cubicBezTo>
                  <a:pt x="84790" y="20686"/>
                  <a:pt x="84314" y="20637"/>
                  <a:pt x="83834" y="20543"/>
                </a:cubicBezTo>
                <a:cubicBezTo>
                  <a:pt x="83037" y="20384"/>
                  <a:pt x="82272" y="20097"/>
                  <a:pt x="81547" y="19694"/>
                </a:cubicBezTo>
                <a:cubicBezTo>
                  <a:pt x="80821" y="19292"/>
                  <a:pt x="80180" y="18794"/>
                  <a:pt x="79626" y="18212"/>
                </a:cubicBezTo>
                <a:cubicBezTo>
                  <a:pt x="79430" y="18001"/>
                  <a:pt x="79247" y="17785"/>
                  <a:pt x="79088" y="17562"/>
                </a:cubicBezTo>
                <a:lnTo>
                  <a:pt x="79116" y="17538"/>
                </a:lnTo>
                <a:cubicBezTo>
                  <a:pt x="79789" y="18383"/>
                  <a:pt x="80642" y="19081"/>
                  <a:pt x="81638" y="19615"/>
                </a:cubicBezTo>
                <a:cubicBezTo>
                  <a:pt x="82819" y="20241"/>
                  <a:pt x="84041" y="20558"/>
                  <a:pt x="85287" y="20558"/>
                </a:cubicBezTo>
                <a:cubicBezTo>
                  <a:pt x="85635" y="20558"/>
                  <a:pt x="85985" y="20533"/>
                  <a:pt x="86337" y="20483"/>
                </a:cubicBezTo>
                <a:lnTo>
                  <a:pt x="86325" y="20416"/>
                </a:lnTo>
                <a:cubicBezTo>
                  <a:pt x="86015" y="20453"/>
                  <a:pt x="85707" y="20472"/>
                  <a:pt x="85399" y="20472"/>
                </a:cubicBezTo>
                <a:cubicBezTo>
                  <a:pt x="84659" y="20472"/>
                  <a:pt x="83927" y="20364"/>
                  <a:pt x="83208" y="20153"/>
                </a:cubicBezTo>
                <a:cubicBezTo>
                  <a:pt x="82152" y="19846"/>
                  <a:pt x="81208" y="19348"/>
                  <a:pt x="80403" y="18682"/>
                </a:cubicBezTo>
                <a:cubicBezTo>
                  <a:pt x="80192" y="18511"/>
                  <a:pt x="79964" y="18296"/>
                  <a:pt x="79729" y="18052"/>
                </a:cubicBezTo>
                <a:lnTo>
                  <a:pt x="79753" y="18025"/>
                </a:lnTo>
                <a:cubicBezTo>
                  <a:pt x="80347" y="18602"/>
                  <a:pt x="81040" y="19093"/>
                  <a:pt x="81814" y="19475"/>
                </a:cubicBezTo>
                <a:cubicBezTo>
                  <a:pt x="82952" y="20049"/>
                  <a:pt x="84125" y="20337"/>
                  <a:pt x="85317" y="20337"/>
                </a:cubicBezTo>
                <a:cubicBezTo>
                  <a:pt x="85682" y="20337"/>
                  <a:pt x="86049" y="20310"/>
                  <a:pt x="86417" y="20256"/>
                </a:cubicBezTo>
                <a:lnTo>
                  <a:pt x="86405" y="20197"/>
                </a:lnTo>
                <a:cubicBezTo>
                  <a:pt x="86086" y="20233"/>
                  <a:pt x="85768" y="20252"/>
                  <a:pt x="85452" y="20252"/>
                </a:cubicBezTo>
                <a:cubicBezTo>
                  <a:pt x="84743" y="20252"/>
                  <a:pt x="84042" y="20158"/>
                  <a:pt x="83356" y="19965"/>
                </a:cubicBezTo>
                <a:cubicBezTo>
                  <a:pt x="82352" y="19686"/>
                  <a:pt x="81423" y="19232"/>
                  <a:pt x="80598" y="18610"/>
                </a:cubicBezTo>
                <a:cubicBezTo>
                  <a:pt x="80383" y="18443"/>
                  <a:pt x="80132" y="18232"/>
                  <a:pt x="79881" y="17981"/>
                </a:cubicBezTo>
                <a:lnTo>
                  <a:pt x="79905" y="17957"/>
                </a:lnTo>
                <a:cubicBezTo>
                  <a:pt x="80144" y="18172"/>
                  <a:pt x="80399" y="18375"/>
                  <a:pt x="80666" y="18563"/>
                </a:cubicBezTo>
                <a:cubicBezTo>
                  <a:pt x="81523" y="19168"/>
                  <a:pt x="82459" y="19607"/>
                  <a:pt x="83452" y="19866"/>
                </a:cubicBezTo>
                <a:cubicBezTo>
                  <a:pt x="84045" y="20019"/>
                  <a:pt x="84955" y="20123"/>
                  <a:pt x="85655" y="20123"/>
                </a:cubicBezTo>
                <a:cubicBezTo>
                  <a:pt x="86064" y="20123"/>
                  <a:pt x="86401" y="20088"/>
                  <a:pt x="86560" y="20005"/>
                </a:cubicBezTo>
                <a:lnTo>
                  <a:pt x="86719" y="19918"/>
                </a:lnTo>
                <a:lnTo>
                  <a:pt x="86540" y="19945"/>
                </a:lnTo>
                <a:cubicBezTo>
                  <a:pt x="86168" y="19996"/>
                  <a:pt x="85801" y="20021"/>
                  <a:pt x="85437" y="20021"/>
                </a:cubicBezTo>
                <a:cubicBezTo>
                  <a:pt x="84299" y="20021"/>
                  <a:pt x="83197" y="19773"/>
                  <a:pt x="82101" y="19272"/>
                </a:cubicBezTo>
                <a:cubicBezTo>
                  <a:pt x="81240" y="18873"/>
                  <a:pt x="80471" y="18359"/>
                  <a:pt x="79825" y="17742"/>
                </a:cubicBezTo>
                <a:lnTo>
                  <a:pt x="79849" y="17714"/>
                </a:lnTo>
                <a:cubicBezTo>
                  <a:pt x="80530" y="18315"/>
                  <a:pt x="81315" y="18814"/>
                  <a:pt x="82172" y="19192"/>
                </a:cubicBezTo>
                <a:cubicBezTo>
                  <a:pt x="83176" y="19633"/>
                  <a:pt x="84700" y="19922"/>
                  <a:pt x="85722" y="19922"/>
                </a:cubicBezTo>
                <a:cubicBezTo>
                  <a:pt x="86103" y="19922"/>
                  <a:pt x="86415" y="19882"/>
                  <a:pt x="86604" y="19794"/>
                </a:cubicBezTo>
                <a:lnTo>
                  <a:pt x="86787" y="19710"/>
                </a:lnTo>
                <a:lnTo>
                  <a:pt x="86787" y="19710"/>
                </a:lnTo>
                <a:lnTo>
                  <a:pt x="86588" y="19734"/>
                </a:lnTo>
                <a:cubicBezTo>
                  <a:pt x="86229" y="19784"/>
                  <a:pt x="85870" y="19808"/>
                  <a:pt x="85511" y="19808"/>
                </a:cubicBezTo>
                <a:cubicBezTo>
                  <a:pt x="84424" y="19808"/>
                  <a:pt x="83342" y="19582"/>
                  <a:pt x="82284" y="19132"/>
                </a:cubicBezTo>
                <a:cubicBezTo>
                  <a:pt x="81475" y="18790"/>
                  <a:pt x="80738" y="18335"/>
                  <a:pt x="80092" y="17785"/>
                </a:cubicBezTo>
                <a:lnTo>
                  <a:pt x="80120" y="17758"/>
                </a:lnTo>
                <a:cubicBezTo>
                  <a:pt x="80797" y="18284"/>
                  <a:pt x="81547" y="18718"/>
                  <a:pt x="82356" y="19049"/>
                </a:cubicBezTo>
                <a:cubicBezTo>
                  <a:pt x="83342" y="19449"/>
                  <a:pt x="84737" y="19698"/>
                  <a:pt x="85732" y="19698"/>
                </a:cubicBezTo>
                <a:cubicBezTo>
                  <a:pt x="86133" y="19698"/>
                  <a:pt x="86469" y="19658"/>
                  <a:pt x="86688" y="19571"/>
                </a:cubicBezTo>
                <a:lnTo>
                  <a:pt x="86935" y="19475"/>
                </a:lnTo>
                <a:lnTo>
                  <a:pt x="86676" y="19511"/>
                </a:lnTo>
                <a:cubicBezTo>
                  <a:pt x="86306" y="19562"/>
                  <a:pt x="85936" y="19588"/>
                  <a:pt x="85567" y="19588"/>
                </a:cubicBezTo>
                <a:cubicBezTo>
                  <a:pt x="84523" y="19588"/>
                  <a:pt x="83485" y="19384"/>
                  <a:pt x="82463" y="18981"/>
                </a:cubicBezTo>
                <a:cubicBezTo>
                  <a:pt x="81666" y="18670"/>
                  <a:pt x="80929" y="18252"/>
                  <a:pt x="80271" y="17746"/>
                </a:cubicBezTo>
                <a:lnTo>
                  <a:pt x="80291" y="17718"/>
                </a:lnTo>
                <a:cubicBezTo>
                  <a:pt x="81248" y="18399"/>
                  <a:pt x="82316" y="18893"/>
                  <a:pt x="83471" y="19196"/>
                </a:cubicBezTo>
                <a:cubicBezTo>
                  <a:pt x="84170" y="19379"/>
                  <a:pt x="84871" y="19470"/>
                  <a:pt x="85568" y="19470"/>
                </a:cubicBezTo>
                <a:cubicBezTo>
                  <a:pt x="85921" y="19470"/>
                  <a:pt x="86274" y="19446"/>
                  <a:pt x="86624" y="19399"/>
                </a:cubicBezTo>
                <a:cubicBezTo>
                  <a:pt x="86660" y="19395"/>
                  <a:pt x="86688" y="19391"/>
                  <a:pt x="86723" y="19387"/>
                </a:cubicBezTo>
                <a:lnTo>
                  <a:pt x="86799" y="19372"/>
                </a:lnTo>
                <a:lnTo>
                  <a:pt x="86787" y="19276"/>
                </a:lnTo>
                <a:lnTo>
                  <a:pt x="86755" y="19280"/>
                </a:lnTo>
                <a:cubicBezTo>
                  <a:pt x="86360" y="19339"/>
                  <a:pt x="85963" y="19368"/>
                  <a:pt x="85563" y="19368"/>
                </a:cubicBezTo>
                <a:cubicBezTo>
                  <a:pt x="84638" y="19368"/>
                  <a:pt x="83705" y="19210"/>
                  <a:pt x="82778" y="18889"/>
                </a:cubicBezTo>
                <a:cubicBezTo>
                  <a:pt x="82037" y="18630"/>
                  <a:pt x="81335" y="18292"/>
                  <a:pt x="80686" y="17865"/>
                </a:cubicBezTo>
                <a:lnTo>
                  <a:pt x="80706" y="17837"/>
                </a:lnTo>
                <a:cubicBezTo>
                  <a:pt x="81387" y="18244"/>
                  <a:pt x="82105" y="18571"/>
                  <a:pt x="82838" y="18802"/>
                </a:cubicBezTo>
                <a:cubicBezTo>
                  <a:pt x="83750" y="19097"/>
                  <a:pt x="84659" y="19246"/>
                  <a:pt x="85549" y="19246"/>
                </a:cubicBezTo>
                <a:cubicBezTo>
                  <a:pt x="85980" y="19246"/>
                  <a:pt x="86407" y="19211"/>
                  <a:pt x="86827" y="19140"/>
                </a:cubicBezTo>
                <a:lnTo>
                  <a:pt x="86819" y="19081"/>
                </a:lnTo>
                <a:cubicBezTo>
                  <a:pt x="86439" y="19133"/>
                  <a:pt x="86056" y="19159"/>
                  <a:pt x="85671" y="19159"/>
                </a:cubicBezTo>
                <a:cubicBezTo>
                  <a:pt x="84768" y="19159"/>
                  <a:pt x="83854" y="19016"/>
                  <a:pt x="82937" y="18734"/>
                </a:cubicBezTo>
                <a:cubicBezTo>
                  <a:pt x="82551" y="18614"/>
                  <a:pt x="82025" y="18395"/>
                  <a:pt x="81475" y="18116"/>
                </a:cubicBezTo>
                <a:lnTo>
                  <a:pt x="81487" y="18080"/>
                </a:lnTo>
                <a:cubicBezTo>
                  <a:pt x="81977" y="18304"/>
                  <a:pt x="82483" y="18495"/>
                  <a:pt x="83001" y="18650"/>
                </a:cubicBezTo>
                <a:cubicBezTo>
                  <a:pt x="83884" y="18903"/>
                  <a:pt x="84730" y="19031"/>
                  <a:pt x="85561" y="19031"/>
                </a:cubicBezTo>
                <a:cubicBezTo>
                  <a:pt x="86013" y="19031"/>
                  <a:pt x="86460" y="18993"/>
                  <a:pt x="86907" y="18917"/>
                </a:cubicBezTo>
                <a:lnTo>
                  <a:pt x="86899" y="18853"/>
                </a:lnTo>
                <a:cubicBezTo>
                  <a:pt x="86460" y="18907"/>
                  <a:pt x="86047" y="18933"/>
                  <a:pt x="85645" y="18933"/>
                </a:cubicBezTo>
                <a:cubicBezTo>
                  <a:pt x="85444" y="18933"/>
                  <a:pt x="85246" y="18927"/>
                  <a:pt x="85050" y="18913"/>
                </a:cubicBezTo>
                <a:cubicBezTo>
                  <a:pt x="84436" y="18873"/>
                  <a:pt x="83814" y="18762"/>
                  <a:pt x="83196" y="18598"/>
                </a:cubicBezTo>
                <a:cubicBezTo>
                  <a:pt x="82615" y="18439"/>
                  <a:pt x="82037" y="18224"/>
                  <a:pt x="81423" y="17941"/>
                </a:cubicBezTo>
                <a:cubicBezTo>
                  <a:pt x="81403" y="17933"/>
                  <a:pt x="81379" y="17921"/>
                  <a:pt x="81355" y="17913"/>
                </a:cubicBezTo>
                <a:lnTo>
                  <a:pt x="81367" y="17877"/>
                </a:lnTo>
                <a:cubicBezTo>
                  <a:pt x="83104" y="18634"/>
                  <a:pt x="84593" y="18812"/>
                  <a:pt x="85609" y="18812"/>
                </a:cubicBezTo>
                <a:cubicBezTo>
                  <a:pt x="86362" y="18812"/>
                  <a:pt x="86855" y="18714"/>
                  <a:pt x="86994" y="18682"/>
                </a:cubicBezTo>
                <a:lnTo>
                  <a:pt x="86982" y="18618"/>
                </a:lnTo>
                <a:cubicBezTo>
                  <a:pt x="86532" y="18684"/>
                  <a:pt x="86084" y="18716"/>
                  <a:pt x="85636" y="18716"/>
                </a:cubicBezTo>
                <a:cubicBezTo>
                  <a:pt x="84360" y="18716"/>
                  <a:pt x="83087" y="18451"/>
                  <a:pt x="81774" y="17917"/>
                </a:cubicBezTo>
                <a:lnTo>
                  <a:pt x="81786" y="17881"/>
                </a:lnTo>
                <a:cubicBezTo>
                  <a:pt x="82252" y="18052"/>
                  <a:pt x="82714" y="18192"/>
                  <a:pt x="83173" y="18300"/>
                </a:cubicBezTo>
                <a:cubicBezTo>
                  <a:pt x="84013" y="18501"/>
                  <a:pt x="84816" y="18600"/>
                  <a:pt x="85603" y="18600"/>
                </a:cubicBezTo>
                <a:cubicBezTo>
                  <a:pt x="86062" y="18600"/>
                  <a:pt x="86515" y="18566"/>
                  <a:pt x="86967" y="18499"/>
                </a:cubicBezTo>
                <a:lnTo>
                  <a:pt x="87058" y="18483"/>
                </a:lnTo>
                <a:cubicBezTo>
                  <a:pt x="87074" y="18479"/>
                  <a:pt x="87082" y="18479"/>
                  <a:pt x="87098" y="18475"/>
                </a:cubicBezTo>
                <a:lnTo>
                  <a:pt x="87126" y="18471"/>
                </a:lnTo>
                <a:lnTo>
                  <a:pt x="87118" y="18375"/>
                </a:lnTo>
                <a:lnTo>
                  <a:pt x="87086" y="18379"/>
                </a:lnTo>
                <a:cubicBezTo>
                  <a:pt x="86610" y="18453"/>
                  <a:pt x="86126" y="18489"/>
                  <a:pt x="85636" y="18489"/>
                </a:cubicBezTo>
                <a:cubicBezTo>
                  <a:pt x="84982" y="18489"/>
                  <a:pt x="84317" y="18424"/>
                  <a:pt x="83647" y="18292"/>
                </a:cubicBezTo>
                <a:cubicBezTo>
                  <a:pt x="83049" y="18172"/>
                  <a:pt x="82475" y="18013"/>
                  <a:pt x="81889" y="17801"/>
                </a:cubicBezTo>
                <a:lnTo>
                  <a:pt x="81897" y="17765"/>
                </a:lnTo>
                <a:cubicBezTo>
                  <a:pt x="82507" y="17957"/>
                  <a:pt x="83077" y="18100"/>
                  <a:pt x="83651" y="18204"/>
                </a:cubicBezTo>
                <a:cubicBezTo>
                  <a:pt x="84319" y="18322"/>
                  <a:pt x="84959" y="18382"/>
                  <a:pt x="85585" y="18382"/>
                </a:cubicBezTo>
                <a:cubicBezTo>
                  <a:pt x="86076" y="18382"/>
                  <a:pt x="86558" y="18345"/>
                  <a:pt x="87038" y="18272"/>
                </a:cubicBezTo>
                <a:lnTo>
                  <a:pt x="87130" y="18256"/>
                </a:lnTo>
                <a:lnTo>
                  <a:pt x="87210" y="18240"/>
                </a:lnTo>
                <a:lnTo>
                  <a:pt x="87186" y="18152"/>
                </a:lnTo>
                <a:lnTo>
                  <a:pt x="87138" y="18156"/>
                </a:lnTo>
                <a:cubicBezTo>
                  <a:pt x="87118" y="18156"/>
                  <a:pt x="87098" y="18160"/>
                  <a:pt x="87078" y="18160"/>
                </a:cubicBezTo>
                <a:cubicBezTo>
                  <a:pt x="86583" y="18238"/>
                  <a:pt x="86083" y="18278"/>
                  <a:pt x="85572" y="18278"/>
                </a:cubicBezTo>
                <a:cubicBezTo>
                  <a:pt x="85019" y="18278"/>
                  <a:pt x="84453" y="18231"/>
                  <a:pt x="83866" y="18136"/>
                </a:cubicBezTo>
                <a:cubicBezTo>
                  <a:pt x="82611" y="17929"/>
                  <a:pt x="81323" y="17526"/>
                  <a:pt x="79821" y="16861"/>
                </a:cubicBezTo>
                <a:cubicBezTo>
                  <a:pt x="79295" y="16630"/>
                  <a:pt x="78912" y="16379"/>
                  <a:pt x="78609" y="16068"/>
                </a:cubicBezTo>
                <a:cubicBezTo>
                  <a:pt x="78048" y="15498"/>
                  <a:pt x="77693" y="14757"/>
                  <a:pt x="77518" y="13812"/>
                </a:cubicBezTo>
                <a:cubicBezTo>
                  <a:pt x="77410" y="13218"/>
                  <a:pt x="77402" y="12609"/>
                  <a:pt x="77398" y="12019"/>
                </a:cubicBezTo>
                <a:lnTo>
                  <a:pt x="77398" y="12003"/>
                </a:lnTo>
                <a:cubicBezTo>
                  <a:pt x="77394" y="11584"/>
                  <a:pt x="77394" y="11154"/>
                  <a:pt x="77394" y="10775"/>
                </a:cubicBezTo>
                <a:lnTo>
                  <a:pt x="77394" y="10771"/>
                </a:lnTo>
                <a:cubicBezTo>
                  <a:pt x="77394" y="10146"/>
                  <a:pt x="77390" y="9496"/>
                  <a:pt x="77378" y="8862"/>
                </a:cubicBezTo>
                <a:cubicBezTo>
                  <a:pt x="77358" y="7782"/>
                  <a:pt x="77243" y="6838"/>
                  <a:pt x="77023" y="5969"/>
                </a:cubicBezTo>
                <a:cubicBezTo>
                  <a:pt x="76756" y="4905"/>
                  <a:pt x="76338" y="4016"/>
                  <a:pt x="75740" y="3251"/>
                </a:cubicBezTo>
                <a:lnTo>
                  <a:pt x="75421" y="2841"/>
                </a:lnTo>
                <a:lnTo>
                  <a:pt x="74847" y="2275"/>
                </a:lnTo>
                <a:cubicBezTo>
                  <a:pt x="74843" y="2275"/>
                  <a:pt x="74839" y="2267"/>
                  <a:pt x="74827" y="2263"/>
                </a:cubicBezTo>
                <a:cubicBezTo>
                  <a:pt x="74812" y="2259"/>
                  <a:pt x="74804" y="2255"/>
                  <a:pt x="74800" y="2247"/>
                </a:cubicBezTo>
                <a:cubicBezTo>
                  <a:pt x="74030" y="1577"/>
                  <a:pt x="73150" y="1051"/>
                  <a:pt x="72098" y="661"/>
                </a:cubicBezTo>
                <a:cubicBezTo>
                  <a:pt x="70925" y="219"/>
                  <a:pt x="69691" y="1"/>
                  <a:pt x="68361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28" name="Google Shape;328;p16"/>
          <p:cNvGrpSpPr/>
          <p:nvPr/>
        </p:nvGrpSpPr>
        <p:grpSpPr>
          <a:xfrm>
            <a:off x="8965630" y="405258"/>
            <a:ext cx="1232533" cy="1517041"/>
            <a:chOff x="2484425" y="526713"/>
            <a:chExt cx="596271" cy="733958"/>
          </a:xfrm>
        </p:grpSpPr>
        <p:sp>
          <p:nvSpPr>
            <p:cNvPr id="329" name="Google Shape;329;p16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31" name="Google Shape;331;p16"/>
          <p:cNvGrpSpPr/>
          <p:nvPr/>
        </p:nvGrpSpPr>
        <p:grpSpPr>
          <a:xfrm rot="1675990">
            <a:off x="8128706" y="3459769"/>
            <a:ext cx="1953199" cy="2806363"/>
            <a:chOff x="3197975" y="2626937"/>
            <a:chExt cx="606737" cy="871730"/>
          </a:xfrm>
        </p:grpSpPr>
        <p:sp>
          <p:nvSpPr>
            <p:cNvPr id="332" name="Google Shape;332;p16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34" name="Google Shape;334;p16"/>
          <p:cNvSpPr/>
          <p:nvPr/>
        </p:nvSpPr>
        <p:spPr>
          <a:xfrm>
            <a:off x="10625400" y="2526667"/>
            <a:ext cx="537803" cy="416539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5" name="Google Shape;335;p16"/>
          <p:cNvSpPr/>
          <p:nvPr/>
        </p:nvSpPr>
        <p:spPr>
          <a:xfrm rot="-9936831">
            <a:off x="1237306" y="472306"/>
            <a:ext cx="537796" cy="416532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6" name="Google Shape;336;p16"/>
          <p:cNvSpPr/>
          <p:nvPr/>
        </p:nvSpPr>
        <p:spPr>
          <a:xfrm rot="1896812">
            <a:off x="3240325" y="1375289"/>
            <a:ext cx="1494123" cy="1494123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647144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7"/>
          <p:cNvSpPr txBox="1">
            <a:spLocks noGrp="1"/>
          </p:cNvSpPr>
          <p:nvPr>
            <p:ph type="subTitle" idx="1"/>
          </p:nvPr>
        </p:nvSpPr>
        <p:spPr>
          <a:xfrm>
            <a:off x="6096000" y="2529200"/>
            <a:ext cx="5181600" cy="31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Char char="●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title"/>
          </p:nvPr>
        </p:nvSpPr>
        <p:spPr>
          <a:xfrm>
            <a:off x="6095933" y="693833"/>
            <a:ext cx="5181600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17"/>
          <p:cNvSpPr/>
          <p:nvPr/>
        </p:nvSpPr>
        <p:spPr>
          <a:xfrm rot="-3771161">
            <a:off x="1669339" y="4304389"/>
            <a:ext cx="5259775" cy="5300143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1" name="Google Shape;341;p17"/>
          <p:cNvSpPr/>
          <p:nvPr/>
        </p:nvSpPr>
        <p:spPr>
          <a:xfrm rot="6089726">
            <a:off x="-2060367" y="-2121328"/>
            <a:ext cx="5500473" cy="5542592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42" name="Google Shape;342;p17"/>
          <p:cNvGrpSpPr/>
          <p:nvPr/>
        </p:nvGrpSpPr>
        <p:grpSpPr>
          <a:xfrm>
            <a:off x="1558959" y="5148127"/>
            <a:ext cx="1210272" cy="1489739"/>
            <a:chOff x="2484425" y="526713"/>
            <a:chExt cx="596271" cy="733958"/>
          </a:xfrm>
        </p:grpSpPr>
        <p:sp>
          <p:nvSpPr>
            <p:cNvPr id="343" name="Google Shape;343;p17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45" name="Google Shape;345;p17"/>
          <p:cNvGrpSpPr/>
          <p:nvPr/>
        </p:nvGrpSpPr>
        <p:grpSpPr>
          <a:xfrm>
            <a:off x="413986" y="1714743"/>
            <a:ext cx="1915589" cy="2752109"/>
            <a:chOff x="3197975" y="2626937"/>
            <a:chExt cx="606737" cy="871730"/>
          </a:xfrm>
        </p:grpSpPr>
        <p:sp>
          <p:nvSpPr>
            <p:cNvPr id="346" name="Google Shape;346;p17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8" name="Google Shape;348;p17"/>
          <p:cNvSpPr/>
          <p:nvPr/>
        </p:nvSpPr>
        <p:spPr>
          <a:xfrm rot="5620588">
            <a:off x="2621893" y="-180063"/>
            <a:ext cx="823191" cy="637569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00944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8"/>
          <p:cNvSpPr txBox="1">
            <a:spLocks noGrp="1"/>
          </p:cNvSpPr>
          <p:nvPr>
            <p:ph type="subTitle" idx="1"/>
          </p:nvPr>
        </p:nvSpPr>
        <p:spPr>
          <a:xfrm>
            <a:off x="1375200" y="3242833"/>
            <a:ext cx="4412800" cy="1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Char char="●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351" name="Google Shape;351;p18"/>
          <p:cNvSpPr txBox="1">
            <a:spLocks noGrp="1"/>
          </p:cNvSpPr>
          <p:nvPr>
            <p:ph type="title"/>
          </p:nvPr>
        </p:nvSpPr>
        <p:spPr>
          <a:xfrm>
            <a:off x="1375333" y="2381233"/>
            <a:ext cx="4412800" cy="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8"/>
          <p:cNvSpPr/>
          <p:nvPr/>
        </p:nvSpPr>
        <p:spPr>
          <a:xfrm rot="-1269496">
            <a:off x="7733253" y="-138073"/>
            <a:ext cx="6505897" cy="8088051"/>
          </a:xfrm>
          <a:custGeom>
            <a:avLst/>
            <a:gdLst/>
            <a:ahLst/>
            <a:cxnLst/>
            <a:rect l="l" t="t" r="r" b="b"/>
            <a:pathLst>
              <a:path w="39817" h="49500" extrusionOk="0">
                <a:moveTo>
                  <a:pt x="2490" y="49499"/>
                </a:moveTo>
                <a:cubicBezTo>
                  <a:pt x="2464" y="49480"/>
                  <a:pt x="2432" y="49473"/>
                  <a:pt x="2399" y="49467"/>
                </a:cubicBezTo>
                <a:cubicBezTo>
                  <a:pt x="2309" y="49461"/>
                  <a:pt x="2231" y="49441"/>
                  <a:pt x="2140" y="49435"/>
                </a:cubicBezTo>
                <a:cubicBezTo>
                  <a:pt x="1881" y="49402"/>
                  <a:pt x="1628" y="49350"/>
                  <a:pt x="1375" y="49279"/>
                </a:cubicBezTo>
                <a:cubicBezTo>
                  <a:pt x="1362" y="49272"/>
                  <a:pt x="1342" y="49272"/>
                  <a:pt x="1330" y="49266"/>
                </a:cubicBezTo>
                <a:cubicBezTo>
                  <a:pt x="1310" y="49253"/>
                  <a:pt x="1297" y="49234"/>
                  <a:pt x="1297" y="49214"/>
                </a:cubicBezTo>
                <a:cubicBezTo>
                  <a:pt x="1297" y="49201"/>
                  <a:pt x="1323" y="49175"/>
                  <a:pt x="1342" y="49175"/>
                </a:cubicBezTo>
                <a:cubicBezTo>
                  <a:pt x="1375" y="49182"/>
                  <a:pt x="1407" y="49182"/>
                  <a:pt x="1440" y="49188"/>
                </a:cubicBezTo>
                <a:cubicBezTo>
                  <a:pt x="1660" y="49253"/>
                  <a:pt x="1887" y="49298"/>
                  <a:pt x="2114" y="49331"/>
                </a:cubicBezTo>
                <a:cubicBezTo>
                  <a:pt x="2367" y="49370"/>
                  <a:pt x="2607" y="49376"/>
                  <a:pt x="2860" y="49376"/>
                </a:cubicBezTo>
                <a:cubicBezTo>
                  <a:pt x="3119" y="49376"/>
                  <a:pt x="3372" y="49363"/>
                  <a:pt x="3625" y="49331"/>
                </a:cubicBezTo>
                <a:cubicBezTo>
                  <a:pt x="4053" y="49272"/>
                  <a:pt x="4475" y="49169"/>
                  <a:pt x="4890" y="49026"/>
                </a:cubicBezTo>
                <a:cubicBezTo>
                  <a:pt x="5590" y="48786"/>
                  <a:pt x="6251" y="48429"/>
                  <a:pt x="6855" y="47988"/>
                </a:cubicBezTo>
                <a:cubicBezTo>
                  <a:pt x="7516" y="47522"/>
                  <a:pt x="8100" y="46977"/>
                  <a:pt x="8618" y="46367"/>
                </a:cubicBezTo>
                <a:cubicBezTo>
                  <a:pt x="9332" y="45544"/>
                  <a:pt x="9915" y="44629"/>
                  <a:pt x="10382" y="43637"/>
                </a:cubicBezTo>
                <a:cubicBezTo>
                  <a:pt x="10758" y="42852"/>
                  <a:pt x="11057" y="42035"/>
                  <a:pt x="11297" y="41199"/>
                </a:cubicBezTo>
                <a:cubicBezTo>
                  <a:pt x="11472" y="40622"/>
                  <a:pt x="11608" y="40032"/>
                  <a:pt x="11731" y="39441"/>
                </a:cubicBezTo>
                <a:cubicBezTo>
                  <a:pt x="11815" y="39001"/>
                  <a:pt x="11900" y="38553"/>
                  <a:pt x="11978" y="38112"/>
                </a:cubicBezTo>
                <a:cubicBezTo>
                  <a:pt x="12042" y="37736"/>
                  <a:pt x="12101" y="37353"/>
                  <a:pt x="12159" y="36984"/>
                </a:cubicBezTo>
                <a:cubicBezTo>
                  <a:pt x="12205" y="36640"/>
                  <a:pt x="12263" y="36303"/>
                  <a:pt x="12315" y="35972"/>
                </a:cubicBezTo>
                <a:cubicBezTo>
                  <a:pt x="12354" y="35700"/>
                  <a:pt x="12386" y="35434"/>
                  <a:pt x="12425" y="35162"/>
                </a:cubicBezTo>
                <a:cubicBezTo>
                  <a:pt x="12464" y="34902"/>
                  <a:pt x="12496" y="34643"/>
                  <a:pt x="12542" y="34390"/>
                </a:cubicBezTo>
                <a:cubicBezTo>
                  <a:pt x="12548" y="34331"/>
                  <a:pt x="12555" y="34267"/>
                  <a:pt x="12561" y="34208"/>
                </a:cubicBezTo>
                <a:cubicBezTo>
                  <a:pt x="12561" y="34176"/>
                  <a:pt x="12587" y="34156"/>
                  <a:pt x="12561" y="34124"/>
                </a:cubicBezTo>
                <a:cubicBezTo>
                  <a:pt x="12548" y="34156"/>
                  <a:pt x="12555" y="34182"/>
                  <a:pt x="12574" y="34208"/>
                </a:cubicBezTo>
                <a:cubicBezTo>
                  <a:pt x="12548" y="34221"/>
                  <a:pt x="12529" y="34228"/>
                  <a:pt x="12522" y="34254"/>
                </a:cubicBezTo>
                <a:cubicBezTo>
                  <a:pt x="12496" y="34338"/>
                  <a:pt x="12483" y="34429"/>
                  <a:pt x="12457" y="34520"/>
                </a:cubicBezTo>
                <a:lnTo>
                  <a:pt x="12094" y="36173"/>
                </a:lnTo>
                <a:cubicBezTo>
                  <a:pt x="11880" y="37113"/>
                  <a:pt x="11653" y="38047"/>
                  <a:pt x="11381" y="38968"/>
                </a:cubicBezTo>
                <a:cubicBezTo>
                  <a:pt x="11115" y="39869"/>
                  <a:pt x="10797" y="40745"/>
                  <a:pt x="10408" y="41594"/>
                </a:cubicBezTo>
                <a:cubicBezTo>
                  <a:pt x="9967" y="42548"/>
                  <a:pt x="9442" y="43462"/>
                  <a:pt x="8813" y="44299"/>
                </a:cubicBezTo>
                <a:cubicBezTo>
                  <a:pt x="8346" y="44921"/>
                  <a:pt x="7827" y="45492"/>
                  <a:pt x="7257" y="46011"/>
                </a:cubicBezTo>
                <a:cubicBezTo>
                  <a:pt x="6647" y="46555"/>
                  <a:pt x="5992" y="47016"/>
                  <a:pt x="5259" y="47392"/>
                </a:cubicBezTo>
                <a:cubicBezTo>
                  <a:pt x="4760" y="47645"/>
                  <a:pt x="4241" y="47846"/>
                  <a:pt x="3696" y="47982"/>
                </a:cubicBezTo>
                <a:cubicBezTo>
                  <a:pt x="3385" y="48053"/>
                  <a:pt x="3074" y="48112"/>
                  <a:pt x="2750" y="48138"/>
                </a:cubicBezTo>
                <a:cubicBezTo>
                  <a:pt x="2542" y="48151"/>
                  <a:pt x="2335" y="48157"/>
                  <a:pt x="2134" y="48157"/>
                </a:cubicBezTo>
                <a:cubicBezTo>
                  <a:pt x="1842" y="48151"/>
                  <a:pt x="1550" y="48118"/>
                  <a:pt x="1258" y="48060"/>
                </a:cubicBezTo>
                <a:cubicBezTo>
                  <a:pt x="1239" y="48060"/>
                  <a:pt x="1226" y="48053"/>
                  <a:pt x="1213" y="48040"/>
                </a:cubicBezTo>
                <a:cubicBezTo>
                  <a:pt x="1200" y="48027"/>
                  <a:pt x="1193" y="48014"/>
                  <a:pt x="1200" y="47995"/>
                </a:cubicBezTo>
                <a:cubicBezTo>
                  <a:pt x="1206" y="47982"/>
                  <a:pt x="1213" y="47963"/>
                  <a:pt x="1232" y="47963"/>
                </a:cubicBezTo>
                <a:lnTo>
                  <a:pt x="1297" y="47963"/>
                </a:lnTo>
                <a:cubicBezTo>
                  <a:pt x="1401" y="47982"/>
                  <a:pt x="1505" y="47995"/>
                  <a:pt x="1621" y="48014"/>
                </a:cubicBezTo>
                <a:cubicBezTo>
                  <a:pt x="1959" y="48060"/>
                  <a:pt x="2302" y="48079"/>
                  <a:pt x="2639" y="48047"/>
                </a:cubicBezTo>
                <a:cubicBezTo>
                  <a:pt x="2847" y="48027"/>
                  <a:pt x="3041" y="48008"/>
                  <a:pt x="3243" y="47975"/>
                </a:cubicBezTo>
                <a:cubicBezTo>
                  <a:pt x="3671" y="47898"/>
                  <a:pt x="4092" y="47787"/>
                  <a:pt x="4501" y="47625"/>
                </a:cubicBezTo>
                <a:cubicBezTo>
                  <a:pt x="5149" y="47372"/>
                  <a:pt x="5746" y="47042"/>
                  <a:pt x="6316" y="46633"/>
                </a:cubicBezTo>
                <a:cubicBezTo>
                  <a:pt x="7010" y="46140"/>
                  <a:pt x="7626" y="45557"/>
                  <a:pt x="8177" y="44915"/>
                </a:cubicBezTo>
                <a:cubicBezTo>
                  <a:pt x="8910" y="44072"/>
                  <a:pt x="9513" y="43151"/>
                  <a:pt x="10026" y="42159"/>
                </a:cubicBezTo>
                <a:cubicBezTo>
                  <a:pt x="10441" y="41361"/>
                  <a:pt x="10778" y="40524"/>
                  <a:pt x="11070" y="39662"/>
                </a:cubicBezTo>
                <a:cubicBezTo>
                  <a:pt x="11284" y="39033"/>
                  <a:pt x="11459" y="38397"/>
                  <a:pt x="11634" y="37762"/>
                </a:cubicBezTo>
                <a:cubicBezTo>
                  <a:pt x="11828" y="37016"/>
                  <a:pt x="11991" y="36270"/>
                  <a:pt x="12159" y="35525"/>
                </a:cubicBezTo>
                <a:cubicBezTo>
                  <a:pt x="12347" y="34682"/>
                  <a:pt x="12522" y="33839"/>
                  <a:pt x="12723" y="32996"/>
                </a:cubicBezTo>
                <a:cubicBezTo>
                  <a:pt x="12736" y="32950"/>
                  <a:pt x="12743" y="32905"/>
                  <a:pt x="12743" y="32866"/>
                </a:cubicBezTo>
                <a:cubicBezTo>
                  <a:pt x="12749" y="32846"/>
                  <a:pt x="12756" y="32840"/>
                  <a:pt x="12756" y="32820"/>
                </a:cubicBezTo>
                <a:cubicBezTo>
                  <a:pt x="12769" y="32808"/>
                  <a:pt x="12756" y="32801"/>
                  <a:pt x="12749" y="32801"/>
                </a:cubicBezTo>
                <a:cubicBezTo>
                  <a:pt x="12743" y="32801"/>
                  <a:pt x="12736" y="32814"/>
                  <a:pt x="12736" y="32820"/>
                </a:cubicBezTo>
                <a:cubicBezTo>
                  <a:pt x="12736" y="32840"/>
                  <a:pt x="12743" y="32853"/>
                  <a:pt x="12743" y="32872"/>
                </a:cubicBezTo>
                <a:cubicBezTo>
                  <a:pt x="12736" y="32872"/>
                  <a:pt x="12717" y="32872"/>
                  <a:pt x="12717" y="32879"/>
                </a:cubicBezTo>
                <a:cubicBezTo>
                  <a:pt x="12704" y="32931"/>
                  <a:pt x="12678" y="32970"/>
                  <a:pt x="12671" y="33015"/>
                </a:cubicBezTo>
                <a:cubicBezTo>
                  <a:pt x="12496" y="33560"/>
                  <a:pt x="12321" y="34104"/>
                  <a:pt x="12153" y="34649"/>
                </a:cubicBezTo>
                <a:cubicBezTo>
                  <a:pt x="11900" y="35447"/>
                  <a:pt x="11647" y="36251"/>
                  <a:pt x="11361" y="37049"/>
                </a:cubicBezTo>
                <a:cubicBezTo>
                  <a:pt x="11070" y="37879"/>
                  <a:pt x="10758" y="38702"/>
                  <a:pt x="10382" y="39493"/>
                </a:cubicBezTo>
                <a:cubicBezTo>
                  <a:pt x="9915" y="40518"/>
                  <a:pt x="9351" y="41497"/>
                  <a:pt x="8696" y="42412"/>
                </a:cubicBezTo>
                <a:cubicBezTo>
                  <a:pt x="8268" y="43015"/>
                  <a:pt x="7795" y="43572"/>
                  <a:pt x="7289" y="44098"/>
                </a:cubicBezTo>
                <a:cubicBezTo>
                  <a:pt x="6628" y="44766"/>
                  <a:pt x="5901" y="45356"/>
                  <a:pt x="5097" y="45836"/>
                </a:cubicBezTo>
                <a:cubicBezTo>
                  <a:pt x="4578" y="46140"/>
                  <a:pt x="4034" y="46393"/>
                  <a:pt x="3450" y="46581"/>
                </a:cubicBezTo>
                <a:cubicBezTo>
                  <a:pt x="3113" y="46685"/>
                  <a:pt x="2769" y="46763"/>
                  <a:pt x="2425" y="46815"/>
                </a:cubicBezTo>
                <a:cubicBezTo>
                  <a:pt x="2023" y="46873"/>
                  <a:pt x="1628" y="46873"/>
                  <a:pt x="1232" y="46847"/>
                </a:cubicBezTo>
                <a:cubicBezTo>
                  <a:pt x="1193" y="46847"/>
                  <a:pt x="1141" y="46828"/>
                  <a:pt x="1103" y="46821"/>
                </a:cubicBezTo>
                <a:cubicBezTo>
                  <a:pt x="1083" y="46821"/>
                  <a:pt x="1064" y="46789"/>
                  <a:pt x="1070" y="46776"/>
                </a:cubicBezTo>
                <a:cubicBezTo>
                  <a:pt x="1070" y="46756"/>
                  <a:pt x="1103" y="46730"/>
                  <a:pt x="1116" y="46730"/>
                </a:cubicBezTo>
                <a:cubicBezTo>
                  <a:pt x="1141" y="46730"/>
                  <a:pt x="1174" y="46730"/>
                  <a:pt x="1200" y="46743"/>
                </a:cubicBezTo>
                <a:cubicBezTo>
                  <a:pt x="1498" y="46776"/>
                  <a:pt x="1796" y="46776"/>
                  <a:pt x="2101" y="46750"/>
                </a:cubicBezTo>
                <a:cubicBezTo>
                  <a:pt x="2594" y="46711"/>
                  <a:pt x="3074" y="46607"/>
                  <a:pt x="3547" y="46445"/>
                </a:cubicBezTo>
                <a:cubicBezTo>
                  <a:pt x="4189" y="46231"/>
                  <a:pt x="4779" y="45933"/>
                  <a:pt x="5350" y="45570"/>
                </a:cubicBezTo>
                <a:cubicBezTo>
                  <a:pt x="5966" y="45168"/>
                  <a:pt x="6530" y="44701"/>
                  <a:pt x="7049" y="44182"/>
                </a:cubicBezTo>
                <a:cubicBezTo>
                  <a:pt x="7756" y="43482"/>
                  <a:pt x="8366" y="42723"/>
                  <a:pt x="8917" y="41906"/>
                </a:cubicBezTo>
                <a:cubicBezTo>
                  <a:pt x="9513" y="41011"/>
                  <a:pt x="10019" y="40071"/>
                  <a:pt x="10454" y="39091"/>
                </a:cubicBezTo>
                <a:cubicBezTo>
                  <a:pt x="10771" y="38378"/>
                  <a:pt x="11050" y="37645"/>
                  <a:pt x="11310" y="36899"/>
                </a:cubicBezTo>
                <a:cubicBezTo>
                  <a:pt x="11575" y="36128"/>
                  <a:pt x="11815" y="35350"/>
                  <a:pt x="12062" y="34571"/>
                </a:cubicBezTo>
                <a:cubicBezTo>
                  <a:pt x="12302" y="33793"/>
                  <a:pt x="12548" y="33015"/>
                  <a:pt x="12808" y="32250"/>
                </a:cubicBezTo>
                <a:cubicBezTo>
                  <a:pt x="12885" y="32010"/>
                  <a:pt x="12970" y="31783"/>
                  <a:pt x="13048" y="31556"/>
                </a:cubicBezTo>
                <a:cubicBezTo>
                  <a:pt x="13067" y="31517"/>
                  <a:pt x="13067" y="31485"/>
                  <a:pt x="13060" y="31446"/>
                </a:cubicBezTo>
                <a:cubicBezTo>
                  <a:pt x="13067" y="31439"/>
                  <a:pt x="13073" y="31446"/>
                  <a:pt x="13067" y="31452"/>
                </a:cubicBezTo>
                <a:lnTo>
                  <a:pt x="13067" y="31446"/>
                </a:lnTo>
                <a:cubicBezTo>
                  <a:pt x="12950" y="31705"/>
                  <a:pt x="12834" y="31958"/>
                  <a:pt x="12717" y="32217"/>
                </a:cubicBezTo>
                <a:cubicBezTo>
                  <a:pt x="12393" y="32976"/>
                  <a:pt x="12062" y="33728"/>
                  <a:pt x="11738" y="34494"/>
                </a:cubicBezTo>
                <a:cubicBezTo>
                  <a:pt x="11407" y="35265"/>
                  <a:pt x="11083" y="36030"/>
                  <a:pt x="10726" y="36789"/>
                </a:cubicBezTo>
                <a:cubicBezTo>
                  <a:pt x="10350" y="37574"/>
                  <a:pt x="9954" y="38346"/>
                  <a:pt x="9507" y="39098"/>
                </a:cubicBezTo>
                <a:cubicBezTo>
                  <a:pt x="9020" y="39908"/>
                  <a:pt x="8495" y="40687"/>
                  <a:pt x="7912" y="41413"/>
                </a:cubicBezTo>
                <a:cubicBezTo>
                  <a:pt x="7386" y="42074"/>
                  <a:pt x="6816" y="42690"/>
                  <a:pt x="6193" y="43248"/>
                </a:cubicBezTo>
                <a:cubicBezTo>
                  <a:pt x="5635" y="43754"/>
                  <a:pt x="5032" y="44201"/>
                  <a:pt x="4390" y="44584"/>
                </a:cubicBezTo>
                <a:cubicBezTo>
                  <a:pt x="3872" y="44895"/>
                  <a:pt x="3333" y="45155"/>
                  <a:pt x="2756" y="45336"/>
                </a:cubicBezTo>
                <a:cubicBezTo>
                  <a:pt x="2412" y="45446"/>
                  <a:pt x="2075" y="45524"/>
                  <a:pt x="1725" y="45576"/>
                </a:cubicBezTo>
                <a:cubicBezTo>
                  <a:pt x="1505" y="45609"/>
                  <a:pt x="1297" y="45622"/>
                  <a:pt x="1077" y="45615"/>
                </a:cubicBezTo>
                <a:cubicBezTo>
                  <a:pt x="1051" y="45615"/>
                  <a:pt x="1018" y="45615"/>
                  <a:pt x="999" y="45609"/>
                </a:cubicBezTo>
                <a:cubicBezTo>
                  <a:pt x="979" y="45609"/>
                  <a:pt x="966" y="45589"/>
                  <a:pt x="966" y="45576"/>
                </a:cubicBezTo>
                <a:cubicBezTo>
                  <a:pt x="966" y="45557"/>
                  <a:pt x="979" y="45524"/>
                  <a:pt x="986" y="45518"/>
                </a:cubicBezTo>
                <a:cubicBezTo>
                  <a:pt x="1018" y="45518"/>
                  <a:pt x="1051" y="45511"/>
                  <a:pt x="1083" y="45511"/>
                </a:cubicBezTo>
                <a:cubicBezTo>
                  <a:pt x="1278" y="45511"/>
                  <a:pt x="1466" y="45492"/>
                  <a:pt x="1654" y="45466"/>
                </a:cubicBezTo>
                <a:cubicBezTo>
                  <a:pt x="1894" y="45433"/>
                  <a:pt x="2140" y="45388"/>
                  <a:pt x="2374" y="45330"/>
                </a:cubicBezTo>
                <a:cubicBezTo>
                  <a:pt x="3080" y="45142"/>
                  <a:pt x="3735" y="44850"/>
                  <a:pt x="4358" y="44487"/>
                </a:cubicBezTo>
                <a:cubicBezTo>
                  <a:pt x="4955" y="44136"/>
                  <a:pt x="5493" y="43728"/>
                  <a:pt x="6012" y="43274"/>
                </a:cubicBezTo>
                <a:cubicBezTo>
                  <a:pt x="6550" y="42794"/>
                  <a:pt x="7043" y="42275"/>
                  <a:pt x="7503" y="41724"/>
                </a:cubicBezTo>
                <a:cubicBezTo>
                  <a:pt x="8366" y="40713"/>
                  <a:pt x="9105" y="39617"/>
                  <a:pt x="9753" y="38462"/>
                </a:cubicBezTo>
                <a:cubicBezTo>
                  <a:pt x="10175" y="37717"/>
                  <a:pt x="10544" y="36958"/>
                  <a:pt x="10895" y="36180"/>
                </a:cubicBezTo>
                <a:cubicBezTo>
                  <a:pt x="11232" y="35427"/>
                  <a:pt x="11550" y="34662"/>
                  <a:pt x="11867" y="33903"/>
                </a:cubicBezTo>
                <a:cubicBezTo>
                  <a:pt x="12166" y="33190"/>
                  <a:pt x="12457" y="32477"/>
                  <a:pt x="12782" y="31776"/>
                </a:cubicBezTo>
                <a:cubicBezTo>
                  <a:pt x="12918" y="31478"/>
                  <a:pt x="13067" y="31180"/>
                  <a:pt x="13210" y="30875"/>
                </a:cubicBezTo>
                <a:cubicBezTo>
                  <a:pt x="13262" y="30778"/>
                  <a:pt x="13287" y="30681"/>
                  <a:pt x="13300" y="30583"/>
                </a:cubicBezTo>
                <a:cubicBezTo>
                  <a:pt x="13300" y="30577"/>
                  <a:pt x="13294" y="30570"/>
                  <a:pt x="13294" y="30570"/>
                </a:cubicBezTo>
                <a:cubicBezTo>
                  <a:pt x="13287" y="30570"/>
                  <a:pt x="13268" y="30570"/>
                  <a:pt x="13268" y="30577"/>
                </a:cubicBezTo>
                <a:cubicBezTo>
                  <a:pt x="13236" y="30616"/>
                  <a:pt x="13203" y="30668"/>
                  <a:pt x="13177" y="30713"/>
                </a:cubicBezTo>
                <a:cubicBezTo>
                  <a:pt x="12808" y="31316"/>
                  <a:pt x="12451" y="31926"/>
                  <a:pt x="12101" y="32542"/>
                </a:cubicBezTo>
                <a:lnTo>
                  <a:pt x="10985" y="34584"/>
                </a:lnTo>
                <a:cubicBezTo>
                  <a:pt x="10583" y="35304"/>
                  <a:pt x="10181" y="36024"/>
                  <a:pt x="9740" y="36731"/>
                </a:cubicBezTo>
                <a:cubicBezTo>
                  <a:pt x="9111" y="37762"/>
                  <a:pt x="8424" y="38754"/>
                  <a:pt x="7665" y="39694"/>
                </a:cubicBezTo>
                <a:cubicBezTo>
                  <a:pt x="7107" y="40395"/>
                  <a:pt x="6511" y="41069"/>
                  <a:pt x="5849" y="41685"/>
                </a:cubicBezTo>
                <a:cubicBezTo>
                  <a:pt x="5324" y="42185"/>
                  <a:pt x="4766" y="42645"/>
                  <a:pt x="4157" y="43060"/>
                </a:cubicBezTo>
                <a:cubicBezTo>
                  <a:pt x="3664" y="43404"/>
                  <a:pt x="3145" y="43696"/>
                  <a:pt x="2594" y="43929"/>
                </a:cubicBezTo>
                <a:cubicBezTo>
                  <a:pt x="2185" y="44098"/>
                  <a:pt x="1764" y="44234"/>
                  <a:pt x="1336" y="44325"/>
                </a:cubicBezTo>
                <a:cubicBezTo>
                  <a:pt x="1200" y="44357"/>
                  <a:pt x="1064" y="44376"/>
                  <a:pt x="921" y="44396"/>
                </a:cubicBezTo>
                <a:cubicBezTo>
                  <a:pt x="902" y="44396"/>
                  <a:pt x="882" y="44409"/>
                  <a:pt x="856" y="44396"/>
                </a:cubicBezTo>
                <a:cubicBezTo>
                  <a:pt x="843" y="44396"/>
                  <a:pt x="837" y="44383"/>
                  <a:pt x="824" y="44363"/>
                </a:cubicBezTo>
                <a:cubicBezTo>
                  <a:pt x="817" y="44350"/>
                  <a:pt x="837" y="44318"/>
                  <a:pt x="850" y="44312"/>
                </a:cubicBezTo>
                <a:cubicBezTo>
                  <a:pt x="902" y="44299"/>
                  <a:pt x="947" y="44286"/>
                  <a:pt x="999" y="44279"/>
                </a:cubicBezTo>
                <a:cubicBezTo>
                  <a:pt x="1440" y="44214"/>
                  <a:pt x="1881" y="44091"/>
                  <a:pt x="2302" y="43929"/>
                </a:cubicBezTo>
                <a:cubicBezTo>
                  <a:pt x="2886" y="43708"/>
                  <a:pt x="3431" y="43417"/>
                  <a:pt x="3949" y="43079"/>
                </a:cubicBezTo>
                <a:cubicBezTo>
                  <a:pt x="4572" y="42671"/>
                  <a:pt x="5143" y="42191"/>
                  <a:pt x="5687" y="41685"/>
                </a:cubicBezTo>
                <a:cubicBezTo>
                  <a:pt x="6174" y="41218"/>
                  <a:pt x="6628" y="40732"/>
                  <a:pt x="7069" y="40226"/>
                </a:cubicBezTo>
                <a:cubicBezTo>
                  <a:pt x="7963" y="39176"/>
                  <a:pt x="8774" y="38060"/>
                  <a:pt x="9513" y="36886"/>
                </a:cubicBezTo>
                <a:cubicBezTo>
                  <a:pt x="9954" y="36186"/>
                  <a:pt x="10356" y="35479"/>
                  <a:pt x="10752" y="34759"/>
                </a:cubicBezTo>
                <a:lnTo>
                  <a:pt x="11900" y="32671"/>
                </a:lnTo>
                <a:cubicBezTo>
                  <a:pt x="12289" y="31958"/>
                  <a:pt x="12691" y="31251"/>
                  <a:pt x="13132" y="30551"/>
                </a:cubicBezTo>
                <a:cubicBezTo>
                  <a:pt x="13210" y="30421"/>
                  <a:pt x="13294" y="30291"/>
                  <a:pt x="13372" y="30175"/>
                </a:cubicBezTo>
                <a:cubicBezTo>
                  <a:pt x="13404" y="30123"/>
                  <a:pt x="13430" y="30064"/>
                  <a:pt x="13443" y="30013"/>
                </a:cubicBezTo>
                <a:cubicBezTo>
                  <a:pt x="13463" y="29948"/>
                  <a:pt x="13488" y="29870"/>
                  <a:pt x="13501" y="29805"/>
                </a:cubicBezTo>
                <a:cubicBezTo>
                  <a:pt x="13501" y="29799"/>
                  <a:pt x="13501" y="29786"/>
                  <a:pt x="13488" y="29786"/>
                </a:cubicBezTo>
                <a:cubicBezTo>
                  <a:pt x="13476" y="29786"/>
                  <a:pt x="13476" y="29786"/>
                  <a:pt x="13469" y="29792"/>
                </a:cubicBezTo>
                <a:cubicBezTo>
                  <a:pt x="13443" y="29818"/>
                  <a:pt x="13430" y="29837"/>
                  <a:pt x="13404" y="29863"/>
                </a:cubicBezTo>
                <a:cubicBezTo>
                  <a:pt x="12872" y="30505"/>
                  <a:pt x="12360" y="31160"/>
                  <a:pt x="11880" y="31835"/>
                </a:cubicBezTo>
                <a:cubicBezTo>
                  <a:pt x="11381" y="32542"/>
                  <a:pt x="10882" y="33261"/>
                  <a:pt x="10389" y="33975"/>
                </a:cubicBezTo>
                <a:cubicBezTo>
                  <a:pt x="9896" y="34695"/>
                  <a:pt x="9390" y="35414"/>
                  <a:pt x="8871" y="36115"/>
                </a:cubicBezTo>
                <a:cubicBezTo>
                  <a:pt x="8333" y="36841"/>
                  <a:pt x="7769" y="37567"/>
                  <a:pt x="7179" y="38268"/>
                </a:cubicBezTo>
                <a:cubicBezTo>
                  <a:pt x="6550" y="39013"/>
                  <a:pt x="5888" y="39727"/>
                  <a:pt x="5188" y="40401"/>
                </a:cubicBezTo>
                <a:cubicBezTo>
                  <a:pt x="4715" y="40849"/>
                  <a:pt x="4228" y="41270"/>
                  <a:pt x="3709" y="41659"/>
                </a:cubicBezTo>
                <a:cubicBezTo>
                  <a:pt x="3230" y="42016"/>
                  <a:pt x="2737" y="42340"/>
                  <a:pt x="2211" y="42606"/>
                </a:cubicBezTo>
                <a:cubicBezTo>
                  <a:pt x="1790" y="42827"/>
                  <a:pt x="1349" y="43002"/>
                  <a:pt x="895" y="43131"/>
                </a:cubicBezTo>
                <a:cubicBezTo>
                  <a:pt x="850" y="43151"/>
                  <a:pt x="791" y="43164"/>
                  <a:pt x="746" y="43177"/>
                </a:cubicBezTo>
                <a:cubicBezTo>
                  <a:pt x="733" y="43177"/>
                  <a:pt x="713" y="43164"/>
                  <a:pt x="700" y="43151"/>
                </a:cubicBezTo>
                <a:cubicBezTo>
                  <a:pt x="688" y="43131"/>
                  <a:pt x="694" y="43099"/>
                  <a:pt x="713" y="43092"/>
                </a:cubicBezTo>
                <a:cubicBezTo>
                  <a:pt x="733" y="43066"/>
                  <a:pt x="765" y="43060"/>
                  <a:pt x="798" y="43054"/>
                </a:cubicBezTo>
                <a:cubicBezTo>
                  <a:pt x="1083" y="42969"/>
                  <a:pt x="1362" y="42872"/>
                  <a:pt x="1628" y="42762"/>
                </a:cubicBezTo>
                <a:cubicBezTo>
                  <a:pt x="2088" y="42561"/>
                  <a:pt x="2536" y="42321"/>
                  <a:pt x="2964" y="42048"/>
                </a:cubicBezTo>
                <a:cubicBezTo>
                  <a:pt x="3554" y="41672"/>
                  <a:pt x="4099" y="41244"/>
                  <a:pt x="4624" y="40784"/>
                </a:cubicBezTo>
                <a:cubicBezTo>
                  <a:pt x="5130" y="40336"/>
                  <a:pt x="5609" y="39857"/>
                  <a:pt x="6063" y="39364"/>
                </a:cubicBezTo>
                <a:cubicBezTo>
                  <a:pt x="7010" y="38346"/>
                  <a:pt x="7886" y="37263"/>
                  <a:pt x="8722" y="36147"/>
                </a:cubicBezTo>
                <a:cubicBezTo>
                  <a:pt x="9306" y="35369"/>
                  <a:pt x="9863" y="34571"/>
                  <a:pt x="10415" y="33774"/>
                </a:cubicBezTo>
                <a:cubicBezTo>
                  <a:pt x="10882" y="33080"/>
                  <a:pt x="11355" y="32399"/>
                  <a:pt x="11841" y="31718"/>
                </a:cubicBezTo>
                <a:cubicBezTo>
                  <a:pt x="12295" y="31096"/>
                  <a:pt x="12756" y="30479"/>
                  <a:pt x="13249" y="29883"/>
                </a:cubicBezTo>
                <a:cubicBezTo>
                  <a:pt x="13359" y="29760"/>
                  <a:pt x="13463" y="29630"/>
                  <a:pt x="13566" y="29507"/>
                </a:cubicBezTo>
                <a:cubicBezTo>
                  <a:pt x="13599" y="29468"/>
                  <a:pt x="13631" y="29416"/>
                  <a:pt x="13651" y="29371"/>
                </a:cubicBezTo>
                <a:lnTo>
                  <a:pt x="13722" y="29150"/>
                </a:lnTo>
                <a:cubicBezTo>
                  <a:pt x="13728" y="29124"/>
                  <a:pt x="13735" y="29105"/>
                  <a:pt x="13722" y="29072"/>
                </a:cubicBezTo>
                <a:lnTo>
                  <a:pt x="13728" y="29079"/>
                </a:lnTo>
                <a:lnTo>
                  <a:pt x="13722" y="29079"/>
                </a:lnTo>
                <a:cubicBezTo>
                  <a:pt x="13690" y="29079"/>
                  <a:pt x="13664" y="29111"/>
                  <a:pt x="13638" y="29124"/>
                </a:cubicBezTo>
                <a:cubicBezTo>
                  <a:pt x="13469" y="29280"/>
                  <a:pt x="13294" y="29442"/>
                  <a:pt x="13119" y="29598"/>
                </a:cubicBezTo>
                <a:cubicBezTo>
                  <a:pt x="12632" y="30051"/>
                  <a:pt x="12166" y="30531"/>
                  <a:pt x="11712" y="31024"/>
                </a:cubicBezTo>
                <a:cubicBezTo>
                  <a:pt x="11154" y="31634"/>
                  <a:pt x="10616" y="32250"/>
                  <a:pt x="10090" y="32879"/>
                </a:cubicBezTo>
                <a:lnTo>
                  <a:pt x="7976" y="35382"/>
                </a:lnTo>
                <a:cubicBezTo>
                  <a:pt x="7231" y="36257"/>
                  <a:pt x="6465" y="37126"/>
                  <a:pt x="5681" y="37969"/>
                </a:cubicBezTo>
                <a:cubicBezTo>
                  <a:pt x="5110" y="38579"/>
                  <a:pt x="4527" y="39169"/>
                  <a:pt x="3910" y="39727"/>
                </a:cubicBezTo>
                <a:cubicBezTo>
                  <a:pt x="3372" y="40226"/>
                  <a:pt x="2802" y="40687"/>
                  <a:pt x="2185" y="41102"/>
                </a:cubicBezTo>
                <a:cubicBezTo>
                  <a:pt x="1738" y="41400"/>
                  <a:pt x="1271" y="41666"/>
                  <a:pt x="778" y="41886"/>
                </a:cubicBezTo>
                <a:cubicBezTo>
                  <a:pt x="733" y="41899"/>
                  <a:pt x="688" y="41925"/>
                  <a:pt x="636" y="41945"/>
                </a:cubicBezTo>
                <a:cubicBezTo>
                  <a:pt x="616" y="41951"/>
                  <a:pt x="597" y="41951"/>
                  <a:pt x="571" y="41932"/>
                </a:cubicBezTo>
                <a:cubicBezTo>
                  <a:pt x="558" y="41925"/>
                  <a:pt x="551" y="41886"/>
                  <a:pt x="564" y="41880"/>
                </a:cubicBezTo>
                <a:cubicBezTo>
                  <a:pt x="584" y="41860"/>
                  <a:pt x="597" y="41854"/>
                  <a:pt x="623" y="41847"/>
                </a:cubicBezTo>
                <a:cubicBezTo>
                  <a:pt x="726" y="41795"/>
                  <a:pt x="843" y="41750"/>
                  <a:pt x="947" y="41692"/>
                </a:cubicBezTo>
                <a:cubicBezTo>
                  <a:pt x="1498" y="41426"/>
                  <a:pt x="2010" y="41102"/>
                  <a:pt x="2503" y="40745"/>
                </a:cubicBezTo>
                <a:cubicBezTo>
                  <a:pt x="3022" y="40369"/>
                  <a:pt x="3515" y="39954"/>
                  <a:pt x="3988" y="39519"/>
                </a:cubicBezTo>
                <a:cubicBezTo>
                  <a:pt x="4552" y="39001"/>
                  <a:pt x="5078" y="38449"/>
                  <a:pt x="5609" y="37879"/>
                </a:cubicBezTo>
                <a:cubicBezTo>
                  <a:pt x="6537" y="36873"/>
                  <a:pt x="7438" y="35849"/>
                  <a:pt x="8333" y="34798"/>
                </a:cubicBezTo>
                <a:cubicBezTo>
                  <a:pt x="8988" y="34033"/>
                  <a:pt x="9637" y="33255"/>
                  <a:pt x="10291" y="32483"/>
                </a:cubicBezTo>
                <a:cubicBezTo>
                  <a:pt x="10810" y="31874"/>
                  <a:pt x="11336" y="31277"/>
                  <a:pt x="11887" y="30693"/>
                </a:cubicBezTo>
                <a:cubicBezTo>
                  <a:pt x="12470" y="30077"/>
                  <a:pt x="13080" y="29481"/>
                  <a:pt x="13722" y="28923"/>
                </a:cubicBezTo>
                <a:cubicBezTo>
                  <a:pt x="13735" y="28910"/>
                  <a:pt x="13754" y="28891"/>
                  <a:pt x="13767" y="28884"/>
                </a:cubicBezTo>
                <a:cubicBezTo>
                  <a:pt x="13826" y="28845"/>
                  <a:pt x="13858" y="28793"/>
                  <a:pt x="13884" y="28729"/>
                </a:cubicBezTo>
                <a:cubicBezTo>
                  <a:pt x="13916" y="28638"/>
                  <a:pt x="13949" y="28541"/>
                  <a:pt x="13981" y="28456"/>
                </a:cubicBezTo>
                <a:cubicBezTo>
                  <a:pt x="13981" y="28443"/>
                  <a:pt x="13975" y="28437"/>
                  <a:pt x="13975" y="28430"/>
                </a:cubicBezTo>
                <a:lnTo>
                  <a:pt x="13955" y="28430"/>
                </a:lnTo>
                <a:cubicBezTo>
                  <a:pt x="13929" y="28443"/>
                  <a:pt x="13910" y="28456"/>
                  <a:pt x="13884" y="28469"/>
                </a:cubicBezTo>
                <a:cubicBezTo>
                  <a:pt x="13022" y="29027"/>
                  <a:pt x="12205" y="29636"/>
                  <a:pt x="11426" y="30304"/>
                </a:cubicBezTo>
                <a:cubicBezTo>
                  <a:pt x="10681" y="30940"/>
                  <a:pt x="9961" y="31614"/>
                  <a:pt x="9260" y="32302"/>
                </a:cubicBezTo>
                <a:cubicBezTo>
                  <a:pt x="8190" y="33365"/>
                  <a:pt x="7153" y="34461"/>
                  <a:pt x="6128" y="35557"/>
                </a:cubicBezTo>
                <a:cubicBezTo>
                  <a:pt x="5421" y="36309"/>
                  <a:pt x="4721" y="37055"/>
                  <a:pt x="4008" y="37794"/>
                </a:cubicBezTo>
                <a:cubicBezTo>
                  <a:pt x="3586" y="38222"/>
                  <a:pt x="3158" y="38650"/>
                  <a:pt x="2711" y="39059"/>
                </a:cubicBezTo>
                <a:cubicBezTo>
                  <a:pt x="2185" y="39532"/>
                  <a:pt x="1641" y="39980"/>
                  <a:pt x="1057" y="40388"/>
                </a:cubicBezTo>
                <a:cubicBezTo>
                  <a:pt x="895" y="40499"/>
                  <a:pt x="726" y="40602"/>
                  <a:pt x="558" y="40719"/>
                </a:cubicBezTo>
                <a:cubicBezTo>
                  <a:pt x="538" y="40725"/>
                  <a:pt x="519" y="40732"/>
                  <a:pt x="499" y="40732"/>
                </a:cubicBezTo>
                <a:cubicBezTo>
                  <a:pt x="486" y="40732"/>
                  <a:pt x="467" y="40725"/>
                  <a:pt x="461" y="40713"/>
                </a:cubicBezTo>
                <a:cubicBezTo>
                  <a:pt x="454" y="40700"/>
                  <a:pt x="461" y="40680"/>
                  <a:pt x="461" y="40661"/>
                </a:cubicBezTo>
                <a:cubicBezTo>
                  <a:pt x="461" y="40654"/>
                  <a:pt x="467" y="40648"/>
                  <a:pt x="486" y="40635"/>
                </a:cubicBezTo>
                <a:cubicBezTo>
                  <a:pt x="506" y="40622"/>
                  <a:pt x="532" y="40602"/>
                  <a:pt x="551" y="40596"/>
                </a:cubicBezTo>
                <a:cubicBezTo>
                  <a:pt x="1070" y="40272"/>
                  <a:pt x="1563" y="39902"/>
                  <a:pt x="2030" y="39500"/>
                </a:cubicBezTo>
                <a:cubicBezTo>
                  <a:pt x="2613" y="39013"/>
                  <a:pt x="3165" y="38495"/>
                  <a:pt x="3696" y="37963"/>
                </a:cubicBezTo>
                <a:cubicBezTo>
                  <a:pt x="4319" y="37327"/>
                  <a:pt x="4916" y="36679"/>
                  <a:pt x="5519" y="36030"/>
                </a:cubicBezTo>
                <a:cubicBezTo>
                  <a:pt x="6602" y="34857"/>
                  <a:pt x="7704" y="33709"/>
                  <a:pt x="8839" y="32574"/>
                </a:cubicBezTo>
                <a:cubicBezTo>
                  <a:pt x="9455" y="31965"/>
                  <a:pt x="10071" y="31355"/>
                  <a:pt x="10713" y="30778"/>
                </a:cubicBezTo>
                <a:cubicBezTo>
                  <a:pt x="11426" y="30142"/>
                  <a:pt x="12166" y="29533"/>
                  <a:pt x="12944" y="28975"/>
                </a:cubicBezTo>
                <a:cubicBezTo>
                  <a:pt x="13268" y="28735"/>
                  <a:pt x="13599" y="28508"/>
                  <a:pt x="13942" y="28294"/>
                </a:cubicBezTo>
                <a:cubicBezTo>
                  <a:pt x="13981" y="28268"/>
                  <a:pt x="14014" y="28242"/>
                  <a:pt x="14046" y="28216"/>
                </a:cubicBezTo>
                <a:cubicBezTo>
                  <a:pt x="14059" y="28203"/>
                  <a:pt x="14079" y="28184"/>
                  <a:pt x="14085" y="28171"/>
                </a:cubicBezTo>
                <a:cubicBezTo>
                  <a:pt x="14137" y="28054"/>
                  <a:pt x="14182" y="27944"/>
                  <a:pt x="14234" y="27821"/>
                </a:cubicBezTo>
                <a:lnTo>
                  <a:pt x="14234" y="27808"/>
                </a:lnTo>
                <a:cubicBezTo>
                  <a:pt x="14221" y="27795"/>
                  <a:pt x="14215" y="27795"/>
                  <a:pt x="14202" y="27795"/>
                </a:cubicBezTo>
                <a:cubicBezTo>
                  <a:pt x="14189" y="27795"/>
                  <a:pt x="14176" y="27808"/>
                  <a:pt x="14169" y="27808"/>
                </a:cubicBezTo>
                <a:cubicBezTo>
                  <a:pt x="13398" y="28164"/>
                  <a:pt x="12645" y="28541"/>
                  <a:pt x="11913" y="28981"/>
                </a:cubicBezTo>
                <a:cubicBezTo>
                  <a:pt x="11206" y="29409"/>
                  <a:pt x="10538" y="29870"/>
                  <a:pt x="9876" y="30369"/>
                </a:cubicBezTo>
                <a:cubicBezTo>
                  <a:pt x="9001" y="31024"/>
                  <a:pt x="8158" y="31738"/>
                  <a:pt x="7347" y="32477"/>
                </a:cubicBezTo>
                <a:cubicBezTo>
                  <a:pt x="6401" y="33333"/>
                  <a:pt x="5499" y="34241"/>
                  <a:pt x="4637" y="35174"/>
                </a:cubicBezTo>
                <a:cubicBezTo>
                  <a:pt x="4163" y="35687"/>
                  <a:pt x="3696" y="36206"/>
                  <a:pt x="3223" y="36711"/>
                </a:cubicBezTo>
                <a:cubicBezTo>
                  <a:pt x="2678" y="37308"/>
                  <a:pt x="2127" y="37892"/>
                  <a:pt x="1556" y="38456"/>
                </a:cubicBezTo>
                <a:cubicBezTo>
                  <a:pt x="1219" y="38780"/>
                  <a:pt x="876" y="39098"/>
                  <a:pt x="519" y="39403"/>
                </a:cubicBezTo>
                <a:cubicBezTo>
                  <a:pt x="474" y="39435"/>
                  <a:pt x="435" y="39467"/>
                  <a:pt x="389" y="39513"/>
                </a:cubicBezTo>
                <a:cubicBezTo>
                  <a:pt x="363" y="39526"/>
                  <a:pt x="331" y="39519"/>
                  <a:pt x="311" y="39487"/>
                </a:cubicBezTo>
                <a:cubicBezTo>
                  <a:pt x="305" y="39480"/>
                  <a:pt x="305" y="39461"/>
                  <a:pt x="311" y="39454"/>
                </a:cubicBezTo>
                <a:cubicBezTo>
                  <a:pt x="311" y="39448"/>
                  <a:pt x="324" y="39429"/>
                  <a:pt x="331" y="39429"/>
                </a:cubicBezTo>
                <a:lnTo>
                  <a:pt x="389" y="39370"/>
                </a:lnTo>
                <a:cubicBezTo>
                  <a:pt x="1057" y="38799"/>
                  <a:pt x="1686" y="38183"/>
                  <a:pt x="2289" y="37548"/>
                </a:cubicBezTo>
                <a:cubicBezTo>
                  <a:pt x="2840" y="36971"/>
                  <a:pt x="3379" y="36381"/>
                  <a:pt x="3923" y="35791"/>
                </a:cubicBezTo>
                <a:cubicBezTo>
                  <a:pt x="4416" y="35246"/>
                  <a:pt x="4916" y="34695"/>
                  <a:pt x="5434" y="34169"/>
                </a:cubicBezTo>
                <a:cubicBezTo>
                  <a:pt x="6692" y="32879"/>
                  <a:pt x="8028" y="31679"/>
                  <a:pt x="9455" y="30570"/>
                </a:cubicBezTo>
                <a:cubicBezTo>
                  <a:pt x="10246" y="29954"/>
                  <a:pt x="11070" y="29377"/>
                  <a:pt x="11932" y="28865"/>
                </a:cubicBezTo>
                <a:cubicBezTo>
                  <a:pt x="12587" y="28476"/>
                  <a:pt x="13262" y="28132"/>
                  <a:pt x="13949" y="27808"/>
                </a:cubicBezTo>
                <a:cubicBezTo>
                  <a:pt x="14066" y="27756"/>
                  <a:pt x="14176" y="27697"/>
                  <a:pt x="14286" y="27652"/>
                </a:cubicBezTo>
                <a:cubicBezTo>
                  <a:pt x="14312" y="27646"/>
                  <a:pt x="14338" y="27626"/>
                  <a:pt x="14344" y="27594"/>
                </a:cubicBezTo>
                <a:cubicBezTo>
                  <a:pt x="14403" y="27471"/>
                  <a:pt x="14461" y="27360"/>
                  <a:pt x="14507" y="27244"/>
                </a:cubicBezTo>
                <a:cubicBezTo>
                  <a:pt x="14494" y="27224"/>
                  <a:pt x="14468" y="27224"/>
                  <a:pt x="14448" y="27231"/>
                </a:cubicBezTo>
                <a:cubicBezTo>
                  <a:pt x="14312" y="27270"/>
                  <a:pt x="14182" y="27308"/>
                  <a:pt x="14046" y="27354"/>
                </a:cubicBezTo>
                <a:cubicBezTo>
                  <a:pt x="13404" y="27555"/>
                  <a:pt x="12775" y="27762"/>
                  <a:pt x="12159" y="28022"/>
                </a:cubicBezTo>
                <a:cubicBezTo>
                  <a:pt x="11303" y="28372"/>
                  <a:pt x="10486" y="28793"/>
                  <a:pt x="9695" y="29254"/>
                </a:cubicBezTo>
                <a:cubicBezTo>
                  <a:pt x="7976" y="30272"/>
                  <a:pt x="6401" y="31478"/>
                  <a:pt x="4980" y="32872"/>
                </a:cubicBezTo>
                <a:cubicBezTo>
                  <a:pt x="4351" y="33495"/>
                  <a:pt x="3748" y="34163"/>
                  <a:pt x="3178" y="34844"/>
                </a:cubicBezTo>
                <a:cubicBezTo>
                  <a:pt x="2639" y="35479"/>
                  <a:pt x="2114" y="36121"/>
                  <a:pt x="1576" y="36763"/>
                </a:cubicBezTo>
                <a:cubicBezTo>
                  <a:pt x="1187" y="37230"/>
                  <a:pt x="791" y="37704"/>
                  <a:pt x="376" y="38164"/>
                </a:cubicBezTo>
                <a:cubicBezTo>
                  <a:pt x="337" y="38216"/>
                  <a:pt x="298" y="38255"/>
                  <a:pt x="260" y="38294"/>
                </a:cubicBezTo>
                <a:cubicBezTo>
                  <a:pt x="240" y="38313"/>
                  <a:pt x="214" y="38313"/>
                  <a:pt x="201" y="38294"/>
                </a:cubicBezTo>
                <a:cubicBezTo>
                  <a:pt x="182" y="38281"/>
                  <a:pt x="175" y="38248"/>
                  <a:pt x="182" y="38235"/>
                </a:cubicBezTo>
                <a:cubicBezTo>
                  <a:pt x="201" y="38216"/>
                  <a:pt x="227" y="38183"/>
                  <a:pt x="240" y="38157"/>
                </a:cubicBezTo>
                <a:cubicBezTo>
                  <a:pt x="389" y="37995"/>
                  <a:pt x="532" y="37833"/>
                  <a:pt x="668" y="37665"/>
                </a:cubicBezTo>
                <a:cubicBezTo>
                  <a:pt x="1135" y="37133"/>
                  <a:pt x="1576" y="36595"/>
                  <a:pt x="2023" y="36050"/>
                </a:cubicBezTo>
                <a:cubicBezTo>
                  <a:pt x="2542" y="35414"/>
                  <a:pt x="3061" y="34792"/>
                  <a:pt x="3606" y="34176"/>
                </a:cubicBezTo>
                <a:cubicBezTo>
                  <a:pt x="4105" y="33612"/>
                  <a:pt x="4617" y="33060"/>
                  <a:pt x="5162" y="32529"/>
                </a:cubicBezTo>
                <a:cubicBezTo>
                  <a:pt x="6070" y="31666"/>
                  <a:pt x="7049" y="30869"/>
                  <a:pt x="8080" y="30155"/>
                </a:cubicBezTo>
                <a:cubicBezTo>
                  <a:pt x="8852" y="29623"/>
                  <a:pt x="9656" y="29124"/>
                  <a:pt x="10486" y="28683"/>
                </a:cubicBezTo>
                <a:cubicBezTo>
                  <a:pt x="11517" y="28138"/>
                  <a:pt x="12581" y="27691"/>
                  <a:pt x="13683" y="27334"/>
                </a:cubicBezTo>
                <a:cubicBezTo>
                  <a:pt x="13955" y="27244"/>
                  <a:pt x="14241" y="27159"/>
                  <a:pt x="14526" y="27075"/>
                </a:cubicBezTo>
                <a:cubicBezTo>
                  <a:pt x="14571" y="27062"/>
                  <a:pt x="14604" y="27036"/>
                  <a:pt x="14630" y="26984"/>
                </a:cubicBezTo>
                <a:cubicBezTo>
                  <a:pt x="14669" y="26900"/>
                  <a:pt x="14721" y="26816"/>
                  <a:pt x="14766" y="26725"/>
                </a:cubicBezTo>
                <a:cubicBezTo>
                  <a:pt x="14772" y="26712"/>
                  <a:pt x="14785" y="26686"/>
                  <a:pt x="14785" y="26673"/>
                </a:cubicBezTo>
                <a:cubicBezTo>
                  <a:pt x="14753" y="26647"/>
                  <a:pt x="14727" y="26653"/>
                  <a:pt x="14701" y="26660"/>
                </a:cubicBezTo>
                <a:cubicBezTo>
                  <a:pt x="14507" y="26692"/>
                  <a:pt x="14312" y="26725"/>
                  <a:pt x="14124" y="26757"/>
                </a:cubicBezTo>
                <a:cubicBezTo>
                  <a:pt x="13819" y="26816"/>
                  <a:pt x="13521" y="26880"/>
                  <a:pt x="13223" y="26939"/>
                </a:cubicBezTo>
                <a:cubicBezTo>
                  <a:pt x="12302" y="27127"/>
                  <a:pt x="11413" y="27393"/>
                  <a:pt x="10538" y="27723"/>
                </a:cubicBezTo>
                <a:cubicBezTo>
                  <a:pt x="9111" y="28262"/>
                  <a:pt x="7775" y="28956"/>
                  <a:pt x="6504" y="29818"/>
                </a:cubicBezTo>
                <a:cubicBezTo>
                  <a:pt x="5143" y="30745"/>
                  <a:pt x="3956" y="31861"/>
                  <a:pt x="2925" y="33145"/>
                </a:cubicBezTo>
                <a:cubicBezTo>
                  <a:pt x="2406" y="33806"/>
                  <a:pt x="1913" y="34474"/>
                  <a:pt x="1433" y="35168"/>
                </a:cubicBezTo>
                <a:cubicBezTo>
                  <a:pt x="1038" y="35739"/>
                  <a:pt x="636" y="36322"/>
                  <a:pt x="240" y="36899"/>
                </a:cubicBezTo>
                <a:cubicBezTo>
                  <a:pt x="214" y="36932"/>
                  <a:pt x="195" y="36971"/>
                  <a:pt x="169" y="37003"/>
                </a:cubicBezTo>
                <a:cubicBezTo>
                  <a:pt x="136" y="37055"/>
                  <a:pt x="104" y="37081"/>
                  <a:pt x="46" y="37055"/>
                </a:cubicBezTo>
                <a:cubicBezTo>
                  <a:pt x="33" y="37049"/>
                  <a:pt x="13" y="37055"/>
                  <a:pt x="0" y="37055"/>
                </a:cubicBezTo>
                <a:lnTo>
                  <a:pt x="0" y="37023"/>
                </a:lnTo>
                <a:cubicBezTo>
                  <a:pt x="33" y="37003"/>
                  <a:pt x="65" y="36984"/>
                  <a:pt x="84" y="36951"/>
                </a:cubicBezTo>
                <a:cubicBezTo>
                  <a:pt x="110" y="36906"/>
                  <a:pt x="143" y="36867"/>
                  <a:pt x="169" y="36828"/>
                </a:cubicBezTo>
                <a:cubicBezTo>
                  <a:pt x="603" y="36193"/>
                  <a:pt x="1038" y="35564"/>
                  <a:pt x="1472" y="34928"/>
                </a:cubicBezTo>
                <a:cubicBezTo>
                  <a:pt x="1887" y="34331"/>
                  <a:pt x="2315" y="33741"/>
                  <a:pt x="2769" y="33171"/>
                </a:cubicBezTo>
                <a:cubicBezTo>
                  <a:pt x="3158" y="32678"/>
                  <a:pt x="3573" y="32198"/>
                  <a:pt x="4021" y="31744"/>
                </a:cubicBezTo>
                <a:cubicBezTo>
                  <a:pt x="4669" y="31083"/>
                  <a:pt x="5382" y="30479"/>
                  <a:pt x="6135" y="29935"/>
                </a:cubicBezTo>
                <a:cubicBezTo>
                  <a:pt x="7976" y="28631"/>
                  <a:pt x="9980" y="27678"/>
                  <a:pt x="12159" y="27075"/>
                </a:cubicBezTo>
                <a:cubicBezTo>
                  <a:pt x="12639" y="26945"/>
                  <a:pt x="13132" y="26835"/>
                  <a:pt x="13618" y="26738"/>
                </a:cubicBezTo>
                <a:cubicBezTo>
                  <a:pt x="13988" y="26660"/>
                  <a:pt x="14364" y="26595"/>
                  <a:pt x="14747" y="26530"/>
                </a:cubicBezTo>
                <a:cubicBezTo>
                  <a:pt x="14792" y="26524"/>
                  <a:pt x="14844" y="26511"/>
                  <a:pt x="14889" y="26498"/>
                </a:cubicBezTo>
                <a:cubicBezTo>
                  <a:pt x="14915" y="26452"/>
                  <a:pt x="14948" y="26401"/>
                  <a:pt x="14974" y="26355"/>
                </a:cubicBezTo>
                <a:cubicBezTo>
                  <a:pt x="15382" y="25622"/>
                  <a:pt x="15849" y="24941"/>
                  <a:pt x="16374" y="24293"/>
                </a:cubicBezTo>
                <a:cubicBezTo>
                  <a:pt x="17023" y="23508"/>
                  <a:pt x="17743" y="22795"/>
                  <a:pt x="18573" y="22185"/>
                </a:cubicBezTo>
                <a:cubicBezTo>
                  <a:pt x="19202" y="21719"/>
                  <a:pt x="19882" y="21323"/>
                  <a:pt x="20615" y="21012"/>
                </a:cubicBezTo>
                <a:cubicBezTo>
                  <a:pt x="21121" y="20791"/>
                  <a:pt x="21653" y="20629"/>
                  <a:pt x="22191" y="20499"/>
                </a:cubicBezTo>
                <a:cubicBezTo>
                  <a:pt x="22509" y="20428"/>
                  <a:pt x="22833" y="20363"/>
                  <a:pt x="23151" y="20318"/>
                </a:cubicBezTo>
                <a:cubicBezTo>
                  <a:pt x="23345" y="20285"/>
                  <a:pt x="23546" y="20259"/>
                  <a:pt x="23747" y="20233"/>
                </a:cubicBezTo>
                <a:cubicBezTo>
                  <a:pt x="24033" y="20201"/>
                  <a:pt x="24312" y="20175"/>
                  <a:pt x="24590" y="20136"/>
                </a:cubicBezTo>
                <a:cubicBezTo>
                  <a:pt x="24960" y="20091"/>
                  <a:pt x="25304" y="20000"/>
                  <a:pt x="25628" y="19818"/>
                </a:cubicBezTo>
                <a:cubicBezTo>
                  <a:pt x="25861" y="19689"/>
                  <a:pt x="26069" y="19540"/>
                  <a:pt x="26225" y="19319"/>
                </a:cubicBezTo>
                <a:cubicBezTo>
                  <a:pt x="26276" y="19235"/>
                  <a:pt x="26328" y="19157"/>
                  <a:pt x="26374" y="19066"/>
                </a:cubicBezTo>
                <a:cubicBezTo>
                  <a:pt x="26432" y="18943"/>
                  <a:pt x="26490" y="18813"/>
                  <a:pt x="26523" y="18684"/>
                </a:cubicBezTo>
                <a:cubicBezTo>
                  <a:pt x="26594" y="18385"/>
                  <a:pt x="26659" y="18081"/>
                  <a:pt x="26711" y="17776"/>
                </a:cubicBezTo>
                <a:cubicBezTo>
                  <a:pt x="26743" y="17542"/>
                  <a:pt x="26776" y="17315"/>
                  <a:pt x="26789" y="17082"/>
                </a:cubicBezTo>
                <a:cubicBezTo>
                  <a:pt x="26821" y="16621"/>
                  <a:pt x="26847" y="16155"/>
                  <a:pt x="26815" y="15694"/>
                </a:cubicBezTo>
                <a:cubicBezTo>
                  <a:pt x="26815" y="15629"/>
                  <a:pt x="26808" y="15564"/>
                  <a:pt x="26808" y="15500"/>
                </a:cubicBezTo>
                <a:cubicBezTo>
                  <a:pt x="26795" y="15201"/>
                  <a:pt x="26776" y="14903"/>
                  <a:pt x="26743" y="14611"/>
                </a:cubicBezTo>
                <a:cubicBezTo>
                  <a:pt x="26717" y="14352"/>
                  <a:pt x="26692" y="14092"/>
                  <a:pt x="26659" y="13833"/>
                </a:cubicBezTo>
                <a:cubicBezTo>
                  <a:pt x="26633" y="13613"/>
                  <a:pt x="26601" y="13386"/>
                  <a:pt x="26581" y="13165"/>
                </a:cubicBezTo>
                <a:cubicBezTo>
                  <a:pt x="26555" y="12945"/>
                  <a:pt x="26523" y="12718"/>
                  <a:pt x="26497" y="12504"/>
                </a:cubicBezTo>
                <a:cubicBezTo>
                  <a:pt x="26471" y="12264"/>
                  <a:pt x="26439" y="12037"/>
                  <a:pt x="26419" y="11803"/>
                </a:cubicBezTo>
                <a:cubicBezTo>
                  <a:pt x="26400" y="11674"/>
                  <a:pt x="26387" y="11544"/>
                  <a:pt x="26374" y="11414"/>
                </a:cubicBezTo>
                <a:cubicBezTo>
                  <a:pt x="26361" y="11226"/>
                  <a:pt x="26348" y="11045"/>
                  <a:pt x="26328" y="10863"/>
                </a:cubicBezTo>
                <a:cubicBezTo>
                  <a:pt x="26302" y="10610"/>
                  <a:pt x="26296" y="10351"/>
                  <a:pt x="26283" y="10104"/>
                </a:cubicBezTo>
                <a:cubicBezTo>
                  <a:pt x="26276" y="9884"/>
                  <a:pt x="26276" y="9663"/>
                  <a:pt x="26283" y="9456"/>
                </a:cubicBezTo>
                <a:cubicBezTo>
                  <a:pt x="26283" y="9365"/>
                  <a:pt x="26296" y="9281"/>
                  <a:pt x="26296" y="9196"/>
                </a:cubicBezTo>
                <a:cubicBezTo>
                  <a:pt x="26302" y="8943"/>
                  <a:pt x="26328" y="8691"/>
                  <a:pt x="26348" y="8451"/>
                </a:cubicBezTo>
                <a:cubicBezTo>
                  <a:pt x="26374" y="8211"/>
                  <a:pt x="26406" y="7984"/>
                  <a:pt x="26445" y="7750"/>
                </a:cubicBezTo>
                <a:cubicBezTo>
                  <a:pt x="26594" y="6927"/>
                  <a:pt x="26847" y="6123"/>
                  <a:pt x="27191" y="5357"/>
                </a:cubicBezTo>
                <a:cubicBezTo>
                  <a:pt x="27774" y="4086"/>
                  <a:pt x="28585" y="2984"/>
                  <a:pt x="29636" y="2044"/>
                </a:cubicBezTo>
                <a:cubicBezTo>
                  <a:pt x="29713" y="1972"/>
                  <a:pt x="29804" y="1901"/>
                  <a:pt x="29895" y="1823"/>
                </a:cubicBezTo>
                <a:cubicBezTo>
                  <a:pt x="29908" y="1810"/>
                  <a:pt x="29934" y="1810"/>
                  <a:pt x="29947" y="1823"/>
                </a:cubicBezTo>
                <a:cubicBezTo>
                  <a:pt x="29966" y="1836"/>
                  <a:pt x="29973" y="1875"/>
                  <a:pt x="29966" y="1881"/>
                </a:cubicBezTo>
                <a:cubicBezTo>
                  <a:pt x="29940" y="1907"/>
                  <a:pt x="29914" y="1933"/>
                  <a:pt x="29895" y="1946"/>
                </a:cubicBezTo>
                <a:cubicBezTo>
                  <a:pt x="29700" y="2115"/>
                  <a:pt x="29512" y="2290"/>
                  <a:pt x="29324" y="2465"/>
                </a:cubicBezTo>
                <a:cubicBezTo>
                  <a:pt x="28475" y="3308"/>
                  <a:pt x="27800" y="4281"/>
                  <a:pt x="27301" y="5357"/>
                </a:cubicBezTo>
                <a:cubicBezTo>
                  <a:pt x="27009" y="5986"/>
                  <a:pt x="26782" y="6641"/>
                  <a:pt x="26627" y="7316"/>
                </a:cubicBezTo>
                <a:cubicBezTo>
                  <a:pt x="26562" y="7588"/>
                  <a:pt x="26510" y="7867"/>
                  <a:pt x="26478" y="8146"/>
                </a:cubicBezTo>
                <a:cubicBezTo>
                  <a:pt x="26400" y="8749"/>
                  <a:pt x="26374" y="9345"/>
                  <a:pt x="26380" y="9955"/>
                </a:cubicBezTo>
                <a:cubicBezTo>
                  <a:pt x="26393" y="10344"/>
                  <a:pt x="26406" y="10727"/>
                  <a:pt x="26439" y="11116"/>
                </a:cubicBezTo>
                <a:cubicBezTo>
                  <a:pt x="26458" y="11291"/>
                  <a:pt x="26465" y="11473"/>
                  <a:pt x="26490" y="11648"/>
                </a:cubicBezTo>
                <a:cubicBezTo>
                  <a:pt x="26510" y="11888"/>
                  <a:pt x="26542" y="12127"/>
                  <a:pt x="26568" y="12361"/>
                </a:cubicBezTo>
                <a:cubicBezTo>
                  <a:pt x="26594" y="12581"/>
                  <a:pt x="26620" y="12808"/>
                  <a:pt x="26653" y="13029"/>
                </a:cubicBezTo>
                <a:cubicBezTo>
                  <a:pt x="26672" y="13249"/>
                  <a:pt x="26698" y="13457"/>
                  <a:pt x="26730" y="13677"/>
                </a:cubicBezTo>
                <a:cubicBezTo>
                  <a:pt x="26750" y="13833"/>
                  <a:pt x="26763" y="13995"/>
                  <a:pt x="26789" y="14144"/>
                </a:cubicBezTo>
                <a:lnTo>
                  <a:pt x="26834" y="14631"/>
                </a:lnTo>
                <a:cubicBezTo>
                  <a:pt x="26854" y="14786"/>
                  <a:pt x="26867" y="14948"/>
                  <a:pt x="26880" y="15104"/>
                </a:cubicBezTo>
                <a:cubicBezTo>
                  <a:pt x="26912" y="15590"/>
                  <a:pt x="26925" y="16083"/>
                  <a:pt x="26912" y="16570"/>
                </a:cubicBezTo>
                <a:cubicBezTo>
                  <a:pt x="26899" y="16829"/>
                  <a:pt x="26886" y="17088"/>
                  <a:pt x="26860" y="17348"/>
                </a:cubicBezTo>
                <a:cubicBezTo>
                  <a:pt x="26854" y="17400"/>
                  <a:pt x="26847" y="17445"/>
                  <a:pt x="26860" y="17497"/>
                </a:cubicBezTo>
                <a:cubicBezTo>
                  <a:pt x="26893" y="17452"/>
                  <a:pt x="26899" y="17413"/>
                  <a:pt x="26912" y="17374"/>
                </a:cubicBezTo>
                <a:cubicBezTo>
                  <a:pt x="26964" y="17121"/>
                  <a:pt x="27016" y="16861"/>
                  <a:pt x="27055" y="16602"/>
                </a:cubicBezTo>
                <a:cubicBezTo>
                  <a:pt x="27087" y="16375"/>
                  <a:pt x="27113" y="16148"/>
                  <a:pt x="27139" y="15921"/>
                </a:cubicBezTo>
                <a:cubicBezTo>
                  <a:pt x="27152" y="15746"/>
                  <a:pt x="27171" y="15564"/>
                  <a:pt x="27178" y="15389"/>
                </a:cubicBezTo>
                <a:cubicBezTo>
                  <a:pt x="27191" y="15013"/>
                  <a:pt x="27210" y="14631"/>
                  <a:pt x="27204" y="14261"/>
                </a:cubicBezTo>
                <a:cubicBezTo>
                  <a:pt x="27191" y="13742"/>
                  <a:pt x="27184" y="13230"/>
                  <a:pt x="27158" y="12711"/>
                </a:cubicBezTo>
                <a:lnTo>
                  <a:pt x="27158" y="12679"/>
                </a:lnTo>
                <a:cubicBezTo>
                  <a:pt x="27145" y="12225"/>
                  <a:pt x="27132" y="11764"/>
                  <a:pt x="27113" y="11310"/>
                </a:cubicBezTo>
                <a:cubicBezTo>
                  <a:pt x="27107" y="11025"/>
                  <a:pt x="27094" y="10740"/>
                  <a:pt x="27094" y="10461"/>
                </a:cubicBezTo>
                <a:cubicBezTo>
                  <a:pt x="27087" y="10104"/>
                  <a:pt x="27107" y="9754"/>
                  <a:pt x="27126" y="9397"/>
                </a:cubicBezTo>
                <a:cubicBezTo>
                  <a:pt x="27184" y="8451"/>
                  <a:pt x="27340" y="7517"/>
                  <a:pt x="27606" y="6609"/>
                </a:cubicBezTo>
                <a:cubicBezTo>
                  <a:pt x="28014" y="5273"/>
                  <a:pt x="28643" y="4054"/>
                  <a:pt x="29538" y="2977"/>
                </a:cubicBezTo>
                <a:cubicBezTo>
                  <a:pt x="29901" y="2530"/>
                  <a:pt x="30304" y="2128"/>
                  <a:pt x="30751" y="1752"/>
                </a:cubicBezTo>
                <a:cubicBezTo>
                  <a:pt x="30790" y="1719"/>
                  <a:pt x="30822" y="1687"/>
                  <a:pt x="30868" y="1661"/>
                </a:cubicBezTo>
                <a:cubicBezTo>
                  <a:pt x="30881" y="1655"/>
                  <a:pt x="30900" y="1648"/>
                  <a:pt x="30913" y="1648"/>
                </a:cubicBezTo>
                <a:cubicBezTo>
                  <a:pt x="30933" y="1648"/>
                  <a:pt x="30946" y="1655"/>
                  <a:pt x="30952" y="1674"/>
                </a:cubicBezTo>
                <a:cubicBezTo>
                  <a:pt x="30965" y="1680"/>
                  <a:pt x="30965" y="1706"/>
                  <a:pt x="30952" y="1713"/>
                </a:cubicBezTo>
                <a:cubicBezTo>
                  <a:pt x="30939" y="1739"/>
                  <a:pt x="30913" y="1752"/>
                  <a:pt x="30900" y="1771"/>
                </a:cubicBezTo>
                <a:cubicBezTo>
                  <a:pt x="30816" y="1836"/>
                  <a:pt x="30738" y="1901"/>
                  <a:pt x="30660" y="1972"/>
                </a:cubicBezTo>
                <a:cubicBezTo>
                  <a:pt x="29901" y="2634"/>
                  <a:pt x="29266" y="3405"/>
                  <a:pt x="28747" y="4274"/>
                </a:cubicBezTo>
                <a:cubicBezTo>
                  <a:pt x="28183" y="5228"/>
                  <a:pt x="27768" y="6252"/>
                  <a:pt x="27515" y="7329"/>
                </a:cubicBezTo>
                <a:cubicBezTo>
                  <a:pt x="27437" y="7659"/>
                  <a:pt x="27379" y="8003"/>
                  <a:pt x="27340" y="8340"/>
                </a:cubicBezTo>
                <a:cubicBezTo>
                  <a:pt x="27301" y="8678"/>
                  <a:pt x="27269" y="9002"/>
                  <a:pt x="27243" y="9333"/>
                </a:cubicBezTo>
                <a:cubicBezTo>
                  <a:pt x="27204" y="9955"/>
                  <a:pt x="27204" y="10578"/>
                  <a:pt x="27217" y="11207"/>
                </a:cubicBezTo>
                <a:cubicBezTo>
                  <a:pt x="27230" y="11648"/>
                  <a:pt x="27249" y="12095"/>
                  <a:pt x="27269" y="12543"/>
                </a:cubicBezTo>
                <a:lnTo>
                  <a:pt x="27269" y="12607"/>
                </a:lnTo>
                <a:cubicBezTo>
                  <a:pt x="27282" y="13282"/>
                  <a:pt x="27314" y="13950"/>
                  <a:pt x="27308" y="14631"/>
                </a:cubicBezTo>
                <a:cubicBezTo>
                  <a:pt x="27301" y="15007"/>
                  <a:pt x="27282" y="15389"/>
                  <a:pt x="27256" y="15759"/>
                </a:cubicBezTo>
                <a:cubicBezTo>
                  <a:pt x="27243" y="16018"/>
                  <a:pt x="27210" y="16278"/>
                  <a:pt x="27178" y="16537"/>
                </a:cubicBezTo>
                <a:cubicBezTo>
                  <a:pt x="27120" y="16959"/>
                  <a:pt x="27048" y="17374"/>
                  <a:pt x="26931" y="17789"/>
                </a:cubicBezTo>
                <a:cubicBezTo>
                  <a:pt x="26918" y="17834"/>
                  <a:pt x="26912" y="17892"/>
                  <a:pt x="26893" y="17938"/>
                </a:cubicBezTo>
                <a:cubicBezTo>
                  <a:pt x="26893" y="17951"/>
                  <a:pt x="26893" y="17951"/>
                  <a:pt x="26906" y="17957"/>
                </a:cubicBezTo>
                <a:cubicBezTo>
                  <a:pt x="26931" y="17938"/>
                  <a:pt x="26944" y="17905"/>
                  <a:pt x="26951" y="17886"/>
                </a:cubicBezTo>
                <a:cubicBezTo>
                  <a:pt x="27068" y="17607"/>
                  <a:pt x="27165" y="17335"/>
                  <a:pt x="27243" y="17056"/>
                </a:cubicBezTo>
                <a:cubicBezTo>
                  <a:pt x="27405" y="16537"/>
                  <a:pt x="27528" y="16018"/>
                  <a:pt x="27606" y="15487"/>
                </a:cubicBezTo>
                <a:cubicBezTo>
                  <a:pt x="27664" y="15149"/>
                  <a:pt x="27703" y="14819"/>
                  <a:pt x="27736" y="14481"/>
                </a:cubicBezTo>
                <a:cubicBezTo>
                  <a:pt x="27787" y="13982"/>
                  <a:pt x="27820" y="13483"/>
                  <a:pt x="27833" y="12977"/>
                </a:cubicBezTo>
                <a:cubicBezTo>
                  <a:pt x="27852" y="12536"/>
                  <a:pt x="27859" y="12089"/>
                  <a:pt x="27865" y="11641"/>
                </a:cubicBezTo>
                <a:cubicBezTo>
                  <a:pt x="27878" y="11252"/>
                  <a:pt x="27885" y="10856"/>
                  <a:pt x="27898" y="10467"/>
                </a:cubicBezTo>
                <a:cubicBezTo>
                  <a:pt x="27917" y="10091"/>
                  <a:pt x="27930" y="9728"/>
                  <a:pt x="27963" y="9358"/>
                </a:cubicBezTo>
                <a:cubicBezTo>
                  <a:pt x="28047" y="8496"/>
                  <a:pt x="28183" y="7646"/>
                  <a:pt x="28416" y="6810"/>
                </a:cubicBezTo>
                <a:cubicBezTo>
                  <a:pt x="28721" y="5733"/>
                  <a:pt x="29156" y="4722"/>
                  <a:pt x="29765" y="3782"/>
                </a:cubicBezTo>
                <a:cubicBezTo>
                  <a:pt x="30193" y="3114"/>
                  <a:pt x="30699" y="2504"/>
                  <a:pt x="31270" y="1966"/>
                </a:cubicBezTo>
                <a:cubicBezTo>
                  <a:pt x="31432" y="1810"/>
                  <a:pt x="31607" y="1661"/>
                  <a:pt x="31782" y="1525"/>
                </a:cubicBezTo>
                <a:cubicBezTo>
                  <a:pt x="31808" y="1512"/>
                  <a:pt x="31834" y="1486"/>
                  <a:pt x="31866" y="1466"/>
                </a:cubicBezTo>
                <a:cubicBezTo>
                  <a:pt x="31879" y="1460"/>
                  <a:pt x="31899" y="1466"/>
                  <a:pt x="31912" y="1466"/>
                </a:cubicBezTo>
                <a:cubicBezTo>
                  <a:pt x="31931" y="1479"/>
                  <a:pt x="31944" y="1512"/>
                  <a:pt x="31931" y="1525"/>
                </a:cubicBezTo>
                <a:lnTo>
                  <a:pt x="31847" y="1609"/>
                </a:lnTo>
                <a:cubicBezTo>
                  <a:pt x="31711" y="1719"/>
                  <a:pt x="31575" y="1836"/>
                  <a:pt x="31432" y="1953"/>
                </a:cubicBezTo>
                <a:cubicBezTo>
                  <a:pt x="30751" y="2562"/>
                  <a:pt x="30193" y="3263"/>
                  <a:pt x="29713" y="4041"/>
                </a:cubicBezTo>
                <a:cubicBezTo>
                  <a:pt x="29143" y="4988"/>
                  <a:pt x="28721" y="6006"/>
                  <a:pt x="28442" y="7076"/>
                </a:cubicBezTo>
                <a:cubicBezTo>
                  <a:pt x="28345" y="7458"/>
                  <a:pt x="28274" y="7848"/>
                  <a:pt x="28209" y="8243"/>
                </a:cubicBezTo>
                <a:cubicBezTo>
                  <a:pt x="28157" y="8554"/>
                  <a:pt x="28125" y="8859"/>
                  <a:pt x="28092" y="9170"/>
                </a:cubicBezTo>
                <a:cubicBezTo>
                  <a:pt x="28073" y="9365"/>
                  <a:pt x="28060" y="9559"/>
                  <a:pt x="28053" y="9754"/>
                </a:cubicBezTo>
                <a:cubicBezTo>
                  <a:pt x="28040" y="10059"/>
                  <a:pt x="28021" y="10370"/>
                  <a:pt x="28008" y="10688"/>
                </a:cubicBezTo>
                <a:cubicBezTo>
                  <a:pt x="27995" y="10895"/>
                  <a:pt x="27995" y="11109"/>
                  <a:pt x="27988" y="11317"/>
                </a:cubicBezTo>
                <a:cubicBezTo>
                  <a:pt x="27982" y="11829"/>
                  <a:pt x="27976" y="12341"/>
                  <a:pt x="27956" y="12847"/>
                </a:cubicBezTo>
                <a:cubicBezTo>
                  <a:pt x="27950" y="13159"/>
                  <a:pt x="27924" y="13457"/>
                  <a:pt x="27911" y="13768"/>
                </a:cubicBezTo>
                <a:cubicBezTo>
                  <a:pt x="27898" y="13950"/>
                  <a:pt x="27885" y="14144"/>
                  <a:pt x="27865" y="14332"/>
                </a:cubicBezTo>
                <a:cubicBezTo>
                  <a:pt x="27846" y="14553"/>
                  <a:pt x="27826" y="14780"/>
                  <a:pt x="27794" y="15000"/>
                </a:cubicBezTo>
                <a:cubicBezTo>
                  <a:pt x="27762" y="15247"/>
                  <a:pt x="27723" y="15493"/>
                  <a:pt x="27671" y="15733"/>
                </a:cubicBezTo>
                <a:cubicBezTo>
                  <a:pt x="27522" y="16589"/>
                  <a:pt x="27295" y="17406"/>
                  <a:pt x="26938" y="18191"/>
                </a:cubicBezTo>
                <a:cubicBezTo>
                  <a:pt x="26918" y="18230"/>
                  <a:pt x="26886" y="18275"/>
                  <a:pt x="26893" y="18327"/>
                </a:cubicBezTo>
                <a:cubicBezTo>
                  <a:pt x="26854" y="18346"/>
                  <a:pt x="26873" y="18379"/>
                  <a:pt x="26880" y="18411"/>
                </a:cubicBezTo>
                <a:cubicBezTo>
                  <a:pt x="26860" y="18411"/>
                  <a:pt x="26860" y="18411"/>
                  <a:pt x="26873" y="18405"/>
                </a:cubicBezTo>
                <a:lnTo>
                  <a:pt x="26873" y="18411"/>
                </a:lnTo>
                <a:cubicBezTo>
                  <a:pt x="26880" y="18385"/>
                  <a:pt x="26893" y="18353"/>
                  <a:pt x="26886" y="18320"/>
                </a:cubicBezTo>
                <a:cubicBezTo>
                  <a:pt x="26893" y="18320"/>
                  <a:pt x="26912" y="18320"/>
                  <a:pt x="26912" y="18314"/>
                </a:cubicBezTo>
                <a:cubicBezTo>
                  <a:pt x="26944" y="18256"/>
                  <a:pt x="26983" y="18210"/>
                  <a:pt x="27016" y="18152"/>
                </a:cubicBezTo>
                <a:cubicBezTo>
                  <a:pt x="27431" y="17445"/>
                  <a:pt x="27755" y="16699"/>
                  <a:pt x="27995" y="15915"/>
                </a:cubicBezTo>
                <a:cubicBezTo>
                  <a:pt x="28151" y="15409"/>
                  <a:pt x="28274" y="14903"/>
                  <a:pt x="28365" y="14371"/>
                </a:cubicBezTo>
                <a:cubicBezTo>
                  <a:pt x="28416" y="14034"/>
                  <a:pt x="28468" y="13684"/>
                  <a:pt x="28507" y="13347"/>
                </a:cubicBezTo>
                <a:cubicBezTo>
                  <a:pt x="28540" y="13068"/>
                  <a:pt x="28566" y="12795"/>
                  <a:pt x="28592" y="12517"/>
                </a:cubicBezTo>
                <a:lnTo>
                  <a:pt x="28637" y="11888"/>
                </a:lnTo>
                <a:cubicBezTo>
                  <a:pt x="28656" y="11693"/>
                  <a:pt x="28663" y="11498"/>
                  <a:pt x="28676" y="11304"/>
                </a:cubicBezTo>
                <a:cubicBezTo>
                  <a:pt x="28689" y="11148"/>
                  <a:pt x="28695" y="10999"/>
                  <a:pt x="28708" y="10850"/>
                </a:cubicBezTo>
                <a:cubicBezTo>
                  <a:pt x="28728" y="10610"/>
                  <a:pt x="28734" y="10377"/>
                  <a:pt x="28754" y="10150"/>
                </a:cubicBezTo>
                <a:cubicBezTo>
                  <a:pt x="28767" y="9962"/>
                  <a:pt x="28786" y="9767"/>
                  <a:pt x="28799" y="9585"/>
                </a:cubicBezTo>
                <a:cubicBezTo>
                  <a:pt x="28806" y="9462"/>
                  <a:pt x="28825" y="9345"/>
                  <a:pt x="28838" y="9229"/>
                </a:cubicBezTo>
                <a:cubicBezTo>
                  <a:pt x="28883" y="8872"/>
                  <a:pt x="28935" y="8515"/>
                  <a:pt x="29000" y="8165"/>
                </a:cubicBezTo>
                <a:cubicBezTo>
                  <a:pt x="29097" y="7640"/>
                  <a:pt x="29221" y="7121"/>
                  <a:pt x="29370" y="6609"/>
                </a:cubicBezTo>
                <a:cubicBezTo>
                  <a:pt x="29610" y="5779"/>
                  <a:pt x="29927" y="4988"/>
                  <a:pt x="30342" y="4235"/>
                </a:cubicBezTo>
                <a:cubicBezTo>
                  <a:pt x="30751" y="3470"/>
                  <a:pt x="31263" y="2776"/>
                  <a:pt x="31873" y="2147"/>
                </a:cubicBezTo>
                <a:cubicBezTo>
                  <a:pt x="32158" y="1856"/>
                  <a:pt x="32457" y="1596"/>
                  <a:pt x="32774" y="1350"/>
                </a:cubicBezTo>
                <a:cubicBezTo>
                  <a:pt x="32794" y="1330"/>
                  <a:pt x="32826" y="1317"/>
                  <a:pt x="32852" y="1298"/>
                </a:cubicBezTo>
                <a:cubicBezTo>
                  <a:pt x="32872" y="1291"/>
                  <a:pt x="32885" y="1298"/>
                  <a:pt x="32891" y="1304"/>
                </a:cubicBezTo>
                <a:cubicBezTo>
                  <a:pt x="32910" y="1324"/>
                  <a:pt x="32917" y="1350"/>
                  <a:pt x="32904" y="1363"/>
                </a:cubicBezTo>
                <a:cubicBezTo>
                  <a:pt x="32878" y="1389"/>
                  <a:pt x="32852" y="1415"/>
                  <a:pt x="32826" y="1428"/>
                </a:cubicBezTo>
                <a:cubicBezTo>
                  <a:pt x="32645" y="1577"/>
                  <a:pt x="32463" y="1719"/>
                  <a:pt x="32294" y="1881"/>
                </a:cubicBezTo>
                <a:cubicBezTo>
                  <a:pt x="31659" y="2465"/>
                  <a:pt x="31127" y="3120"/>
                  <a:pt x="30673" y="3853"/>
                </a:cubicBezTo>
                <a:cubicBezTo>
                  <a:pt x="30226" y="4579"/>
                  <a:pt x="29869" y="5357"/>
                  <a:pt x="29597" y="6168"/>
                </a:cubicBezTo>
                <a:cubicBezTo>
                  <a:pt x="29389" y="6771"/>
                  <a:pt x="29240" y="7381"/>
                  <a:pt x="29130" y="8003"/>
                </a:cubicBezTo>
                <a:cubicBezTo>
                  <a:pt x="29065" y="8373"/>
                  <a:pt x="29013" y="8755"/>
                  <a:pt x="28968" y="9132"/>
                </a:cubicBezTo>
                <a:cubicBezTo>
                  <a:pt x="28929" y="9462"/>
                  <a:pt x="28896" y="9799"/>
                  <a:pt x="28870" y="10137"/>
                </a:cubicBezTo>
                <a:cubicBezTo>
                  <a:pt x="28851" y="10513"/>
                  <a:pt x="28819" y="10902"/>
                  <a:pt x="28793" y="11284"/>
                </a:cubicBezTo>
                <a:cubicBezTo>
                  <a:pt x="28773" y="11537"/>
                  <a:pt x="28767" y="11797"/>
                  <a:pt x="28741" y="12050"/>
                </a:cubicBezTo>
                <a:cubicBezTo>
                  <a:pt x="28728" y="12251"/>
                  <a:pt x="28708" y="12458"/>
                  <a:pt x="28695" y="12666"/>
                </a:cubicBezTo>
                <a:cubicBezTo>
                  <a:pt x="28689" y="12795"/>
                  <a:pt x="28669" y="12925"/>
                  <a:pt x="28656" y="13055"/>
                </a:cubicBezTo>
                <a:cubicBezTo>
                  <a:pt x="28572" y="13833"/>
                  <a:pt x="28449" y="14598"/>
                  <a:pt x="28254" y="15363"/>
                </a:cubicBezTo>
                <a:cubicBezTo>
                  <a:pt x="28073" y="16083"/>
                  <a:pt x="27833" y="16790"/>
                  <a:pt x="27509" y="17464"/>
                </a:cubicBezTo>
                <a:cubicBezTo>
                  <a:pt x="27334" y="17828"/>
                  <a:pt x="27139" y="18178"/>
                  <a:pt x="26918" y="18509"/>
                </a:cubicBezTo>
                <a:cubicBezTo>
                  <a:pt x="26893" y="18547"/>
                  <a:pt x="26873" y="18580"/>
                  <a:pt x="26847" y="18612"/>
                </a:cubicBezTo>
                <a:cubicBezTo>
                  <a:pt x="26821" y="18645"/>
                  <a:pt x="26828" y="18671"/>
                  <a:pt x="26847" y="18703"/>
                </a:cubicBezTo>
                <a:cubicBezTo>
                  <a:pt x="26821" y="18684"/>
                  <a:pt x="26795" y="18684"/>
                  <a:pt x="26776" y="18697"/>
                </a:cubicBezTo>
                <a:cubicBezTo>
                  <a:pt x="26789" y="18703"/>
                  <a:pt x="26789" y="18703"/>
                  <a:pt x="26776" y="18703"/>
                </a:cubicBezTo>
                <a:lnTo>
                  <a:pt x="26776" y="18697"/>
                </a:lnTo>
                <a:cubicBezTo>
                  <a:pt x="26795" y="18697"/>
                  <a:pt x="26821" y="18703"/>
                  <a:pt x="26841" y="18703"/>
                </a:cubicBezTo>
                <a:cubicBezTo>
                  <a:pt x="26841" y="18677"/>
                  <a:pt x="26847" y="18664"/>
                  <a:pt x="26860" y="18645"/>
                </a:cubicBezTo>
                <a:lnTo>
                  <a:pt x="27081" y="18379"/>
                </a:lnTo>
                <a:cubicBezTo>
                  <a:pt x="27794" y="17484"/>
                  <a:pt x="28332" y="16498"/>
                  <a:pt x="28708" y="15422"/>
                </a:cubicBezTo>
                <a:cubicBezTo>
                  <a:pt x="28890" y="14903"/>
                  <a:pt x="29026" y="14365"/>
                  <a:pt x="29143" y="13833"/>
                </a:cubicBezTo>
                <a:cubicBezTo>
                  <a:pt x="29214" y="13463"/>
                  <a:pt x="29272" y="13094"/>
                  <a:pt x="29324" y="12718"/>
                </a:cubicBezTo>
                <a:cubicBezTo>
                  <a:pt x="29357" y="12504"/>
                  <a:pt x="29383" y="12277"/>
                  <a:pt x="29409" y="12056"/>
                </a:cubicBezTo>
                <a:cubicBezTo>
                  <a:pt x="29441" y="11790"/>
                  <a:pt x="29467" y="11531"/>
                  <a:pt x="29486" y="11259"/>
                </a:cubicBezTo>
                <a:cubicBezTo>
                  <a:pt x="29506" y="11090"/>
                  <a:pt x="29519" y="10928"/>
                  <a:pt x="29532" y="10759"/>
                </a:cubicBezTo>
                <a:cubicBezTo>
                  <a:pt x="29545" y="10591"/>
                  <a:pt x="29564" y="10409"/>
                  <a:pt x="29577" y="10240"/>
                </a:cubicBezTo>
                <a:cubicBezTo>
                  <a:pt x="29597" y="10091"/>
                  <a:pt x="29603" y="9949"/>
                  <a:pt x="29616" y="9799"/>
                </a:cubicBezTo>
                <a:cubicBezTo>
                  <a:pt x="29642" y="9566"/>
                  <a:pt x="29675" y="9326"/>
                  <a:pt x="29707" y="9086"/>
                </a:cubicBezTo>
                <a:cubicBezTo>
                  <a:pt x="29746" y="8788"/>
                  <a:pt x="29798" y="8496"/>
                  <a:pt x="29856" y="8204"/>
                </a:cubicBezTo>
                <a:cubicBezTo>
                  <a:pt x="30070" y="7063"/>
                  <a:pt x="30381" y="5941"/>
                  <a:pt x="30861" y="4871"/>
                </a:cubicBezTo>
                <a:cubicBezTo>
                  <a:pt x="31185" y="4145"/>
                  <a:pt x="31581" y="3444"/>
                  <a:pt x="32067" y="2815"/>
                </a:cubicBezTo>
                <a:cubicBezTo>
                  <a:pt x="32528" y="2212"/>
                  <a:pt x="33053" y="1674"/>
                  <a:pt x="33663" y="1207"/>
                </a:cubicBezTo>
                <a:cubicBezTo>
                  <a:pt x="33715" y="1168"/>
                  <a:pt x="33766" y="1136"/>
                  <a:pt x="33825" y="1097"/>
                </a:cubicBezTo>
                <a:cubicBezTo>
                  <a:pt x="33844" y="1090"/>
                  <a:pt x="33857" y="1097"/>
                  <a:pt x="33864" y="1110"/>
                </a:cubicBezTo>
                <a:cubicBezTo>
                  <a:pt x="33877" y="1129"/>
                  <a:pt x="33883" y="1142"/>
                  <a:pt x="33877" y="1155"/>
                </a:cubicBezTo>
                <a:cubicBezTo>
                  <a:pt x="33877" y="1168"/>
                  <a:pt x="33857" y="1188"/>
                  <a:pt x="33851" y="1194"/>
                </a:cubicBezTo>
                <a:cubicBezTo>
                  <a:pt x="33812" y="1227"/>
                  <a:pt x="33766" y="1252"/>
                  <a:pt x="33734" y="1285"/>
                </a:cubicBezTo>
                <a:cubicBezTo>
                  <a:pt x="33552" y="1428"/>
                  <a:pt x="33364" y="1583"/>
                  <a:pt x="33183" y="1745"/>
                </a:cubicBezTo>
                <a:cubicBezTo>
                  <a:pt x="32586" y="2290"/>
                  <a:pt x="32080" y="2913"/>
                  <a:pt x="31652" y="3600"/>
                </a:cubicBezTo>
                <a:cubicBezTo>
                  <a:pt x="31231" y="4274"/>
                  <a:pt x="30881" y="4988"/>
                  <a:pt x="30615" y="5733"/>
                </a:cubicBezTo>
                <a:cubicBezTo>
                  <a:pt x="30375" y="6388"/>
                  <a:pt x="30187" y="7069"/>
                  <a:pt x="30051" y="7757"/>
                </a:cubicBezTo>
                <a:cubicBezTo>
                  <a:pt x="29973" y="8113"/>
                  <a:pt x="29921" y="8470"/>
                  <a:pt x="29863" y="8840"/>
                </a:cubicBezTo>
                <a:cubicBezTo>
                  <a:pt x="29824" y="9138"/>
                  <a:pt x="29791" y="9436"/>
                  <a:pt x="29746" y="9748"/>
                </a:cubicBezTo>
                <a:cubicBezTo>
                  <a:pt x="29713" y="10007"/>
                  <a:pt x="29694" y="10266"/>
                  <a:pt x="29668" y="10526"/>
                </a:cubicBezTo>
                <a:cubicBezTo>
                  <a:pt x="29649" y="10688"/>
                  <a:pt x="29636" y="10850"/>
                  <a:pt x="29629" y="11012"/>
                </a:cubicBezTo>
                <a:cubicBezTo>
                  <a:pt x="29610" y="11181"/>
                  <a:pt x="29597" y="11343"/>
                  <a:pt x="29577" y="11511"/>
                </a:cubicBezTo>
                <a:cubicBezTo>
                  <a:pt x="29564" y="11635"/>
                  <a:pt x="29551" y="11764"/>
                  <a:pt x="29538" y="11888"/>
                </a:cubicBezTo>
                <a:cubicBezTo>
                  <a:pt x="29512" y="12199"/>
                  <a:pt x="29474" y="12510"/>
                  <a:pt x="29435" y="12828"/>
                </a:cubicBezTo>
                <a:cubicBezTo>
                  <a:pt x="29279" y="13878"/>
                  <a:pt x="29046" y="14909"/>
                  <a:pt x="28656" y="15895"/>
                </a:cubicBezTo>
                <a:cubicBezTo>
                  <a:pt x="28332" y="16732"/>
                  <a:pt x="27898" y="17510"/>
                  <a:pt x="27346" y="18223"/>
                </a:cubicBezTo>
                <a:cubicBezTo>
                  <a:pt x="27178" y="18444"/>
                  <a:pt x="27003" y="18651"/>
                  <a:pt x="26815" y="18865"/>
                </a:cubicBezTo>
                <a:cubicBezTo>
                  <a:pt x="26789" y="18891"/>
                  <a:pt x="26763" y="18904"/>
                  <a:pt x="26763" y="18943"/>
                </a:cubicBezTo>
                <a:cubicBezTo>
                  <a:pt x="26743" y="18943"/>
                  <a:pt x="26730" y="18956"/>
                  <a:pt x="26724" y="18969"/>
                </a:cubicBezTo>
                <a:cubicBezTo>
                  <a:pt x="26717" y="18975"/>
                  <a:pt x="26711" y="18995"/>
                  <a:pt x="26692" y="19001"/>
                </a:cubicBezTo>
                <a:lnTo>
                  <a:pt x="26653" y="19040"/>
                </a:lnTo>
                <a:cubicBezTo>
                  <a:pt x="26653" y="19053"/>
                  <a:pt x="26646" y="19053"/>
                  <a:pt x="26646" y="19040"/>
                </a:cubicBezTo>
                <a:cubicBezTo>
                  <a:pt x="26646" y="19040"/>
                  <a:pt x="26653" y="19040"/>
                  <a:pt x="26653" y="19034"/>
                </a:cubicBezTo>
                <a:cubicBezTo>
                  <a:pt x="26666" y="19027"/>
                  <a:pt x="26685" y="19021"/>
                  <a:pt x="26692" y="18995"/>
                </a:cubicBezTo>
                <a:cubicBezTo>
                  <a:pt x="26717" y="18995"/>
                  <a:pt x="26717" y="18995"/>
                  <a:pt x="26724" y="18962"/>
                </a:cubicBezTo>
                <a:cubicBezTo>
                  <a:pt x="26756" y="18969"/>
                  <a:pt x="26756" y="18969"/>
                  <a:pt x="26763" y="18937"/>
                </a:cubicBezTo>
                <a:lnTo>
                  <a:pt x="26795" y="18937"/>
                </a:lnTo>
                <a:cubicBezTo>
                  <a:pt x="26828" y="18911"/>
                  <a:pt x="26873" y="18891"/>
                  <a:pt x="26906" y="18859"/>
                </a:cubicBezTo>
                <a:cubicBezTo>
                  <a:pt x="27891" y="17990"/>
                  <a:pt x="28663" y="16959"/>
                  <a:pt x="29214" y="15778"/>
                </a:cubicBezTo>
                <a:cubicBezTo>
                  <a:pt x="29474" y="15214"/>
                  <a:pt x="29675" y="14644"/>
                  <a:pt x="29830" y="14040"/>
                </a:cubicBezTo>
                <a:cubicBezTo>
                  <a:pt x="29953" y="13574"/>
                  <a:pt x="30051" y="13094"/>
                  <a:pt x="30128" y="12607"/>
                </a:cubicBezTo>
                <a:cubicBezTo>
                  <a:pt x="30187" y="12264"/>
                  <a:pt x="30232" y="11920"/>
                  <a:pt x="30284" y="11576"/>
                </a:cubicBezTo>
                <a:cubicBezTo>
                  <a:pt x="30317" y="11356"/>
                  <a:pt x="30329" y="11129"/>
                  <a:pt x="30362" y="10915"/>
                </a:cubicBezTo>
                <a:cubicBezTo>
                  <a:pt x="30388" y="10675"/>
                  <a:pt x="30420" y="10435"/>
                  <a:pt x="30446" y="10201"/>
                </a:cubicBezTo>
                <a:cubicBezTo>
                  <a:pt x="30472" y="9981"/>
                  <a:pt x="30492" y="9767"/>
                  <a:pt x="30524" y="9553"/>
                </a:cubicBezTo>
                <a:cubicBezTo>
                  <a:pt x="30556" y="9313"/>
                  <a:pt x="30589" y="9080"/>
                  <a:pt x="30634" y="8840"/>
                </a:cubicBezTo>
                <a:cubicBezTo>
                  <a:pt x="30686" y="8502"/>
                  <a:pt x="30745" y="8172"/>
                  <a:pt x="30816" y="7841"/>
                </a:cubicBezTo>
                <a:cubicBezTo>
                  <a:pt x="31030" y="6849"/>
                  <a:pt x="31302" y="5889"/>
                  <a:pt x="31704" y="4962"/>
                </a:cubicBezTo>
                <a:cubicBezTo>
                  <a:pt x="32003" y="4248"/>
                  <a:pt x="32366" y="3568"/>
                  <a:pt x="32820" y="2939"/>
                </a:cubicBezTo>
                <a:cubicBezTo>
                  <a:pt x="33345" y="2199"/>
                  <a:pt x="33961" y="1557"/>
                  <a:pt x="34694" y="1013"/>
                </a:cubicBezTo>
                <a:cubicBezTo>
                  <a:pt x="34733" y="980"/>
                  <a:pt x="34785" y="948"/>
                  <a:pt x="34830" y="928"/>
                </a:cubicBezTo>
                <a:cubicBezTo>
                  <a:pt x="34849" y="915"/>
                  <a:pt x="34862" y="928"/>
                  <a:pt x="34869" y="935"/>
                </a:cubicBezTo>
                <a:cubicBezTo>
                  <a:pt x="34888" y="948"/>
                  <a:pt x="34895" y="980"/>
                  <a:pt x="34882" y="993"/>
                </a:cubicBezTo>
                <a:cubicBezTo>
                  <a:pt x="34856" y="1013"/>
                  <a:pt x="34823" y="1038"/>
                  <a:pt x="34798" y="1064"/>
                </a:cubicBezTo>
                <a:cubicBezTo>
                  <a:pt x="34629" y="1188"/>
                  <a:pt x="34467" y="1317"/>
                  <a:pt x="34311" y="1447"/>
                </a:cubicBezTo>
                <a:cubicBezTo>
                  <a:pt x="33766" y="1914"/>
                  <a:pt x="33300" y="2439"/>
                  <a:pt x="32885" y="3023"/>
                </a:cubicBezTo>
                <a:cubicBezTo>
                  <a:pt x="32424" y="3671"/>
                  <a:pt x="32048" y="4378"/>
                  <a:pt x="31750" y="5111"/>
                </a:cubicBezTo>
                <a:cubicBezTo>
                  <a:pt x="31445" y="5844"/>
                  <a:pt x="31205" y="6602"/>
                  <a:pt x="31030" y="7368"/>
                </a:cubicBezTo>
                <a:cubicBezTo>
                  <a:pt x="30926" y="7854"/>
                  <a:pt x="30829" y="8334"/>
                  <a:pt x="30764" y="8827"/>
                </a:cubicBezTo>
                <a:cubicBezTo>
                  <a:pt x="30712" y="9183"/>
                  <a:pt x="30654" y="9553"/>
                  <a:pt x="30608" y="9910"/>
                </a:cubicBezTo>
                <a:cubicBezTo>
                  <a:pt x="30569" y="10221"/>
                  <a:pt x="30537" y="10532"/>
                  <a:pt x="30492" y="10850"/>
                </a:cubicBezTo>
                <a:cubicBezTo>
                  <a:pt x="30453" y="11161"/>
                  <a:pt x="30414" y="11473"/>
                  <a:pt x="30375" y="11790"/>
                </a:cubicBezTo>
                <a:cubicBezTo>
                  <a:pt x="30349" y="11959"/>
                  <a:pt x="30329" y="12121"/>
                  <a:pt x="30310" y="12290"/>
                </a:cubicBezTo>
                <a:cubicBezTo>
                  <a:pt x="30245" y="12763"/>
                  <a:pt x="30154" y="13223"/>
                  <a:pt x="30038" y="13684"/>
                </a:cubicBezTo>
                <a:cubicBezTo>
                  <a:pt x="29895" y="14267"/>
                  <a:pt x="29713" y="14838"/>
                  <a:pt x="29486" y="15389"/>
                </a:cubicBezTo>
                <a:cubicBezTo>
                  <a:pt x="29175" y="16155"/>
                  <a:pt x="28773" y="16881"/>
                  <a:pt x="28274" y="17536"/>
                </a:cubicBezTo>
                <a:cubicBezTo>
                  <a:pt x="27878" y="18061"/>
                  <a:pt x="27424" y="18541"/>
                  <a:pt x="26918" y="18962"/>
                </a:cubicBezTo>
                <a:cubicBezTo>
                  <a:pt x="26880" y="18995"/>
                  <a:pt x="26841" y="19034"/>
                  <a:pt x="26795" y="19066"/>
                </a:cubicBezTo>
                <a:cubicBezTo>
                  <a:pt x="26782" y="19073"/>
                  <a:pt x="26782" y="19092"/>
                  <a:pt x="26789" y="19105"/>
                </a:cubicBezTo>
                <a:cubicBezTo>
                  <a:pt x="26782" y="19105"/>
                  <a:pt x="26782" y="19099"/>
                  <a:pt x="26776" y="19099"/>
                </a:cubicBezTo>
                <a:cubicBezTo>
                  <a:pt x="26776" y="19099"/>
                  <a:pt x="26763" y="19099"/>
                  <a:pt x="26763" y="19105"/>
                </a:cubicBezTo>
                <a:lnTo>
                  <a:pt x="26789" y="19105"/>
                </a:lnTo>
                <a:lnTo>
                  <a:pt x="26912" y="19034"/>
                </a:lnTo>
                <a:cubicBezTo>
                  <a:pt x="27846" y="18411"/>
                  <a:pt x="28637" y="17646"/>
                  <a:pt x="29285" y="16732"/>
                </a:cubicBezTo>
                <a:cubicBezTo>
                  <a:pt x="29746" y="16083"/>
                  <a:pt x="30115" y="15376"/>
                  <a:pt x="30394" y="14631"/>
                </a:cubicBezTo>
                <a:cubicBezTo>
                  <a:pt x="30608" y="14079"/>
                  <a:pt x="30770" y="13509"/>
                  <a:pt x="30894" y="12932"/>
                </a:cubicBezTo>
                <a:cubicBezTo>
                  <a:pt x="30971" y="12549"/>
                  <a:pt x="31036" y="12160"/>
                  <a:pt x="31095" y="11771"/>
                </a:cubicBezTo>
                <a:cubicBezTo>
                  <a:pt x="31134" y="11453"/>
                  <a:pt x="31185" y="11142"/>
                  <a:pt x="31224" y="10818"/>
                </a:cubicBezTo>
                <a:cubicBezTo>
                  <a:pt x="31270" y="10441"/>
                  <a:pt x="31322" y="10072"/>
                  <a:pt x="31380" y="9696"/>
                </a:cubicBezTo>
                <a:cubicBezTo>
                  <a:pt x="31432" y="9274"/>
                  <a:pt x="31510" y="8859"/>
                  <a:pt x="31581" y="8438"/>
                </a:cubicBezTo>
                <a:cubicBezTo>
                  <a:pt x="31756" y="7497"/>
                  <a:pt x="31983" y="6570"/>
                  <a:pt x="32294" y="5669"/>
                </a:cubicBezTo>
                <a:cubicBezTo>
                  <a:pt x="32528" y="4981"/>
                  <a:pt x="32820" y="4313"/>
                  <a:pt x="33176" y="3671"/>
                </a:cubicBezTo>
                <a:cubicBezTo>
                  <a:pt x="33552" y="3010"/>
                  <a:pt x="33987" y="2387"/>
                  <a:pt x="34512" y="1836"/>
                </a:cubicBezTo>
                <a:cubicBezTo>
                  <a:pt x="34882" y="1453"/>
                  <a:pt x="35277" y="1103"/>
                  <a:pt x="35705" y="799"/>
                </a:cubicBezTo>
                <a:cubicBezTo>
                  <a:pt x="35738" y="773"/>
                  <a:pt x="35770" y="753"/>
                  <a:pt x="35803" y="734"/>
                </a:cubicBezTo>
                <a:cubicBezTo>
                  <a:pt x="35822" y="721"/>
                  <a:pt x="35855" y="734"/>
                  <a:pt x="35861" y="747"/>
                </a:cubicBezTo>
                <a:cubicBezTo>
                  <a:pt x="35868" y="766"/>
                  <a:pt x="35868" y="799"/>
                  <a:pt x="35855" y="805"/>
                </a:cubicBezTo>
                <a:cubicBezTo>
                  <a:pt x="35835" y="818"/>
                  <a:pt x="35822" y="837"/>
                  <a:pt x="35803" y="844"/>
                </a:cubicBezTo>
                <a:cubicBezTo>
                  <a:pt x="34785" y="1564"/>
                  <a:pt x="33987" y="2491"/>
                  <a:pt x="33358" y="3561"/>
                </a:cubicBezTo>
                <a:cubicBezTo>
                  <a:pt x="33001" y="4171"/>
                  <a:pt x="32696" y="4806"/>
                  <a:pt x="32457" y="5474"/>
                </a:cubicBezTo>
                <a:cubicBezTo>
                  <a:pt x="32210" y="6123"/>
                  <a:pt x="32029" y="6784"/>
                  <a:pt x="31873" y="7458"/>
                </a:cubicBezTo>
                <a:cubicBezTo>
                  <a:pt x="31756" y="7945"/>
                  <a:pt x="31672" y="8438"/>
                  <a:pt x="31588" y="8937"/>
                </a:cubicBezTo>
                <a:cubicBezTo>
                  <a:pt x="31529" y="9268"/>
                  <a:pt x="31490" y="9598"/>
                  <a:pt x="31445" y="9929"/>
                </a:cubicBezTo>
                <a:cubicBezTo>
                  <a:pt x="31399" y="10234"/>
                  <a:pt x="31361" y="10526"/>
                  <a:pt x="31328" y="10824"/>
                </a:cubicBezTo>
                <a:cubicBezTo>
                  <a:pt x="31302" y="11025"/>
                  <a:pt x="31283" y="11220"/>
                  <a:pt x="31257" y="11421"/>
                </a:cubicBezTo>
                <a:cubicBezTo>
                  <a:pt x="31166" y="12082"/>
                  <a:pt x="31062" y="12737"/>
                  <a:pt x="30900" y="13379"/>
                </a:cubicBezTo>
                <a:cubicBezTo>
                  <a:pt x="30647" y="14365"/>
                  <a:pt x="30278" y="15312"/>
                  <a:pt x="29759" y="16187"/>
                </a:cubicBezTo>
                <a:cubicBezTo>
                  <a:pt x="29311" y="16952"/>
                  <a:pt x="28767" y="17633"/>
                  <a:pt x="28118" y="18230"/>
                </a:cubicBezTo>
                <a:cubicBezTo>
                  <a:pt x="27729" y="18586"/>
                  <a:pt x="27308" y="18904"/>
                  <a:pt x="26860" y="19189"/>
                </a:cubicBezTo>
                <a:lnTo>
                  <a:pt x="26717" y="19287"/>
                </a:lnTo>
                <a:cubicBezTo>
                  <a:pt x="26698" y="19293"/>
                  <a:pt x="26698" y="19313"/>
                  <a:pt x="26711" y="19326"/>
                </a:cubicBezTo>
                <a:cubicBezTo>
                  <a:pt x="26679" y="19313"/>
                  <a:pt x="26646" y="19326"/>
                  <a:pt x="26620" y="19345"/>
                </a:cubicBezTo>
                <a:lnTo>
                  <a:pt x="26627" y="19345"/>
                </a:lnTo>
                <a:lnTo>
                  <a:pt x="26620" y="19345"/>
                </a:lnTo>
                <a:lnTo>
                  <a:pt x="26620" y="19332"/>
                </a:lnTo>
                <a:cubicBezTo>
                  <a:pt x="26653" y="19326"/>
                  <a:pt x="26679" y="19326"/>
                  <a:pt x="26711" y="19319"/>
                </a:cubicBezTo>
                <a:cubicBezTo>
                  <a:pt x="26828" y="19261"/>
                  <a:pt x="26951" y="19196"/>
                  <a:pt x="27074" y="19138"/>
                </a:cubicBezTo>
                <a:cubicBezTo>
                  <a:pt x="27619" y="18859"/>
                  <a:pt x="28138" y="18522"/>
                  <a:pt x="28611" y="18132"/>
                </a:cubicBezTo>
                <a:cubicBezTo>
                  <a:pt x="29311" y="17549"/>
                  <a:pt x="29901" y="16868"/>
                  <a:pt x="30394" y="16109"/>
                </a:cubicBezTo>
                <a:cubicBezTo>
                  <a:pt x="30939" y="15273"/>
                  <a:pt x="31335" y="14365"/>
                  <a:pt x="31594" y="13411"/>
                </a:cubicBezTo>
                <a:cubicBezTo>
                  <a:pt x="31717" y="12964"/>
                  <a:pt x="31815" y="12510"/>
                  <a:pt x="31899" y="12056"/>
                </a:cubicBezTo>
                <a:cubicBezTo>
                  <a:pt x="31970" y="11628"/>
                  <a:pt x="32035" y="11194"/>
                  <a:pt x="32100" y="10766"/>
                </a:cubicBezTo>
                <a:cubicBezTo>
                  <a:pt x="32145" y="10403"/>
                  <a:pt x="32204" y="10039"/>
                  <a:pt x="32262" y="9670"/>
                </a:cubicBezTo>
                <a:cubicBezTo>
                  <a:pt x="32359" y="9073"/>
                  <a:pt x="32457" y="8470"/>
                  <a:pt x="32580" y="7873"/>
                </a:cubicBezTo>
                <a:cubicBezTo>
                  <a:pt x="32755" y="6998"/>
                  <a:pt x="32982" y="6136"/>
                  <a:pt x="33300" y="5305"/>
                </a:cubicBezTo>
                <a:cubicBezTo>
                  <a:pt x="33565" y="4573"/>
                  <a:pt x="33896" y="3866"/>
                  <a:pt x="34311" y="3204"/>
                </a:cubicBezTo>
                <a:cubicBezTo>
                  <a:pt x="34674" y="2614"/>
                  <a:pt x="35096" y="2063"/>
                  <a:pt x="35595" y="1557"/>
                </a:cubicBezTo>
                <a:cubicBezTo>
                  <a:pt x="35939" y="1201"/>
                  <a:pt x="36315" y="883"/>
                  <a:pt x="36730" y="604"/>
                </a:cubicBezTo>
                <a:cubicBezTo>
                  <a:pt x="36749" y="585"/>
                  <a:pt x="36782" y="572"/>
                  <a:pt x="36808" y="552"/>
                </a:cubicBezTo>
                <a:cubicBezTo>
                  <a:pt x="36827" y="546"/>
                  <a:pt x="36860" y="552"/>
                  <a:pt x="36866" y="572"/>
                </a:cubicBezTo>
                <a:cubicBezTo>
                  <a:pt x="36873" y="585"/>
                  <a:pt x="36873" y="617"/>
                  <a:pt x="36860" y="623"/>
                </a:cubicBezTo>
                <a:cubicBezTo>
                  <a:pt x="36840" y="643"/>
                  <a:pt x="36827" y="656"/>
                  <a:pt x="36808" y="669"/>
                </a:cubicBezTo>
                <a:cubicBezTo>
                  <a:pt x="35887" y="1298"/>
                  <a:pt x="35148" y="2108"/>
                  <a:pt x="34538" y="3042"/>
                </a:cubicBezTo>
                <a:cubicBezTo>
                  <a:pt x="34123" y="3684"/>
                  <a:pt x="33786" y="4365"/>
                  <a:pt x="33501" y="5066"/>
                </a:cubicBezTo>
                <a:cubicBezTo>
                  <a:pt x="33235" y="5746"/>
                  <a:pt x="33021" y="6440"/>
                  <a:pt x="32846" y="7154"/>
                </a:cubicBezTo>
                <a:cubicBezTo>
                  <a:pt x="32716" y="7685"/>
                  <a:pt x="32612" y="8224"/>
                  <a:pt x="32515" y="8762"/>
                </a:cubicBezTo>
                <a:cubicBezTo>
                  <a:pt x="32431" y="9209"/>
                  <a:pt x="32366" y="9663"/>
                  <a:pt x="32301" y="10117"/>
                </a:cubicBezTo>
                <a:cubicBezTo>
                  <a:pt x="32255" y="10461"/>
                  <a:pt x="32210" y="10798"/>
                  <a:pt x="32158" y="11129"/>
                </a:cubicBezTo>
                <a:cubicBezTo>
                  <a:pt x="32067" y="11732"/>
                  <a:pt x="31970" y="12329"/>
                  <a:pt x="31834" y="12932"/>
                </a:cubicBezTo>
                <a:cubicBezTo>
                  <a:pt x="31555" y="14125"/>
                  <a:pt x="31101" y="15240"/>
                  <a:pt x="30427" y="16265"/>
                </a:cubicBezTo>
                <a:cubicBezTo>
                  <a:pt x="29798" y="17218"/>
                  <a:pt x="29020" y="18029"/>
                  <a:pt x="28079" y="18677"/>
                </a:cubicBezTo>
                <a:cubicBezTo>
                  <a:pt x="27671" y="18956"/>
                  <a:pt x="27243" y="19189"/>
                  <a:pt x="26808" y="19397"/>
                </a:cubicBezTo>
                <a:lnTo>
                  <a:pt x="26659" y="19475"/>
                </a:lnTo>
                <a:cubicBezTo>
                  <a:pt x="26646" y="19481"/>
                  <a:pt x="26646" y="19494"/>
                  <a:pt x="26646" y="19514"/>
                </a:cubicBezTo>
                <a:lnTo>
                  <a:pt x="26601" y="19514"/>
                </a:lnTo>
                <a:lnTo>
                  <a:pt x="26646" y="19514"/>
                </a:lnTo>
                <a:lnTo>
                  <a:pt x="26763" y="19462"/>
                </a:lnTo>
                <a:cubicBezTo>
                  <a:pt x="27275" y="19280"/>
                  <a:pt x="27781" y="19066"/>
                  <a:pt x="28248" y="18800"/>
                </a:cubicBezTo>
                <a:cubicBezTo>
                  <a:pt x="28955" y="18405"/>
                  <a:pt x="29577" y="17918"/>
                  <a:pt x="30148" y="17341"/>
                </a:cubicBezTo>
                <a:cubicBezTo>
                  <a:pt x="31211" y="16252"/>
                  <a:pt x="31957" y="14974"/>
                  <a:pt x="32398" y="13515"/>
                </a:cubicBezTo>
                <a:cubicBezTo>
                  <a:pt x="32534" y="13068"/>
                  <a:pt x="32645" y="12614"/>
                  <a:pt x="32729" y="12153"/>
                </a:cubicBezTo>
                <a:cubicBezTo>
                  <a:pt x="32820" y="11699"/>
                  <a:pt x="32891" y="11246"/>
                  <a:pt x="32969" y="10792"/>
                </a:cubicBezTo>
                <a:cubicBezTo>
                  <a:pt x="33034" y="10383"/>
                  <a:pt x="33098" y="9987"/>
                  <a:pt x="33157" y="9585"/>
                </a:cubicBezTo>
                <a:cubicBezTo>
                  <a:pt x="33280" y="8846"/>
                  <a:pt x="33410" y="8113"/>
                  <a:pt x="33578" y="7387"/>
                </a:cubicBezTo>
                <a:cubicBezTo>
                  <a:pt x="33766" y="6576"/>
                  <a:pt x="33993" y="5772"/>
                  <a:pt x="34292" y="5001"/>
                </a:cubicBezTo>
                <a:cubicBezTo>
                  <a:pt x="34577" y="4274"/>
                  <a:pt x="34921" y="3574"/>
                  <a:pt x="35342" y="2919"/>
                </a:cubicBezTo>
                <a:cubicBezTo>
                  <a:pt x="35731" y="2309"/>
                  <a:pt x="36185" y="1745"/>
                  <a:pt x="36711" y="1239"/>
                </a:cubicBezTo>
                <a:cubicBezTo>
                  <a:pt x="37028" y="941"/>
                  <a:pt x="37359" y="669"/>
                  <a:pt x="37722" y="422"/>
                </a:cubicBezTo>
                <a:cubicBezTo>
                  <a:pt x="37748" y="409"/>
                  <a:pt x="37781" y="390"/>
                  <a:pt x="37806" y="377"/>
                </a:cubicBezTo>
                <a:cubicBezTo>
                  <a:pt x="37819" y="364"/>
                  <a:pt x="37852" y="383"/>
                  <a:pt x="37858" y="396"/>
                </a:cubicBezTo>
                <a:cubicBezTo>
                  <a:pt x="37858" y="416"/>
                  <a:pt x="37858" y="429"/>
                  <a:pt x="37852" y="448"/>
                </a:cubicBezTo>
                <a:cubicBezTo>
                  <a:pt x="37845" y="461"/>
                  <a:pt x="37819" y="481"/>
                  <a:pt x="37806" y="487"/>
                </a:cubicBezTo>
                <a:cubicBezTo>
                  <a:pt x="37677" y="578"/>
                  <a:pt x="37547" y="669"/>
                  <a:pt x="37424" y="766"/>
                </a:cubicBezTo>
                <a:cubicBezTo>
                  <a:pt x="36840" y="1201"/>
                  <a:pt x="36347" y="1719"/>
                  <a:pt x="35900" y="2297"/>
                </a:cubicBezTo>
                <a:cubicBezTo>
                  <a:pt x="35446" y="2887"/>
                  <a:pt x="35070" y="3522"/>
                  <a:pt x="34759" y="4190"/>
                </a:cubicBezTo>
                <a:cubicBezTo>
                  <a:pt x="34441" y="4864"/>
                  <a:pt x="34181" y="5565"/>
                  <a:pt x="33967" y="6285"/>
                </a:cubicBezTo>
                <a:cubicBezTo>
                  <a:pt x="33799" y="6862"/>
                  <a:pt x="33663" y="7452"/>
                  <a:pt x="33539" y="8042"/>
                </a:cubicBezTo>
                <a:cubicBezTo>
                  <a:pt x="33442" y="8522"/>
                  <a:pt x="33351" y="9002"/>
                  <a:pt x="33280" y="9488"/>
                </a:cubicBezTo>
                <a:lnTo>
                  <a:pt x="33086" y="10727"/>
                </a:lnTo>
                <a:cubicBezTo>
                  <a:pt x="33008" y="11226"/>
                  <a:pt x="32930" y="11725"/>
                  <a:pt x="32826" y="12218"/>
                </a:cubicBezTo>
                <a:cubicBezTo>
                  <a:pt x="32703" y="12802"/>
                  <a:pt x="32567" y="13386"/>
                  <a:pt x="32372" y="13950"/>
                </a:cubicBezTo>
                <a:cubicBezTo>
                  <a:pt x="31983" y="15046"/>
                  <a:pt x="31425" y="16044"/>
                  <a:pt x="30680" y="16926"/>
                </a:cubicBezTo>
                <a:cubicBezTo>
                  <a:pt x="29863" y="17892"/>
                  <a:pt x="28890" y="18651"/>
                  <a:pt x="27742" y="19189"/>
                </a:cubicBezTo>
                <a:cubicBezTo>
                  <a:pt x="27411" y="19345"/>
                  <a:pt x="27074" y="19475"/>
                  <a:pt x="26730" y="19591"/>
                </a:cubicBezTo>
                <a:cubicBezTo>
                  <a:pt x="26692" y="19611"/>
                  <a:pt x="26653" y="19617"/>
                  <a:pt x="26607" y="19637"/>
                </a:cubicBezTo>
                <a:cubicBezTo>
                  <a:pt x="26601" y="19643"/>
                  <a:pt x="26594" y="19656"/>
                  <a:pt x="26588" y="19676"/>
                </a:cubicBezTo>
                <a:cubicBezTo>
                  <a:pt x="26568" y="19676"/>
                  <a:pt x="26555" y="19676"/>
                  <a:pt x="26536" y="19669"/>
                </a:cubicBezTo>
                <a:cubicBezTo>
                  <a:pt x="26523" y="19669"/>
                  <a:pt x="26510" y="19669"/>
                  <a:pt x="26523" y="19682"/>
                </a:cubicBezTo>
                <a:lnTo>
                  <a:pt x="26536" y="19682"/>
                </a:lnTo>
                <a:cubicBezTo>
                  <a:pt x="26555" y="19682"/>
                  <a:pt x="26568" y="19676"/>
                  <a:pt x="26588" y="19669"/>
                </a:cubicBezTo>
                <a:cubicBezTo>
                  <a:pt x="26860" y="19611"/>
                  <a:pt x="27126" y="19527"/>
                  <a:pt x="27405" y="19442"/>
                </a:cubicBezTo>
                <a:cubicBezTo>
                  <a:pt x="29480" y="18800"/>
                  <a:pt x="31004" y="17452"/>
                  <a:pt x="31957" y="16103"/>
                </a:cubicBezTo>
                <a:cubicBezTo>
                  <a:pt x="32521" y="15305"/>
                  <a:pt x="32943" y="14449"/>
                  <a:pt x="33235" y="13522"/>
                </a:cubicBezTo>
                <a:cubicBezTo>
                  <a:pt x="33377" y="13061"/>
                  <a:pt x="33494" y="12588"/>
                  <a:pt x="33591" y="12121"/>
                </a:cubicBezTo>
                <a:cubicBezTo>
                  <a:pt x="33689" y="11635"/>
                  <a:pt x="33773" y="11148"/>
                  <a:pt x="33857" y="10662"/>
                </a:cubicBezTo>
                <a:cubicBezTo>
                  <a:pt x="33954" y="10104"/>
                  <a:pt x="34052" y="9534"/>
                  <a:pt x="34149" y="8976"/>
                </a:cubicBezTo>
                <a:cubicBezTo>
                  <a:pt x="34279" y="8256"/>
                  <a:pt x="34421" y="7530"/>
                  <a:pt x="34603" y="6816"/>
                </a:cubicBezTo>
                <a:cubicBezTo>
                  <a:pt x="34798" y="6038"/>
                  <a:pt x="35037" y="5280"/>
                  <a:pt x="35349" y="4540"/>
                </a:cubicBezTo>
                <a:cubicBezTo>
                  <a:pt x="35673" y="3782"/>
                  <a:pt x="36062" y="3049"/>
                  <a:pt x="36542" y="2374"/>
                </a:cubicBezTo>
                <a:cubicBezTo>
                  <a:pt x="36957" y="1791"/>
                  <a:pt x="37424" y="1265"/>
                  <a:pt x="37975" y="799"/>
                </a:cubicBezTo>
                <a:cubicBezTo>
                  <a:pt x="38209" y="604"/>
                  <a:pt x="38455" y="416"/>
                  <a:pt x="38701" y="247"/>
                </a:cubicBezTo>
                <a:cubicBezTo>
                  <a:pt x="38734" y="221"/>
                  <a:pt x="38766" y="202"/>
                  <a:pt x="38805" y="195"/>
                </a:cubicBezTo>
                <a:cubicBezTo>
                  <a:pt x="38812" y="195"/>
                  <a:pt x="38831" y="202"/>
                  <a:pt x="38844" y="215"/>
                </a:cubicBezTo>
                <a:cubicBezTo>
                  <a:pt x="38851" y="221"/>
                  <a:pt x="38851" y="247"/>
                  <a:pt x="38851" y="260"/>
                </a:cubicBezTo>
                <a:cubicBezTo>
                  <a:pt x="38851" y="267"/>
                  <a:pt x="38844" y="280"/>
                  <a:pt x="38831" y="286"/>
                </a:cubicBezTo>
                <a:cubicBezTo>
                  <a:pt x="38812" y="299"/>
                  <a:pt x="38779" y="325"/>
                  <a:pt x="38753" y="345"/>
                </a:cubicBezTo>
                <a:cubicBezTo>
                  <a:pt x="38072" y="799"/>
                  <a:pt x="37482" y="1356"/>
                  <a:pt x="36963" y="1998"/>
                </a:cubicBezTo>
                <a:cubicBezTo>
                  <a:pt x="36464" y="2614"/>
                  <a:pt x="36062" y="3282"/>
                  <a:pt x="35712" y="3996"/>
                </a:cubicBezTo>
                <a:cubicBezTo>
                  <a:pt x="35381" y="4689"/>
                  <a:pt x="35122" y="5403"/>
                  <a:pt x="34901" y="6129"/>
                </a:cubicBezTo>
                <a:cubicBezTo>
                  <a:pt x="34733" y="6687"/>
                  <a:pt x="34596" y="7264"/>
                  <a:pt x="34473" y="7835"/>
                </a:cubicBezTo>
                <a:cubicBezTo>
                  <a:pt x="34350" y="8418"/>
                  <a:pt x="34240" y="9008"/>
                  <a:pt x="34143" y="9592"/>
                </a:cubicBezTo>
                <a:cubicBezTo>
                  <a:pt x="34078" y="9981"/>
                  <a:pt x="34013" y="10377"/>
                  <a:pt x="33948" y="10766"/>
                </a:cubicBezTo>
                <a:cubicBezTo>
                  <a:pt x="33857" y="11284"/>
                  <a:pt x="33766" y="11803"/>
                  <a:pt x="33656" y="12322"/>
                </a:cubicBezTo>
                <a:cubicBezTo>
                  <a:pt x="33514" y="12938"/>
                  <a:pt x="33351" y="13548"/>
                  <a:pt x="33124" y="14138"/>
                </a:cubicBezTo>
                <a:cubicBezTo>
                  <a:pt x="32327" y="16232"/>
                  <a:pt x="30803" y="17899"/>
                  <a:pt x="28994" y="18878"/>
                </a:cubicBezTo>
                <a:cubicBezTo>
                  <a:pt x="28384" y="19215"/>
                  <a:pt x="27742" y="19462"/>
                  <a:pt x="27081" y="19650"/>
                </a:cubicBezTo>
                <a:cubicBezTo>
                  <a:pt x="26899" y="19702"/>
                  <a:pt x="26724" y="19741"/>
                  <a:pt x="26542" y="19786"/>
                </a:cubicBezTo>
                <a:cubicBezTo>
                  <a:pt x="26523" y="19799"/>
                  <a:pt x="26510" y="19812"/>
                  <a:pt x="26497" y="19831"/>
                </a:cubicBezTo>
                <a:cubicBezTo>
                  <a:pt x="26465" y="19818"/>
                  <a:pt x="26432" y="19812"/>
                  <a:pt x="26400" y="19838"/>
                </a:cubicBezTo>
                <a:cubicBezTo>
                  <a:pt x="26439" y="19844"/>
                  <a:pt x="26471" y="19831"/>
                  <a:pt x="26497" y="19831"/>
                </a:cubicBezTo>
                <a:cubicBezTo>
                  <a:pt x="26847" y="19780"/>
                  <a:pt x="27191" y="19715"/>
                  <a:pt x="27535" y="19624"/>
                </a:cubicBezTo>
                <a:cubicBezTo>
                  <a:pt x="28618" y="19358"/>
                  <a:pt x="29623" y="18911"/>
                  <a:pt x="30550" y="18275"/>
                </a:cubicBezTo>
                <a:cubicBezTo>
                  <a:pt x="31879" y="17348"/>
                  <a:pt x="32885" y="16148"/>
                  <a:pt x="33591" y="14695"/>
                </a:cubicBezTo>
                <a:cubicBezTo>
                  <a:pt x="33903" y="14047"/>
                  <a:pt x="34143" y="13379"/>
                  <a:pt x="34311" y="12672"/>
                </a:cubicBezTo>
                <a:cubicBezTo>
                  <a:pt x="34441" y="12153"/>
                  <a:pt x="34545" y="11628"/>
                  <a:pt x="34642" y="11090"/>
                </a:cubicBezTo>
                <a:cubicBezTo>
                  <a:pt x="34713" y="10655"/>
                  <a:pt x="34798" y="10214"/>
                  <a:pt x="34869" y="9780"/>
                </a:cubicBezTo>
                <a:cubicBezTo>
                  <a:pt x="35018" y="8950"/>
                  <a:pt x="35161" y="8133"/>
                  <a:pt x="35355" y="7316"/>
                </a:cubicBezTo>
                <a:cubicBezTo>
                  <a:pt x="35543" y="6525"/>
                  <a:pt x="35764" y="5746"/>
                  <a:pt x="36036" y="4988"/>
                </a:cubicBezTo>
                <a:cubicBezTo>
                  <a:pt x="36328" y="4210"/>
                  <a:pt x="36685" y="3457"/>
                  <a:pt x="37126" y="2750"/>
                </a:cubicBezTo>
                <a:cubicBezTo>
                  <a:pt x="37404" y="2303"/>
                  <a:pt x="37716" y="1875"/>
                  <a:pt x="38066" y="1479"/>
                </a:cubicBezTo>
                <a:cubicBezTo>
                  <a:pt x="38539" y="935"/>
                  <a:pt x="39084" y="455"/>
                  <a:pt x="39694" y="59"/>
                </a:cubicBezTo>
                <a:cubicBezTo>
                  <a:pt x="39719" y="40"/>
                  <a:pt x="39739" y="33"/>
                  <a:pt x="39752" y="1"/>
                </a:cubicBezTo>
                <a:lnTo>
                  <a:pt x="39784" y="1"/>
                </a:lnTo>
                <a:cubicBezTo>
                  <a:pt x="39784" y="20"/>
                  <a:pt x="39797" y="27"/>
                  <a:pt x="39817" y="33"/>
                </a:cubicBezTo>
                <a:lnTo>
                  <a:pt x="39817" y="98"/>
                </a:lnTo>
                <a:cubicBezTo>
                  <a:pt x="39544" y="267"/>
                  <a:pt x="39298" y="455"/>
                  <a:pt x="39052" y="649"/>
                </a:cubicBezTo>
                <a:cubicBezTo>
                  <a:pt x="38494" y="1110"/>
                  <a:pt x="38007" y="1648"/>
                  <a:pt x="37579" y="2232"/>
                </a:cubicBezTo>
                <a:cubicBezTo>
                  <a:pt x="37145" y="2828"/>
                  <a:pt x="36788" y="3470"/>
                  <a:pt x="36490" y="4138"/>
                </a:cubicBezTo>
                <a:cubicBezTo>
                  <a:pt x="36192" y="4806"/>
                  <a:pt x="35945" y="5500"/>
                  <a:pt x="35744" y="6200"/>
                </a:cubicBezTo>
                <a:cubicBezTo>
                  <a:pt x="35556" y="6836"/>
                  <a:pt x="35414" y="7478"/>
                  <a:pt x="35284" y="8113"/>
                </a:cubicBezTo>
                <a:cubicBezTo>
                  <a:pt x="35180" y="8645"/>
                  <a:pt x="35083" y="9170"/>
                  <a:pt x="34992" y="9702"/>
                </a:cubicBezTo>
                <a:cubicBezTo>
                  <a:pt x="34895" y="10247"/>
                  <a:pt x="34798" y="10798"/>
                  <a:pt x="34700" y="11343"/>
                </a:cubicBezTo>
                <a:cubicBezTo>
                  <a:pt x="34596" y="11920"/>
                  <a:pt x="34473" y="12491"/>
                  <a:pt x="34311" y="13061"/>
                </a:cubicBezTo>
                <a:cubicBezTo>
                  <a:pt x="34149" y="13638"/>
                  <a:pt x="33954" y="14190"/>
                  <a:pt x="33702" y="14728"/>
                </a:cubicBezTo>
                <a:cubicBezTo>
                  <a:pt x="33319" y="15538"/>
                  <a:pt x="32826" y="16271"/>
                  <a:pt x="32230" y="16926"/>
                </a:cubicBezTo>
                <a:cubicBezTo>
                  <a:pt x="31341" y="17899"/>
                  <a:pt x="30297" y="18664"/>
                  <a:pt x="29091" y="19196"/>
                </a:cubicBezTo>
                <a:cubicBezTo>
                  <a:pt x="28637" y="19397"/>
                  <a:pt x="28164" y="19553"/>
                  <a:pt x="27690" y="19669"/>
                </a:cubicBezTo>
                <a:cubicBezTo>
                  <a:pt x="27282" y="19767"/>
                  <a:pt x="26867" y="19844"/>
                  <a:pt x="26458" y="19903"/>
                </a:cubicBezTo>
                <a:cubicBezTo>
                  <a:pt x="26393" y="19909"/>
                  <a:pt x="26328" y="19929"/>
                  <a:pt x="26270" y="19935"/>
                </a:cubicBezTo>
                <a:cubicBezTo>
                  <a:pt x="26231" y="19974"/>
                  <a:pt x="26212" y="20032"/>
                  <a:pt x="26186" y="20078"/>
                </a:cubicBezTo>
                <a:cubicBezTo>
                  <a:pt x="25913" y="20707"/>
                  <a:pt x="25583" y="21297"/>
                  <a:pt x="25174" y="21848"/>
                </a:cubicBezTo>
                <a:cubicBezTo>
                  <a:pt x="24292" y="23074"/>
                  <a:pt x="23190" y="24047"/>
                  <a:pt x="21841" y="24740"/>
                </a:cubicBezTo>
                <a:cubicBezTo>
                  <a:pt x="21270" y="25039"/>
                  <a:pt x="20667" y="25279"/>
                  <a:pt x="20051" y="25480"/>
                </a:cubicBezTo>
                <a:cubicBezTo>
                  <a:pt x="19571" y="25635"/>
                  <a:pt x="19098" y="25752"/>
                  <a:pt x="18599" y="25869"/>
                </a:cubicBezTo>
                <a:lnTo>
                  <a:pt x="18430" y="25914"/>
                </a:lnTo>
                <a:cubicBezTo>
                  <a:pt x="18339" y="25940"/>
                  <a:pt x="18255" y="25973"/>
                  <a:pt x="18171" y="26005"/>
                </a:cubicBezTo>
                <a:cubicBezTo>
                  <a:pt x="17918" y="26089"/>
                  <a:pt x="17671" y="26187"/>
                  <a:pt x="17425" y="26290"/>
                </a:cubicBezTo>
                <a:cubicBezTo>
                  <a:pt x="17191" y="26394"/>
                  <a:pt x="16958" y="26517"/>
                  <a:pt x="16731" y="26647"/>
                </a:cubicBezTo>
                <a:cubicBezTo>
                  <a:pt x="16484" y="26783"/>
                  <a:pt x="16251" y="26939"/>
                  <a:pt x="16024" y="27114"/>
                </a:cubicBezTo>
                <a:cubicBezTo>
                  <a:pt x="15700" y="27367"/>
                  <a:pt x="15700" y="27360"/>
                  <a:pt x="15402" y="27659"/>
                </a:cubicBezTo>
                <a:cubicBezTo>
                  <a:pt x="14980" y="28080"/>
                  <a:pt x="15110" y="27937"/>
                  <a:pt x="14727" y="28411"/>
                </a:cubicBezTo>
                <a:cubicBezTo>
                  <a:pt x="14546" y="28638"/>
                  <a:pt x="14383" y="28884"/>
                  <a:pt x="14247" y="29137"/>
                </a:cubicBezTo>
                <a:cubicBezTo>
                  <a:pt x="13865" y="29825"/>
                  <a:pt x="13929" y="29688"/>
                  <a:pt x="13638" y="30389"/>
                </a:cubicBezTo>
                <a:cubicBezTo>
                  <a:pt x="13488" y="30771"/>
                  <a:pt x="13365" y="31160"/>
                  <a:pt x="13262" y="31549"/>
                </a:cubicBezTo>
                <a:cubicBezTo>
                  <a:pt x="13203" y="31751"/>
                  <a:pt x="13145" y="31945"/>
                  <a:pt x="13106" y="32153"/>
                </a:cubicBezTo>
                <a:cubicBezTo>
                  <a:pt x="13054" y="32412"/>
                  <a:pt x="13009" y="32678"/>
                  <a:pt x="12970" y="32937"/>
                </a:cubicBezTo>
                <a:lnTo>
                  <a:pt x="12846" y="33689"/>
                </a:lnTo>
                <a:cubicBezTo>
                  <a:pt x="12808" y="33942"/>
                  <a:pt x="12775" y="34195"/>
                  <a:pt x="12730" y="34455"/>
                </a:cubicBezTo>
                <a:cubicBezTo>
                  <a:pt x="12691" y="34721"/>
                  <a:pt x="12652" y="34986"/>
                  <a:pt x="12620" y="35265"/>
                </a:cubicBezTo>
                <a:cubicBezTo>
                  <a:pt x="12594" y="35447"/>
                  <a:pt x="12568" y="35628"/>
                  <a:pt x="12548" y="35816"/>
                </a:cubicBezTo>
                <a:cubicBezTo>
                  <a:pt x="12522" y="35998"/>
                  <a:pt x="12496" y="36193"/>
                  <a:pt x="12464" y="36381"/>
                </a:cubicBezTo>
                <a:lnTo>
                  <a:pt x="12341" y="37185"/>
                </a:lnTo>
                <a:cubicBezTo>
                  <a:pt x="12308" y="37412"/>
                  <a:pt x="12269" y="37645"/>
                  <a:pt x="12230" y="37872"/>
                </a:cubicBezTo>
                <a:cubicBezTo>
                  <a:pt x="12179" y="38157"/>
                  <a:pt x="12133" y="38443"/>
                  <a:pt x="12075" y="38722"/>
                </a:cubicBezTo>
                <a:cubicBezTo>
                  <a:pt x="11874" y="39805"/>
                  <a:pt x="11621" y="40855"/>
                  <a:pt x="11264" y="41893"/>
                </a:cubicBezTo>
                <a:cubicBezTo>
                  <a:pt x="10946" y="42827"/>
                  <a:pt x="10551" y="43715"/>
                  <a:pt x="10052" y="44558"/>
                </a:cubicBezTo>
                <a:cubicBezTo>
                  <a:pt x="9611" y="45304"/>
                  <a:pt x="9111" y="45998"/>
                  <a:pt x="8515" y="46627"/>
                </a:cubicBezTo>
                <a:cubicBezTo>
                  <a:pt x="7918" y="47269"/>
                  <a:pt x="7250" y="47820"/>
                  <a:pt x="6498" y="48267"/>
                </a:cubicBezTo>
                <a:cubicBezTo>
                  <a:pt x="5901" y="48624"/>
                  <a:pt x="5266" y="48903"/>
                  <a:pt x="4585" y="49084"/>
                </a:cubicBezTo>
                <a:cubicBezTo>
                  <a:pt x="4261" y="49175"/>
                  <a:pt x="3936" y="49240"/>
                  <a:pt x="3612" y="49272"/>
                </a:cubicBezTo>
                <a:cubicBezTo>
                  <a:pt x="3541" y="49279"/>
                  <a:pt x="3457" y="49285"/>
                  <a:pt x="3385" y="49305"/>
                </a:cubicBezTo>
                <a:cubicBezTo>
                  <a:pt x="3372" y="49305"/>
                  <a:pt x="3346" y="49318"/>
                  <a:pt x="3327" y="49324"/>
                </a:cubicBezTo>
                <a:cubicBezTo>
                  <a:pt x="2964" y="49499"/>
                  <a:pt x="2724" y="49499"/>
                  <a:pt x="2490" y="49499"/>
                </a:cubicBezTo>
                <a:close/>
                <a:moveTo>
                  <a:pt x="25005" y="20383"/>
                </a:moveTo>
                <a:cubicBezTo>
                  <a:pt x="25005" y="20376"/>
                  <a:pt x="25012" y="20376"/>
                  <a:pt x="25012" y="20383"/>
                </a:cubicBezTo>
                <a:cubicBezTo>
                  <a:pt x="25012" y="20383"/>
                  <a:pt x="25005" y="20389"/>
                  <a:pt x="25005" y="20383"/>
                </a:cubicBezTo>
                <a:cubicBezTo>
                  <a:pt x="24993" y="20396"/>
                  <a:pt x="24993" y="20422"/>
                  <a:pt x="24980" y="20447"/>
                </a:cubicBezTo>
                <a:cubicBezTo>
                  <a:pt x="24947" y="20428"/>
                  <a:pt x="24915" y="20441"/>
                  <a:pt x="24882" y="20428"/>
                </a:cubicBezTo>
                <a:cubicBezTo>
                  <a:pt x="24876" y="20460"/>
                  <a:pt x="24850" y="20473"/>
                  <a:pt x="24837" y="20486"/>
                </a:cubicBezTo>
                <a:cubicBezTo>
                  <a:pt x="24584" y="20642"/>
                  <a:pt x="24338" y="20798"/>
                  <a:pt x="24091" y="20947"/>
                </a:cubicBezTo>
                <a:cubicBezTo>
                  <a:pt x="23105" y="21550"/>
                  <a:pt x="22159" y="22192"/>
                  <a:pt x="21244" y="22879"/>
                </a:cubicBezTo>
                <a:cubicBezTo>
                  <a:pt x="20563" y="23379"/>
                  <a:pt x="19889" y="23897"/>
                  <a:pt x="19228" y="24429"/>
                </a:cubicBezTo>
                <a:cubicBezTo>
                  <a:pt x="18566" y="24948"/>
                  <a:pt x="17911" y="25467"/>
                  <a:pt x="17282" y="26005"/>
                </a:cubicBezTo>
                <a:cubicBezTo>
                  <a:pt x="17224" y="26057"/>
                  <a:pt x="17172" y="26096"/>
                  <a:pt x="17120" y="26148"/>
                </a:cubicBezTo>
                <a:cubicBezTo>
                  <a:pt x="17107" y="26154"/>
                  <a:pt x="17101" y="26167"/>
                  <a:pt x="17094" y="26187"/>
                </a:cubicBezTo>
                <a:cubicBezTo>
                  <a:pt x="17107" y="26187"/>
                  <a:pt x="17126" y="26193"/>
                  <a:pt x="17146" y="26187"/>
                </a:cubicBezTo>
                <a:cubicBezTo>
                  <a:pt x="17211" y="26180"/>
                  <a:pt x="17263" y="26148"/>
                  <a:pt x="17321" y="26102"/>
                </a:cubicBezTo>
                <a:cubicBezTo>
                  <a:pt x="17723" y="25804"/>
                  <a:pt x="18138" y="25512"/>
                  <a:pt x="18553" y="25220"/>
                </a:cubicBezTo>
                <a:cubicBezTo>
                  <a:pt x="19487" y="24546"/>
                  <a:pt x="20414" y="23878"/>
                  <a:pt x="21342" y="23178"/>
                </a:cubicBezTo>
                <a:cubicBezTo>
                  <a:pt x="22152" y="22568"/>
                  <a:pt x="22963" y="21952"/>
                  <a:pt x="23773" y="21349"/>
                </a:cubicBezTo>
                <a:cubicBezTo>
                  <a:pt x="24104" y="21096"/>
                  <a:pt x="24435" y="20843"/>
                  <a:pt x="24779" y="20590"/>
                </a:cubicBezTo>
                <a:cubicBezTo>
                  <a:pt x="24824" y="20558"/>
                  <a:pt x="24876" y="20525"/>
                  <a:pt x="24915" y="20480"/>
                </a:cubicBezTo>
                <a:cubicBezTo>
                  <a:pt x="24908" y="20460"/>
                  <a:pt x="24908" y="20447"/>
                  <a:pt x="24902" y="20428"/>
                </a:cubicBezTo>
                <a:cubicBezTo>
                  <a:pt x="24934" y="20460"/>
                  <a:pt x="24967" y="20447"/>
                  <a:pt x="24999" y="20447"/>
                </a:cubicBezTo>
                <a:cubicBezTo>
                  <a:pt x="24993" y="20422"/>
                  <a:pt x="24999" y="20409"/>
                  <a:pt x="25005" y="20383"/>
                </a:cubicBezTo>
                <a:close/>
                <a:moveTo>
                  <a:pt x="25297" y="20324"/>
                </a:moveTo>
                <a:cubicBezTo>
                  <a:pt x="25323" y="20318"/>
                  <a:pt x="25323" y="20298"/>
                  <a:pt x="25330" y="20285"/>
                </a:cubicBezTo>
                <a:lnTo>
                  <a:pt x="25336" y="20285"/>
                </a:lnTo>
                <a:lnTo>
                  <a:pt x="25330" y="20292"/>
                </a:lnTo>
                <a:cubicBezTo>
                  <a:pt x="25317" y="20298"/>
                  <a:pt x="25297" y="20311"/>
                  <a:pt x="25297" y="20324"/>
                </a:cubicBezTo>
                <a:cubicBezTo>
                  <a:pt x="25271" y="20344"/>
                  <a:pt x="25271" y="20344"/>
                  <a:pt x="25271" y="20376"/>
                </a:cubicBezTo>
                <a:cubicBezTo>
                  <a:pt x="25265" y="20376"/>
                  <a:pt x="25252" y="20363"/>
                  <a:pt x="25239" y="20363"/>
                </a:cubicBezTo>
                <a:cubicBezTo>
                  <a:pt x="25207" y="20383"/>
                  <a:pt x="25174" y="20409"/>
                  <a:pt x="25142" y="20428"/>
                </a:cubicBezTo>
                <a:cubicBezTo>
                  <a:pt x="24876" y="20642"/>
                  <a:pt x="24603" y="20850"/>
                  <a:pt x="24331" y="21057"/>
                </a:cubicBezTo>
                <a:cubicBezTo>
                  <a:pt x="23845" y="21427"/>
                  <a:pt x="23352" y="21790"/>
                  <a:pt x="22859" y="22159"/>
                </a:cubicBezTo>
                <a:cubicBezTo>
                  <a:pt x="22120" y="22711"/>
                  <a:pt x="21393" y="23275"/>
                  <a:pt x="20648" y="23826"/>
                </a:cubicBezTo>
                <a:cubicBezTo>
                  <a:pt x="19643" y="24578"/>
                  <a:pt x="18611" y="25305"/>
                  <a:pt x="17580" y="26037"/>
                </a:cubicBezTo>
                <a:cubicBezTo>
                  <a:pt x="17554" y="26057"/>
                  <a:pt x="17522" y="26070"/>
                  <a:pt x="17503" y="26089"/>
                </a:cubicBezTo>
                <a:lnTo>
                  <a:pt x="17509" y="26096"/>
                </a:lnTo>
                <a:lnTo>
                  <a:pt x="17503" y="26089"/>
                </a:lnTo>
                <a:cubicBezTo>
                  <a:pt x="17535" y="26122"/>
                  <a:pt x="17574" y="26122"/>
                  <a:pt x="17606" y="26102"/>
                </a:cubicBezTo>
                <a:cubicBezTo>
                  <a:pt x="17645" y="26089"/>
                  <a:pt x="17678" y="26063"/>
                  <a:pt x="17717" y="26037"/>
                </a:cubicBezTo>
                <a:cubicBezTo>
                  <a:pt x="17969" y="25888"/>
                  <a:pt x="18222" y="25739"/>
                  <a:pt x="18475" y="25583"/>
                </a:cubicBezTo>
                <a:cubicBezTo>
                  <a:pt x="19357" y="25045"/>
                  <a:pt x="20233" y="24481"/>
                  <a:pt x="21076" y="23878"/>
                </a:cubicBezTo>
                <a:cubicBezTo>
                  <a:pt x="22029" y="23184"/>
                  <a:pt x="22950" y="22458"/>
                  <a:pt x="23838" y="21693"/>
                </a:cubicBezTo>
                <a:cubicBezTo>
                  <a:pt x="24279" y="21323"/>
                  <a:pt x="24707" y="20934"/>
                  <a:pt x="25109" y="20525"/>
                </a:cubicBezTo>
                <a:cubicBezTo>
                  <a:pt x="25161" y="20480"/>
                  <a:pt x="25207" y="20422"/>
                  <a:pt x="25258" y="20376"/>
                </a:cubicBezTo>
                <a:cubicBezTo>
                  <a:pt x="25284" y="20357"/>
                  <a:pt x="25297" y="20344"/>
                  <a:pt x="25297" y="20324"/>
                </a:cubicBezTo>
                <a:close/>
                <a:moveTo>
                  <a:pt x="15175" y="27652"/>
                </a:moveTo>
                <a:cubicBezTo>
                  <a:pt x="15188" y="27659"/>
                  <a:pt x="15188" y="27659"/>
                  <a:pt x="15188" y="27652"/>
                </a:cubicBezTo>
                <a:lnTo>
                  <a:pt x="15175" y="27652"/>
                </a:lnTo>
                <a:cubicBezTo>
                  <a:pt x="15168" y="27659"/>
                  <a:pt x="15175" y="27652"/>
                  <a:pt x="15175" y="27652"/>
                </a:cubicBezTo>
                <a:close/>
                <a:moveTo>
                  <a:pt x="26588" y="19280"/>
                </a:moveTo>
                <a:cubicBezTo>
                  <a:pt x="26588" y="19280"/>
                  <a:pt x="26588" y="19267"/>
                  <a:pt x="26594" y="19267"/>
                </a:cubicBezTo>
                <a:cubicBezTo>
                  <a:pt x="26594" y="19267"/>
                  <a:pt x="26601" y="19267"/>
                  <a:pt x="26601" y="19280"/>
                </a:cubicBezTo>
                <a:cubicBezTo>
                  <a:pt x="26601" y="19280"/>
                  <a:pt x="26614" y="19287"/>
                  <a:pt x="26601" y="19293"/>
                </a:cubicBezTo>
                <a:cubicBezTo>
                  <a:pt x="26601" y="19293"/>
                  <a:pt x="26594" y="19293"/>
                  <a:pt x="26588" y="19280"/>
                </a:cubicBezTo>
                <a:cubicBezTo>
                  <a:pt x="26594" y="19280"/>
                  <a:pt x="26601" y="19280"/>
                  <a:pt x="26594" y="19287"/>
                </a:cubicBezTo>
                <a:cubicBezTo>
                  <a:pt x="26588" y="19287"/>
                  <a:pt x="26588" y="19280"/>
                  <a:pt x="26588" y="19280"/>
                </a:cubicBezTo>
                <a:close/>
                <a:moveTo>
                  <a:pt x="15823" y="27101"/>
                </a:moveTo>
                <a:cubicBezTo>
                  <a:pt x="15829" y="27094"/>
                  <a:pt x="15836" y="27101"/>
                  <a:pt x="15829" y="27107"/>
                </a:cubicBezTo>
                <a:cubicBezTo>
                  <a:pt x="15829" y="27107"/>
                  <a:pt x="15823" y="27107"/>
                  <a:pt x="15823" y="27101"/>
                </a:cubicBezTo>
                <a:cubicBezTo>
                  <a:pt x="15829" y="27101"/>
                  <a:pt x="15829" y="27107"/>
                  <a:pt x="15823" y="27107"/>
                </a:cubicBezTo>
                <a:close/>
                <a:moveTo>
                  <a:pt x="24616" y="20506"/>
                </a:moveTo>
                <a:cubicBezTo>
                  <a:pt x="24584" y="20486"/>
                  <a:pt x="24558" y="20480"/>
                  <a:pt x="24539" y="20512"/>
                </a:cubicBezTo>
                <a:lnTo>
                  <a:pt x="24415" y="20558"/>
                </a:lnTo>
                <a:cubicBezTo>
                  <a:pt x="24253" y="20642"/>
                  <a:pt x="24078" y="20720"/>
                  <a:pt x="23916" y="20804"/>
                </a:cubicBezTo>
                <a:cubicBezTo>
                  <a:pt x="22814" y="21349"/>
                  <a:pt x="21770" y="21978"/>
                  <a:pt x="20784" y="22698"/>
                </a:cubicBezTo>
                <a:cubicBezTo>
                  <a:pt x="20187" y="23132"/>
                  <a:pt x="19604" y="23586"/>
                  <a:pt x="19046" y="24053"/>
                </a:cubicBezTo>
                <a:cubicBezTo>
                  <a:pt x="18287" y="24676"/>
                  <a:pt x="17554" y="25337"/>
                  <a:pt x="16854" y="26031"/>
                </a:cubicBezTo>
                <a:lnTo>
                  <a:pt x="16666" y="26219"/>
                </a:lnTo>
                <a:cubicBezTo>
                  <a:pt x="16660" y="26225"/>
                  <a:pt x="16660" y="26232"/>
                  <a:pt x="16660" y="26251"/>
                </a:cubicBezTo>
                <a:cubicBezTo>
                  <a:pt x="16660" y="26258"/>
                  <a:pt x="16673" y="26264"/>
                  <a:pt x="16679" y="26264"/>
                </a:cubicBezTo>
                <a:cubicBezTo>
                  <a:pt x="16763" y="26264"/>
                  <a:pt x="16841" y="26238"/>
                  <a:pt x="16899" y="26174"/>
                </a:cubicBezTo>
                <a:cubicBezTo>
                  <a:pt x="16912" y="26161"/>
                  <a:pt x="16938" y="26148"/>
                  <a:pt x="16964" y="26122"/>
                </a:cubicBezTo>
                <a:cubicBezTo>
                  <a:pt x="17340" y="25804"/>
                  <a:pt x="17710" y="25486"/>
                  <a:pt x="18093" y="25181"/>
                </a:cubicBezTo>
                <a:cubicBezTo>
                  <a:pt x="19033" y="24403"/>
                  <a:pt x="19993" y="23664"/>
                  <a:pt x="20978" y="22931"/>
                </a:cubicBezTo>
                <a:cubicBezTo>
                  <a:pt x="21964" y="22198"/>
                  <a:pt x="22989" y="21498"/>
                  <a:pt x="24033" y="20850"/>
                </a:cubicBezTo>
                <a:lnTo>
                  <a:pt x="24422" y="20610"/>
                </a:lnTo>
                <a:cubicBezTo>
                  <a:pt x="24461" y="20584"/>
                  <a:pt x="24493" y="20558"/>
                  <a:pt x="24526" y="20538"/>
                </a:cubicBezTo>
                <a:cubicBezTo>
                  <a:pt x="24539" y="20538"/>
                  <a:pt x="24526" y="20519"/>
                  <a:pt x="24526" y="20506"/>
                </a:cubicBezTo>
                <a:cubicBezTo>
                  <a:pt x="24571" y="20525"/>
                  <a:pt x="24590" y="20506"/>
                  <a:pt x="24616" y="20506"/>
                </a:cubicBezTo>
                <a:cubicBezTo>
                  <a:pt x="24610" y="20493"/>
                  <a:pt x="24623" y="20512"/>
                  <a:pt x="24616" y="20506"/>
                </a:cubicBezTo>
                <a:close/>
                <a:moveTo>
                  <a:pt x="14565" y="28359"/>
                </a:moveTo>
                <a:cubicBezTo>
                  <a:pt x="14558" y="28359"/>
                  <a:pt x="14552" y="28365"/>
                  <a:pt x="14539" y="28365"/>
                </a:cubicBezTo>
                <a:lnTo>
                  <a:pt x="14539" y="28372"/>
                </a:lnTo>
                <a:cubicBezTo>
                  <a:pt x="14558" y="28385"/>
                  <a:pt x="14558" y="28365"/>
                  <a:pt x="14565" y="28359"/>
                </a:cubicBezTo>
                <a:lnTo>
                  <a:pt x="14565" y="28339"/>
                </a:lnTo>
                <a:close/>
                <a:moveTo>
                  <a:pt x="24130" y="20538"/>
                </a:moveTo>
                <a:cubicBezTo>
                  <a:pt x="24124" y="20545"/>
                  <a:pt x="24104" y="20551"/>
                  <a:pt x="24098" y="20564"/>
                </a:cubicBezTo>
                <a:cubicBezTo>
                  <a:pt x="24091" y="20577"/>
                  <a:pt x="24091" y="20584"/>
                  <a:pt x="24091" y="20590"/>
                </a:cubicBezTo>
                <a:cubicBezTo>
                  <a:pt x="24059" y="20584"/>
                  <a:pt x="24026" y="20590"/>
                  <a:pt x="23994" y="20610"/>
                </a:cubicBezTo>
                <a:cubicBezTo>
                  <a:pt x="23838" y="20661"/>
                  <a:pt x="23696" y="20726"/>
                  <a:pt x="23540" y="20785"/>
                </a:cubicBezTo>
                <a:cubicBezTo>
                  <a:pt x="22392" y="21239"/>
                  <a:pt x="21316" y="21829"/>
                  <a:pt x="20317" y="22555"/>
                </a:cubicBezTo>
                <a:cubicBezTo>
                  <a:pt x="19753" y="22957"/>
                  <a:pt x="19208" y="23392"/>
                  <a:pt x="18683" y="23839"/>
                </a:cubicBezTo>
                <a:cubicBezTo>
                  <a:pt x="17859" y="24552"/>
                  <a:pt x="17075" y="25324"/>
                  <a:pt x="16368" y="26154"/>
                </a:cubicBezTo>
                <a:cubicBezTo>
                  <a:pt x="16335" y="26193"/>
                  <a:pt x="16290" y="26232"/>
                  <a:pt x="16257" y="26271"/>
                </a:cubicBezTo>
                <a:cubicBezTo>
                  <a:pt x="16251" y="26284"/>
                  <a:pt x="16251" y="26303"/>
                  <a:pt x="16245" y="26316"/>
                </a:cubicBezTo>
                <a:cubicBezTo>
                  <a:pt x="16400" y="26323"/>
                  <a:pt x="16433" y="26316"/>
                  <a:pt x="16517" y="26219"/>
                </a:cubicBezTo>
                <a:lnTo>
                  <a:pt x="16627" y="26109"/>
                </a:lnTo>
                <a:cubicBezTo>
                  <a:pt x="17639" y="25091"/>
                  <a:pt x="18715" y="24144"/>
                  <a:pt x="19850" y="23268"/>
                </a:cubicBezTo>
                <a:cubicBezTo>
                  <a:pt x="20440" y="22814"/>
                  <a:pt x="21043" y="22373"/>
                  <a:pt x="21666" y="21971"/>
                </a:cubicBezTo>
                <a:cubicBezTo>
                  <a:pt x="22379" y="21505"/>
                  <a:pt x="23112" y="21083"/>
                  <a:pt x="23871" y="20713"/>
                </a:cubicBezTo>
                <a:cubicBezTo>
                  <a:pt x="23935" y="20681"/>
                  <a:pt x="24007" y="20642"/>
                  <a:pt x="24072" y="20610"/>
                </a:cubicBezTo>
                <a:cubicBezTo>
                  <a:pt x="24085" y="20610"/>
                  <a:pt x="24085" y="20590"/>
                  <a:pt x="24085" y="20584"/>
                </a:cubicBezTo>
                <a:cubicBezTo>
                  <a:pt x="24137" y="20584"/>
                  <a:pt x="24137" y="20584"/>
                  <a:pt x="24130" y="20538"/>
                </a:cubicBezTo>
                <a:cubicBezTo>
                  <a:pt x="24137" y="20545"/>
                  <a:pt x="24149" y="20545"/>
                  <a:pt x="24162" y="20545"/>
                </a:cubicBezTo>
                <a:cubicBezTo>
                  <a:pt x="24175" y="20551"/>
                  <a:pt x="24188" y="20545"/>
                  <a:pt x="24175" y="20538"/>
                </a:cubicBezTo>
                <a:lnTo>
                  <a:pt x="24162" y="20538"/>
                </a:lnTo>
                <a:close/>
                <a:moveTo>
                  <a:pt x="23773" y="20545"/>
                </a:moveTo>
                <a:cubicBezTo>
                  <a:pt x="23760" y="20551"/>
                  <a:pt x="23741" y="20551"/>
                  <a:pt x="23734" y="20558"/>
                </a:cubicBezTo>
                <a:cubicBezTo>
                  <a:pt x="23715" y="20571"/>
                  <a:pt x="23709" y="20577"/>
                  <a:pt x="23696" y="20584"/>
                </a:cubicBezTo>
                <a:cubicBezTo>
                  <a:pt x="23650" y="20590"/>
                  <a:pt x="23618" y="20590"/>
                  <a:pt x="23579" y="20610"/>
                </a:cubicBezTo>
                <a:cubicBezTo>
                  <a:pt x="23358" y="20681"/>
                  <a:pt x="23144" y="20746"/>
                  <a:pt x="22930" y="20817"/>
                </a:cubicBezTo>
                <a:cubicBezTo>
                  <a:pt x="22373" y="21012"/>
                  <a:pt x="21821" y="21239"/>
                  <a:pt x="21303" y="21517"/>
                </a:cubicBezTo>
                <a:cubicBezTo>
                  <a:pt x="20570" y="21900"/>
                  <a:pt x="19882" y="22354"/>
                  <a:pt x="19234" y="22853"/>
                </a:cubicBezTo>
                <a:cubicBezTo>
                  <a:pt x="17969" y="23846"/>
                  <a:pt x="16854" y="24987"/>
                  <a:pt x="15888" y="26264"/>
                </a:cubicBezTo>
                <a:cubicBezTo>
                  <a:pt x="15862" y="26297"/>
                  <a:pt x="15849" y="26329"/>
                  <a:pt x="15823" y="26362"/>
                </a:cubicBezTo>
                <a:cubicBezTo>
                  <a:pt x="15817" y="26375"/>
                  <a:pt x="15823" y="26381"/>
                  <a:pt x="15823" y="26394"/>
                </a:cubicBezTo>
                <a:cubicBezTo>
                  <a:pt x="15862" y="26407"/>
                  <a:pt x="15907" y="26394"/>
                  <a:pt x="15953" y="26388"/>
                </a:cubicBezTo>
                <a:cubicBezTo>
                  <a:pt x="16018" y="26381"/>
                  <a:pt x="16056" y="26349"/>
                  <a:pt x="16102" y="26297"/>
                </a:cubicBezTo>
                <a:cubicBezTo>
                  <a:pt x="16277" y="26096"/>
                  <a:pt x="16446" y="25901"/>
                  <a:pt x="16614" y="25707"/>
                </a:cubicBezTo>
                <a:cubicBezTo>
                  <a:pt x="17658" y="24559"/>
                  <a:pt x="18806" y="23521"/>
                  <a:pt x="20064" y="22600"/>
                </a:cubicBezTo>
                <a:cubicBezTo>
                  <a:pt x="21147" y="21816"/>
                  <a:pt x="22308" y="21154"/>
                  <a:pt x="23553" y="20655"/>
                </a:cubicBezTo>
                <a:lnTo>
                  <a:pt x="23676" y="20610"/>
                </a:lnTo>
                <a:cubicBezTo>
                  <a:pt x="23683" y="20610"/>
                  <a:pt x="23683" y="20590"/>
                  <a:pt x="23683" y="20584"/>
                </a:cubicBezTo>
                <a:cubicBezTo>
                  <a:pt x="23747" y="20584"/>
                  <a:pt x="23747" y="20584"/>
                  <a:pt x="23773" y="20545"/>
                </a:cubicBezTo>
                <a:lnTo>
                  <a:pt x="23806" y="20545"/>
                </a:lnTo>
                <a:cubicBezTo>
                  <a:pt x="23799" y="20538"/>
                  <a:pt x="23780" y="20545"/>
                  <a:pt x="23773" y="20545"/>
                </a:cubicBezTo>
                <a:close/>
                <a:moveTo>
                  <a:pt x="13748" y="29474"/>
                </a:moveTo>
                <a:cubicBezTo>
                  <a:pt x="13741" y="29474"/>
                  <a:pt x="13722" y="29468"/>
                  <a:pt x="13715" y="29474"/>
                </a:cubicBezTo>
                <a:cubicBezTo>
                  <a:pt x="13696" y="29487"/>
                  <a:pt x="13690" y="29494"/>
                  <a:pt x="13683" y="29507"/>
                </a:cubicBezTo>
                <a:cubicBezTo>
                  <a:pt x="13651" y="29572"/>
                  <a:pt x="13625" y="29636"/>
                  <a:pt x="13618" y="29701"/>
                </a:cubicBezTo>
                <a:lnTo>
                  <a:pt x="13631" y="29721"/>
                </a:lnTo>
                <a:cubicBezTo>
                  <a:pt x="13651" y="29695"/>
                  <a:pt x="13664" y="29675"/>
                  <a:pt x="13683" y="29656"/>
                </a:cubicBezTo>
                <a:cubicBezTo>
                  <a:pt x="13709" y="29598"/>
                  <a:pt x="13728" y="29533"/>
                  <a:pt x="13748" y="29474"/>
                </a:cubicBezTo>
                <a:lnTo>
                  <a:pt x="13748" y="29461"/>
                </a:lnTo>
                <a:close/>
                <a:moveTo>
                  <a:pt x="14007" y="28793"/>
                </a:moveTo>
                <a:cubicBezTo>
                  <a:pt x="13916" y="28858"/>
                  <a:pt x="13858" y="28943"/>
                  <a:pt x="13839" y="29046"/>
                </a:cubicBezTo>
                <a:lnTo>
                  <a:pt x="13813" y="29118"/>
                </a:lnTo>
                <a:lnTo>
                  <a:pt x="13813" y="29170"/>
                </a:lnTo>
                <a:lnTo>
                  <a:pt x="13793" y="29170"/>
                </a:lnTo>
                <a:lnTo>
                  <a:pt x="13793" y="29176"/>
                </a:lnTo>
                <a:cubicBezTo>
                  <a:pt x="13806" y="29176"/>
                  <a:pt x="13813" y="29176"/>
                  <a:pt x="13806" y="29163"/>
                </a:cubicBezTo>
                <a:cubicBezTo>
                  <a:pt x="13813" y="29163"/>
                  <a:pt x="13826" y="29163"/>
                  <a:pt x="13839" y="29150"/>
                </a:cubicBezTo>
                <a:cubicBezTo>
                  <a:pt x="13858" y="29131"/>
                  <a:pt x="13891" y="29105"/>
                  <a:pt x="13910" y="29072"/>
                </a:cubicBezTo>
                <a:cubicBezTo>
                  <a:pt x="13942" y="29001"/>
                  <a:pt x="13975" y="28917"/>
                  <a:pt x="14007" y="28839"/>
                </a:cubicBezTo>
                <a:cubicBezTo>
                  <a:pt x="14007" y="28839"/>
                  <a:pt x="14001" y="28813"/>
                  <a:pt x="14007" y="28793"/>
                </a:cubicBezTo>
                <a:lnTo>
                  <a:pt x="14007" y="28793"/>
                </a:lnTo>
                <a:cubicBezTo>
                  <a:pt x="14007" y="28806"/>
                  <a:pt x="14007" y="28793"/>
                  <a:pt x="14007" y="28793"/>
                </a:cubicBezTo>
                <a:close/>
                <a:moveTo>
                  <a:pt x="14597" y="28028"/>
                </a:moveTo>
                <a:cubicBezTo>
                  <a:pt x="14591" y="28028"/>
                  <a:pt x="14591" y="28015"/>
                  <a:pt x="14584" y="28015"/>
                </a:cubicBezTo>
                <a:cubicBezTo>
                  <a:pt x="14533" y="28028"/>
                  <a:pt x="14494" y="28048"/>
                  <a:pt x="14461" y="28093"/>
                </a:cubicBezTo>
                <a:cubicBezTo>
                  <a:pt x="14422" y="28158"/>
                  <a:pt x="14377" y="28229"/>
                  <a:pt x="14364" y="28307"/>
                </a:cubicBezTo>
                <a:cubicBezTo>
                  <a:pt x="14364" y="28307"/>
                  <a:pt x="14364" y="28320"/>
                  <a:pt x="14370" y="28327"/>
                </a:cubicBezTo>
                <a:cubicBezTo>
                  <a:pt x="14370" y="28327"/>
                  <a:pt x="14377" y="28333"/>
                  <a:pt x="14390" y="28327"/>
                </a:cubicBezTo>
                <a:cubicBezTo>
                  <a:pt x="14442" y="28301"/>
                  <a:pt x="14487" y="28262"/>
                  <a:pt x="14520" y="28210"/>
                </a:cubicBezTo>
                <a:cubicBezTo>
                  <a:pt x="14539" y="28164"/>
                  <a:pt x="14571" y="28119"/>
                  <a:pt x="14597" y="28074"/>
                </a:cubicBezTo>
                <a:cubicBezTo>
                  <a:pt x="14591" y="28061"/>
                  <a:pt x="14591" y="28041"/>
                  <a:pt x="14597" y="28028"/>
                </a:cubicBezTo>
                <a:cubicBezTo>
                  <a:pt x="14597" y="28015"/>
                  <a:pt x="14604" y="28015"/>
                  <a:pt x="14604" y="28015"/>
                </a:cubicBezTo>
                <a:lnTo>
                  <a:pt x="14604" y="28009"/>
                </a:lnTo>
                <a:cubicBezTo>
                  <a:pt x="14591" y="28009"/>
                  <a:pt x="14591" y="28015"/>
                  <a:pt x="14597" y="28028"/>
                </a:cubicBezTo>
                <a:close/>
                <a:moveTo>
                  <a:pt x="14247" y="28197"/>
                </a:moveTo>
                <a:cubicBezTo>
                  <a:pt x="14247" y="28203"/>
                  <a:pt x="14241" y="28203"/>
                  <a:pt x="14241" y="28210"/>
                </a:cubicBezTo>
                <a:cubicBezTo>
                  <a:pt x="14202" y="28242"/>
                  <a:pt x="14150" y="28268"/>
                  <a:pt x="14118" y="28320"/>
                </a:cubicBezTo>
                <a:cubicBezTo>
                  <a:pt x="14085" y="28359"/>
                  <a:pt x="14079" y="28417"/>
                  <a:pt x="14053" y="28463"/>
                </a:cubicBezTo>
                <a:cubicBezTo>
                  <a:pt x="14040" y="28495"/>
                  <a:pt x="14020" y="28534"/>
                  <a:pt x="14014" y="28566"/>
                </a:cubicBezTo>
                <a:cubicBezTo>
                  <a:pt x="14007" y="28586"/>
                  <a:pt x="14007" y="28599"/>
                  <a:pt x="14007" y="28618"/>
                </a:cubicBezTo>
                <a:cubicBezTo>
                  <a:pt x="14007" y="28625"/>
                  <a:pt x="14007" y="28625"/>
                  <a:pt x="14014" y="28631"/>
                </a:cubicBezTo>
                <a:lnTo>
                  <a:pt x="14033" y="28631"/>
                </a:lnTo>
                <a:cubicBezTo>
                  <a:pt x="14085" y="28599"/>
                  <a:pt x="14137" y="28560"/>
                  <a:pt x="14169" y="28502"/>
                </a:cubicBezTo>
                <a:lnTo>
                  <a:pt x="14267" y="28288"/>
                </a:lnTo>
                <a:cubicBezTo>
                  <a:pt x="14273" y="28242"/>
                  <a:pt x="14267" y="28223"/>
                  <a:pt x="14247" y="28197"/>
                </a:cubicBezTo>
                <a:cubicBezTo>
                  <a:pt x="14247" y="28197"/>
                  <a:pt x="14260" y="28210"/>
                  <a:pt x="14247" y="28197"/>
                </a:cubicBezTo>
                <a:close/>
                <a:moveTo>
                  <a:pt x="15538" y="26783"/>
                </a:moveTo>
                <a:cubicBezTo>
                  <a:pt x="15590" y="26803"/>
                  <a:pt x="15635" y="26777"/>
                  <a:pt x="15674" y="26764"/>
                </a:cubicBezTo>
                <a:cubicBezTo>
                  <a:pt x="15706" y="26751"/>
                  <a:pt x="15732" y="26738"/>
                  <a:pt x="15758" y="26712"/>
                </a:cubicBezTo>
                <a:cubicBezTo>
                  <a:pt x="15797" y="26653"/>
                  <a:pt x="15849" y="26608"/>
                  <a:pt x="15888" y="26550"/>
                </a:cubicBezTo>
                <a:cubicBezTo>
                  <a:pt x="15894" y="26543"/>
                  <a:pt x="15894" y="26524"/>
                  <a:pt x="15901" y="26511"/>
                </a:cubicBezTo>
                <a:cubicBezTo>
                  <a:pt x="15894" y="26511"/>
                  <a:pt x="15888" y="26498"/>
                  <a:pt x="15888" y="26498"/>
                </a:cubicBezTo>
                <a:cubicBezTo>
                  <a:pt x="15823" y="26498"/>
                  <a:pt x="15758" y="26517"/>
                  <a:pt x="15693" y="26530"/>
                </a:cubicBezTo>
                <a:cubicBezTo>
                  <a:pt x="15641" y="26608"/>
                  <a:pt x="15596" y="26673"/>
                  <a:pt x="15544" y="26744"/>
                </a:cubicBezTo>
                <a:cubicBezTo>
                  <a:pt x="15538" y="26751"/>
                  <a:pt x="15538" y="26770"/>
                  <a:pt x="15538" y="26783"/>
                </a:cubicBezTo>
                <a:cubicBezTo>
                  <a:pt x="15531" y="26783"/>
                  <a:pt x="15525" y="26783"/>
                  <a:pt x="15531" y="26796"/>
                </a:cubicBezTo>
                <a:cubicBezTo>
                  <a:pt x="15538" y="26796"/>
                  <a:pt x="15538" y="26783"/>
                  <a:pt x="15538" y="26783"/>
                </a:cubicBezTo>
                <a:close/>
                <a:moveTo>
                  <a:pt x="14850" y="27367"/>
                </a:moveTo>
                <a:cubicBezTo>
                  <a:pt x="14857" y="27367"/>
                  <a:pt x="14876" y="27380"/>
                  <a:pt x="14883" y="27367"/>
                </a:cubicBezTo>
                <a:lnTo>
                  <a:pt x="15006" y="27321"/>
                </a:lnTo>
                <a:cubicBezTo>
                  <a:pt x="15019" y="27308"/>
                  <a:pt x="15045" y="27295"/>
                  <a:pt x="15051" y="27282"/>
                </a:cubicBezTo>
                <a:cubicBezTo>
                  <a:pt x="15090" y="27224"/>
                  <a:pt x="15136" y="27166"/>
                  <a:pt x="15168" y="27101"/>
                </a:cubicBezTo>
                <a:cubicBezTo>
                  <a:pt x="15181" y="27075"/>
                  <a:pt x="15188" y="27049"/>
                  <a:pt x="15207" y="27030"/>
                </a:cubicBezTo>
                <a:cubicBezTo>
                  <a:pt x="15188" y="27023"/>
                  <a:pt x="15181" y="27010"/>
                  <a:pt x="15175" y="27010"/>
                </a:cubicBezTo>
                <a:cubicBezTo>
                  <a:pt x="15136" y="27023"/>
                  <a:pt x="15090" y="27030"/>
                  <a:pt x="15045" y="27043"/>
                </a:cubicBezTo>
                <a:cubicBezTo>
                  <a:pt x="15012" y="27056"/>
                  <a:pt x="14986" y="27075"/>
                  <a:pt x="14974" y="27101"/>
                </a:cubicBezTo>
                <a:cubicBezTo>
                  <a:pt x="14928" y="27172"/>
                  <a:pt x="14889" y="27237"/>
                  <a:pt x="14850" y="27315"/>
                </a:cubicBezTo>
                <a:cubicBezTo>
                  <a:pt x="14850" y="27334"/>
                  <a:pt x="14857" y="27360"/>
                  <a:pt x="14850" y="27367"/>
                </a:cubicBezTo>
                <a:cubicBezTo>
                  <a:pt x="14844" y="27367"/>
                  <a:pt x="14844" y="27380"/>
                  <a:pt x="14850" y="27380"/>
                </a:cubicBezTo>
                <a:close/>
                <a:moveTo>
                  <a:pt x="19545" y="25661"/>
                </a:moveTo>
                <a:cubicBezTo>
                  <a:pt x="19578" y="25642"/>
                  <a:pt x="19610" y="25629"/>
                  <a:pt x="19649" y="25616"/>
                </a:cubicBezTo>
                <a:cubicBezTo>
                  <a:pt x="19947" y="25532"/>
                  <a:pt x="20239" y="25434"/>
                  <a:pt x="20524" y="25318"/>
                </a:cubicBezTo>
                <a:cubicBezTo>
                  <a:pt x="21166" y="25078"/>
                  <a:pt x="21770" y="24786"/>
                  <a:pt x="22347" y="24416"/>
                </a:cubicBezTo>
                <a:cubicBezTo>
                  <a:pt x="23261" y="23846"/>
                  <a:pt x="24052" y="23119"/>
                  <a:pt x="24714" y="22270"/>
                </a:cubicBezTo>
                <a:cubicBezTo>
                  <a:pt x="25200" y="21654"/>
                  <a:pt x="25609" y="20979"/>
                  <a:pt x="25920" y="20266"/>
                </a:cubicBezTo>
                <a:cubicBezTo>
                  <a:pt x="25939" y="20233"/>
                  <a:pt x="25946" y="20195"/>
                  <a:pt x="25965" y="20162"/>
                </a:cubicBezTo>
                <a:cubicBezTo>
                  <a:pt x="25965" y="20162"/>
                  <a:pt x="25965" y="20149"/>
                  <a:pt x="25952" y="20149"/>
                </a:cubicBezTo>
                <a:lnTo>
                  <a:pt x="25933" y="20149"/>
                </a:lnTo>
                <a:cubicBezTo>
                  <a:pt x="25913" y="20169"/>
                  <a:pt x="25900" y="20188"/>
                  <a:pt x="25881" y="20214"/>
                </a:cubicBezTo>
                <a:cubicBezTo>
                  <a:pt x="25492" y="20895"/>
                  <a:pt x="25038" y="21517"/>
                  <a:pt x="24519" y="22101"/>
                </a:cubicBezTo>
                <a:cubicBezTo>
                  <a:pt x="23507" y="23249"/>
                  <a:pt x="22327" y="24189"/>
                  <a:pt x="20985" y="24928"/>
                </a:cubicBezTo>
                <a:cubicBezTo>
                  <a:pt x="20563" y="25155"/>
                  <a:pt x="20135" y="25356"/>
                  <a:pt x="19694" y="25545"/>
                </a:cubicBezTo>
                <a:cubicBezTo>
                  <a:pt x="19649" y="25570"/>
                  <a:pt x="19597" y="25583"/>
                  <a:pt x="19552" y="25609"/>
                </a:cubicBezTo>
                <a:cubicBezTo>
                  <a:pt x="19532" y="25629"/>
                  <a:pt x="19532" y="25642"/>
                  <a:pt x="19545" y="25661"/>
                </a:cubicBezTo>
                <a:cubicBezTo>
                  <a:pt x="19519" y="25668"/>
                  <a:pt x="19500" y="25635"/>
                  <a:pt x="19467" y="25661"/>
                </a:cubicBezTo>
                <a:close/>
                <a:moveTo>
                  <a:pt x="18806" y="25772"/>
                </a:moveTo>
                <a:cubicBezTo>
                  <a:pt x="18851" y="25778"/>
                  <a:pt x="18903" y="25759"/>
                  <a:pt x="18942" y="25739"/>
                </a:cubicBezTo>
                <a:cubicBezTo>
                  <a:pt x="19552" y="25512"/>
                  <a:pt x="20142" y="25253"/>
                  <a:pt x="20719" y="24954"/>
                </a:cubicBezTo>
                <a:cubicBezTo>
                  <a:pt x="22379" y="24092"/>
                  <a:pt x="23780" y="22925"/>
                  <a:pt x="24941" y="21453"/>
                </a:cubicBezTo>
                <a:cubicBezTo>
                  <a:pt x="25232" y="21089"/>
                  <a:pt x="25492" y="20700"/>
                  <a:pt x="25725" y="20292"/>
                </a:cubicBezTo>
                <a:lnTo>
                  <a:pt x="25777" y="20195"/>
                </a:lnTo>
                <a:cubicBezTo>
                  <a:pt x="25777" y="20195"/>
                  <a:pt x="25777" y="20188"/>
                  <a:pt x="25771" y="20182"/>
                </a:cubicBezTo>
                <a:cubicBezTo>
                  <a:pt x="25771" y="20182"/>
                  <a:pt x="25758" y="20169"/>
                  <a:pt x="25758" y="20182"/>
                </a:cubicBezTo>
                <a:cubicBezTo>
                  <a:pt x="25732" y="20201"/>
                  <a:pt x="25712" y="20233"/>
                  <a:pt x="25686" y="20266"/>
                </a:cubicBezTo>
                <a:cubicBezTo>
                  <a:pt x="25427" y="20616"/>
                  <a:pt x="25142" y="20947"/>
                  <a:pt x="24850" y="21271"/>
                </a:cubicBezTo>
                <a:cubicBezTo>
                  <a:pt x="23702" y="22536"/>
                  <a:pt x="22405" y="23625"/>
                  <a:pt x="20978" y="24546"/>
                </a:cubicBezTo>
                <a:cubicBezTo>
                  <a:pt x="20330" y="24967"/>
                  <a:pt x="19656" y="25337"/>
                  <a:pt x="18955" y="25681"/>
                </a:cubicBezTo>
                <a:lnTo>
                  <a:pt x="18813" y="25759"/>
                </a:lnTo>
                <a:cubicBezTo>
                  <a:pt x="18813" y="25759"/>
                  <a:pt x="18813" y="25772"/>
                  <a:pt x="18806" y="25772"/>
                </a:cubicBezTo>
                <a:lnTo>
                  <a:pt x="18780" y="25772"/>
                </a:lnTo>
                <a:cubicBezTo>
                  <a:pt x="18774" y="25772"/>
                  <a:pt x="18774" y="25778"/>
                  <a:pt x="18767" y="25791"/>
                </a:cubicBezTo>
                <a:cubicBezTo>
                  <a:pt x="18774" y="25791"/>
                  <a:pt x="18780" y="25797"/>
                  <a:pt x="18787" y="25791"/>
                </a:cubicBezTo>
                <a:cubicBezTo>
                  <a:pt x="18800" y="25791"/>
                  <a:pt x="18800" y="25778"/>
                  <a:pt x="18806" y="25772"/>
                </a:cubicBezTo>
                <a:close/>
                <a:moveTo>
                  <a:pt x="18041" y="26024"/>
                </a:moveTo>
                <a:cubicBezTo>
                  <a:pt x="18067" y="25992"/>
                  <a:pt x="18106" y="25986"/>
                  <a:pt x="18138" y="25966"/>
                </a:cubicBezTo>
                <a:cubicBezTo>
                  <a:pt x="18657" y="25726"/>
                  <a:pt x="19176" y="25467"/>
                  <a:pt x="19681" y="25188"/>
                </a:cubicBezTo>
                <a:cubicBezTo>
                  <a:pt x="21270" y="24332"/>
                  <a:pt x="22703" y="23268"/>
                  <a:pt x="24000" y="22010"/>
                </a:cubicBezTo>
                <a:cubicBezTo>
                  <a:pt x="24506" y="21524"/>
                  <a:pt x="24980" y="21005"/>
                  <a:pt x="25414" y="20454"/>
                </a:cubicBezTo>
                <a:cubicBezTo>
                  <a:pt x="25459" y="20396"/>
                  <a:pt x="25498" y="20331"/>
                  <a:pt x="25550" y="20279"/>
                </a:cubicBezTo>
                <a:cubicBezTo>
                  <a:pt x="25563" y="20253"/>
                  <a:pt x="25583" y="20221"/>
                  <a:pt x="25583" y="20188"/>
                </a:cubicBezTo>
                <a:lnTo>
                  <a:pt x="25589" y="20188"/>
                </a:lnTo>
                <a:lnTo>
                  <a:pt x="25583" y="20188"/>
                </a:lnTo>
                <a:cubicBezTo>
                  <a:pt x="25583" y="20188"/>
                  <a:pt x="25583" y="20182"/>
                  <a:pt x="25589" y="20182"/>
                </a:cubicBezTo>
                <a:cubicBezTo>
                  <a:pt x="25466" y="20311"/>
                  <a:pt x="25349" y="20441"/>
                  <a:pt x="25213" y="20571"/>
                </a:cubicBezTo>
                <a:cubicBezTo>
                  <a:pt x="24811" y="20966"/>
                  <a:pt x="24389" y="21355"/>
                  <a:pt x="23961" y="21725"/>
                </a:cubicBezTo>
                <a:cubicBezTo>
                  <a:pt x="22470" y="23022"/>
                  <a:pt x="20888" y="24209"/>
                  <a:pt x="19202" y="25253"/>
                </a:cubicBezTo>
                <a:cubicBezTo>
                  <a:pt x="18851" y="25473"/>
                  <a:pt x="18501" y="25674"/>
                  <a:pt x="18164" y="25895"/>
                </a:cubicBezTo>
                <a:cubicBezTo>
                  <a:pt x="18125" y="25921"/>
                  <a:pt x="18080" y="25940"/>
                  <a:pt x="18041" y="25973"/>
                </a:cubicBezTo>
                <a:cubicBezTo>
                  <a:pt x="18034" y="25986"/>
                  <a:pt x="18041" y="26005"/>
                  <a:pt x="18041" y="26024"/>
                </a:cubicBezTo>
                <a:cubicBezTo>
                  <a:pt x="18028" y="26024"/>
                  <a:pt x="18021" y="26024"/>
                  <a:pt x="18002" y="26018"/>
                </a:cubicBezTo>
                <a:cubicBezTo>
                  <a:pt x="18021" y="26018"/>
                  <a:pt x="18028" y="26018"/>
                  <a:pt x="18041" y="26024"/>
                </a:cubicBezTo>
                <a:close/>
                <a:moveTo>
                  <a:pt x="23196" y="20584"/>
                </a:moveTo>
                <a:cubicBezTo>
                  <a:pt x="23151" y="20584"/>
                  <a:pt x="23099" y="20590"/>
                  <a:pt x="23054" y="20610"/>
                </a:cubicBezTo>
                <a:cubicBezTo>
                  <a:pt x="22833" y="20668"/>
                  <a:pt x="22613" y="20720"/>
                  <a:pt x="22392" y="20785"/>
                </a:cubicBezTo>
                <a:cubicBezTo>
                  <a:pt x="21569" y="21031"/>
                  <a:pt x="20784" y="21368"/>
                  <a:pt x="20045" y="21816"/>
                </a:cubicBezTo>
                <a:cubicBezTo>
                  <a:pt x="19474" y="22159"/>
                  <a:pt x="18942" y="22536"/>
                  <a:pt x="18436" y="22957"/>
                </a:cubicBezTo>
                <a:cubicBezTo>
                  <a:pt x="17269" y="23943"/>
                  <a:pt x="16283" y="25078"/>
                  <a:pt x="15447" y="26349"/>
                </a:cubicBezTo>
                <a:cubicBezTo>
                  <a:pt x="15434" y="26375"/>
                  <a:pt x="15414" y="26407"/>
                  <a:pt x="15402" y="26426"/>
                </a:cubicBezTo>
                <a:cubicBezTo>
                  <a:pt x="15389" y="26446"/>
                  <a:pt x="15402" y="26459"/>
                  <a:pt x="15414" y="26472"/>
                </a:cubicBezTo>
                <a:cubicBezTo>
                  <a:pt x="15479" y="26472"/>
                  <a:pt x="15544" y="26452"/>
                  <a:pt x="15609" y="26439"/>
                </a:cubicBezTo>
                <a:cubicBezTo>
                  <a:pt x="15628" y="26426"/>
                  <a:pt x="15648" y="26414"/>
                  <a:pt x="15661" y="26394"/>
                </a:cubicBezTo>
                <a:cubicBezTo>
                  <a:pt x="15680" y="26362"/>
                  <a:pt x="15706" y="26342"/>
                  <a:pt x="15732" y="26310"/>
                </a:cubicBezTo>
                <a:cubicBezTo>
                  <a:pt x="16102" y="25797"/>
                  <a:pt x="16504" y="25311"/>
                  <a:pt x="16932" y="24851"/>
                </a:cubicBezTo>
                <a:cubicBezTo>
                  <a:pt x="17743" y="23949"/>
                  <a:pt x="18631" y="23145"/>
                  <a:pt x="19623" y="22438"/>
                </a:cubicBezTo>
                <a:cubicBezTo>
                  <a:pt x="20687" y="21680"/>
                  <a:pt x="21834" y="21064"/>
                  <a:pt x="23086" y="20655"/>
                </a:cubicBezTo>
                <a:cubicBezTo>
                  <a:pt x="23118" y="20649"/>
                  <a:pt x="23157" y="20636"/>
                  <a:pt x="23190" y="20616"/>
                </a:cubicBezTo>
                <a:cubicBezTo>
                  <a:pt x="23196" y="20603"/>
                  <a:pt x="23196" y="20584"/>
                  <a:pt x="23196" y="20584"/>
                </a:cubicBezTo>
                <a:cubicBezTo>
                  <a:pt x="23216" y="20590"/>
                  <a:pt x="23229" y="20590"/>
                  <a:pt x="23255" y="20584"/>
                </a:cubicBezTo>
                <a:cubicBezTo>
                  <a:pt x="23261" y="20584"/>
                  <a:pt x="23268" y="20584"/>
                  <a:pt x="23268" y="20577"/>
                </a:cubicBezTo>
                <a:cubicBezTo>
                  <a:pt x="23268" y="20558"/>
                  <a:pt x="23261" y="20558"/>
                  <a:pt x="23255" y="20558"/>
                </a:cubicBezTo>
                <a:cubicBezTo>
                  <a:pt x="23229" y="20558"/>
                  <a:pt x="23216" y="20558"/>
                  <a:pt x="23196" y="20584"/>
                </a:cubicBezTo>
                <a:close/>
                <a:moveTo>
                  <a:pt x="22969" y="20493"/>
                </a:moveTo>
                <a:cubicBezTo>
                  <a:pt x="22937" y="20493"/>
                  <a:pt x="22924" y="20486"/>
                  <a:pt x="22904" y="20486"/>
                </a:cubicBezTo>
                <a:lnTo>
                  <a:pt x="22807" y="20512"/>
                </a:lnTo>
                <a:cubicBezTo>
                  <a:pt x="22593" y="20545"/>
                  <a:pt x="22373" y="20590"/>
                  <a:pt x="22152" y="20642"/>
                </a:cubicBezTo>
                <a:cubicBezTo>
                  <a:pt x="21264" y="20843"/>
                  <a:pt x="20421" y="21174"/>
                  <a:pt x="19623" y="21621"/>
                </a:cubicBezTo>
                <a:cubicBezTo>
                  <a:pt x="18806" y="22075"/>
                  <a:pt x="18073" y="22646"/>
                  <a:pt x="17405" y="23294"/>
                </a:cubicBezTo>
                <a:cubicBezTo>
                  <a:pt x="16925" y="23755"/>
                  <a:pt x="16484" y="24254"/>
                  <a:pt x="16089" y="24786"/>
                </a:cubicBezTo>
                <a:cubicBezTo>
                  <a:pt x="15706" y="25285"/>
                  <a:pt x="15369" y="25810"/>
                  <a:pt x="15051" y="26362"/>
                </a:cubicBezTo>
                <a:cubicBezTo>
                  <a:pt x="15025" y="26414"/>
                  <a:pt x="14986" y="26452"/>
                  <a:pt x="14986" y="26511"/>
                </a:cubicBezTo>
                <a:cubicBezTo>
                  <a:pt x="14993" y="26517"/>
                  <a:pt x="15006" y="26524"/>
                  <a:pt x="15012" y="26524"/>
                </a:cubicBezTo>
                <a:cubicBezTo>
                  <a:pt x="15084" y="26524"/>
                  <a:pt x="15149" y="26504"/>
                  <a:pt x="15220" y="26491"/>
                </a:cubicBezTo>
                <a:cubicBezTo>
                  <a:pt x="15252" y="26446"/>
                  <a:pt x="15285" y="26394"/>
                  <a:pt x="15317" y="26342"/>
                </a:cubicBezTo>
                <a:cubicBezTo>
                  <a:pt x="15804" y="25583"/>
                  <a:pt x="16348" y="24870"/>
                  <a:pt x="16958" y="24209"/>
                </a:cubicBezTo>
                <a:cubicBezTo>
                  <a:pt x="17652" y="23443"/>
                  <a:pt x="18423" y="22756"/>
                  <a:pt x="19273" y="22166"/>
                </a:cubicBezTo>
                <a:cubicBezTo>
                  <a:pt x="20317" y="21433"/>
                  <a:pt x="21452" y="20895"/>
                  <a:pt x="22697" y="20571"/>
                </a:cubicBezTo>
                <a:cubicBezTo>
                  <a:pt x="22801" y="20551"/>
                  <a:pt x="22885" y="20538"/>
                  <a:pt x="22969" y="20493"/>
                </a:cubicBezTo>
                <a:close/>
                <a:moveTo>
                  <a:pt x="14941" y="26971"/>
                </a:moveTo>
                <a:cubicBezTo>
                  <a:pt x="15006" y="26867"/>
                  <a:pt x="15058" y="26770"/>
                  <a:pt x="15116" y="26673"/>
                </a:cubicBezTo>
                <a:cubicBezTo>
                  <a:pt x="15123" y="26666"/>
                  <a:pt x="15123" y="26640"/>
                  <a:pt x="15116" y="26634"/>
                </a:cubicBezTo>
                <a:cubicBezTo>
                  <a:pt x="15116" y="26621"/>
                  <a:pt x="15103" y="26621"/>
                  <a:pt x="15084" y="26621"/>
                </a:cubicBezTo>
                <a:cubicBezTo>
                  <a:pt x="15019" y="26621"/>
                  <a:pt x="14954" y="26640"/>
                  <a:pt x="14896" y="26666"/>
                </a:cubicBezTo>
                <a:cubicBezTo>
                  <a:pt x="14844" y="26751"/>
                  <a:pt x="14798" y="26842"/>
                  <a:pt x="14753" y="26932"/>
                </a:cubicBezTo>
                <a:cubicBezTo>
                  <a:pt x="14740" y="26945"/>
                  <a:pt x="14734" y="26971"/>
                  <a:pt x="14727" y="26991"/>
                </a:cubicBezTo>
                <a:lnTo>
                  <a:pt x="14727" y="27004"/>
                </a:lnTo>
                <a:cubicBezTo>
                  <a:pt x="14734" y="27010"/>
                  <a:pt x="14740" y="27023"/>
                  <a:pt x="14753" y="27023"/>
                </a:cubicBezTo>
                <a:cubicBezTo>
                  <a:pt x="14811" y="27004"/>
                  <a:pt x="14863" y="26997"/>
                  <a:pt x="14941" y="26971"/>
                </a:cubicBezTo>
                <a:close/>
                <a:moveTo>
                  <a:pt x="14623" y="27192"/>
                </a:moveTo>
                <a:cubicBezTo>
                  <a:pt x="14565" y="27289"/>
                  <a:pt x="14507" y="27399"/>
                  <a:pt x="14468" y="27516"/>
                </a:cubicBezTo>
                <a:lnTo>
                  <a:pt x="14468" y="27529"/>
                </a:lnTo>
                <a:cubicBezTo>
                  <a:pt x="14474" y="27548"/>
                  <a:pt x="14481" y="27548"/>
                  <a:pt x="14494" y="27542"/>
                </a:cubicBezTo>
                <a:lnTo>
                  <a:pt x="14617" y="27490"/>
                </a:lnTo>
                <a:cubicBezTo>
                  <a:pt x="14636" y="27484"/>
                  <a:pt x="14662" y="27458"/>
                  <a:pt x="14669" y="27445"/>
                </a:cubicBezTo>
                <a:cubicBezTo>
                  <a:pt x="14727" y="27347"/>
                  <a:pt x="14779" y="27257"/>
                  <a:pt x="14824" y="27159"/>
                </a:cubicBezTo>
                <a:lnTo>
                  <a:pt x="14824" y="27140"/>
                </a:lnTo>
                <a:cubicBezTo>
                  <a:pt x="14818" y="27133"/>
                  <a:pt x="14811" y="27127"/>
                  <a:pt x="14798" y="27133"/>
                </a:cubicBezTo>
                <a:cubicBezTo>
                  <a:pt x="14747" y="27140"/>
                  <a:pt x="14688" y="27159"/>
                  <a:pt x="14623" y="27192"/>
                </a:cubicBezTo>
                <a:close/>
                <a:moveTo>
                  <a:pt x="15298" y="26589"/>
                </a:moveTo>
                <a:cubicBezTo>
                  <a:pt x="15233" y="26686"/>
                  <a:pt x="15175" y="26783"/>
                  <a:pt x="15123" y="26874"/>
                </a:cubicBezTo>
                <a:cubicBezTo>
                  <a:pt x="15123" y="26880"/>
                  <a:pt x="15123" y="26893"/>
                  <a:pt x="15136" y="26900"/>
                </a:cubicBezTo>
                <a:cubicBezTo>
                  <a:pt x="15136" y="26900"/>
                  <a:pt x="15142" y="26906"/>
                  <a:pt x="15149" y="26906"/>
                </a:cubicBezTo>
                <a:cubicBezTo>
                  <a:pt x="15200" y="26893"/>
                  <a:pt x="15252" y="26880"/>
                  <a:pt x="15304" y="26867"/>
                </a:cubicBezTo>
                <a:cubicBezTo>
                  <a:pt x="15317" y="26861"/>
                  <a:pt x="15343" y="26848"/>
                  <a:pt x="15350" y="26835"/>
                </a:cubicBezTo>
                <a:cubicBezTo>
                  <a:pt x="15408" y="26751"/>
                  <a:pt x="15466" y="26673"/>
                  <a:pt x="15512" y="26589"/>
                </a:cubicBezTo>
                <a:cubicBezTo>
                  <a:pt x="15512" y="26582"/>
                  <a:pt x="15512" y="26576"/>
                  <a:pt x="15505" y="26569"/>
                </a:cubicBezTo>
                <a:cubicBezTo>
                  <a:pt x="15505" y="26569"/>
                  <a:pt x="15499" y="26556"/>
                  <a:pt x="15492" y="26556"/>
                </a:cubicBezTo>
                <a:cubicBezTo>
                  <a:pt x="15434" y="26569"/>
                  <a:pt x="15369" y="26582"/>
                  <a:pt x="15298" y="26589"/>
                </a:cubicBezTo>
                <a:close/>
                <a:moveTo>
                  <a:pt x="14552" y="27678"/>
                </a:moveTo>
                <a:cubicBezTo>
                  <a:pt x="14533" y="27672"/>
                  <a:pt x="14526" y="27659"/>
                  <a:pt x="14520" y="27659"/>
                </a:cubicBezTo>
                <a:cubicBezTo>
                  <a:pt x="14481" y="27672"/>
                  <a:pt x="14442" y="27685"/>
                  <a:pt x="14409" y="27704"/>
                </a:cubicBezTo>
                <a:cubicBezTo>
                  <a:pt x="14377" y="27717"/>
                  <a:pt x="14357" y="27743"/>
                  <a:pt x="14344" y="27769"/>
                </a:cubicBezTo>
                <a:cubicBezTo>
                  <a:pt x="14306" y="27853"/>
                  <a:pt x="14267" y="27944"/>
                  <a:pt x="14234" y="28035"/>
                </a:cubicBezTo>
                <a:lnTo>
                  <a:pt x="14234" y="28048"/>
                </a:lnTo>
                <a:cubicBezTo>
                  <a:pt x="14234" y="28061"/>
                  <a:pt x="14241" y="28067"/>
                  <a:pt x="14247" y="28074"/>
                </a:cubicBezTo>
                <a:lnTo>
                  <a:pt x="14267" y="28074"/>
                </a:lnTo>
                <a:cubicBezTo>
                  <a:pt x="14299" y="28061"/>
                  <a:pt x="14332" y="28041"/>
                  <a:pt x="14364" y="28015"/>
                </a:cubicBezTo>
                <a:cubicBezTo>
                  <a:pt x="14383" y="28002"/>
                  <a:pt x="14403" y="27983"/>
                  <a:pt x="14416" y="27963"/>
                </a:cubicBezTo>
                <a:cubicBezTo>
                  <a:pt x="14461" y="27873"/>
                  <a:pt x="14507" y="27775"/>
                  <a:pt x="14552" y="27678"/>
                </a:cubicBezTo>
                <a:close/>
                <a:moveTo>
                  <a:pt x="14617" y="27853"/>
                </a:moveTo>
                <a:cubicBezTo>
                  <a:pt x="14669" y="27834"/>
                  <a:pt x="14727" y="27808"/>
                  <a:pt x="14760" y="27756"/>
                </a:cubicBezTo>
                <a:cubicBezTo>
                  <a:pt x="14818" y="27685"/>
                  <a:pt x="14863" y="27607"/>
                  <a:pt x="14896" y="27522"/>
                </a:cubicBezTo>
                <a:cubicBezTo>
                  <a:pt x="14896" y="27522"/>
                  <a:pt x="14896" y="27516"/>
                  <a:pt x="14889" y="27516"/>
                </a:cubicBezTo>
                <a:cubicBezTo>
                  <a:pt x="14889" y="27516"/>
                  <a:pt x="14883" y="27509"/>
                  <a:pt x="14876" y="27509"/>
                </a:cubicBezTo>
                <a:cubicBezTo>
                  <a:pt x="14824" y="27516"/>
                  <a:pt x="14785" y="27535"/>
                  <a:pt x="14747" y="27561"/>
                </a:cubicBezTo>
                <a:lnTo>
                  <a:pt x="14721" y="27587"/>
                </a:lnTo>
                <a:cubicBezTo>
                  <a:pt x="14669" y="27672"/>
                  <a:pt x="14623" y="27743"/>
                  <a:pt x="14597" y="27834"/>
                </a:cubicBezTo>
                <a:cubicBezTo>
                  <a:pt x="14597" y="27834"/>
                  <a:pt x="14604" y="27847"/>
                  <a:pt x="14617" y="27853"/>
                </a:cubicBezTo>
                <a:close/>
                <a:moveTo>
                  <a:pt x="15246" y="27192"/>
                </a:moveTo>
                <a:cubicBezTo>
                  <a:pt x="15265" y="27198"/>
                  <a:pt x="15272" y="27205"/>
                  <a:pt x="15278" y="27205"/>
                </a:cubicBezTo>
                <a:cubicBezTo>
                  <a:pt x="15369" y="27185"/>
                  <a:pt x="15440" y="27153"/>
                  <a:pt x="15479" y="27068"/>
                </a:cubicBezTo>
                <a:cubicBezTo>
                  <a:pt x="15499" y="27036"/>
                  <a:pt x="15531" y="27010"/>
                  <a:pt x="15544" y="26978"/>
                </a:cubicBezTo>
                <a:cubicBezTo>
                  <a:pt x="15557" y="26965"/>
                  <a:pt x="15557" y="26945"/>
                  <a:pt x="15564" y="26932"/>
                </a:cubicBezTo>
                <a:cubicBezTo>
                  <a:pt x="15499" y="26913"/>
                  <a:pt x="15447" y="26958"/>
                  <a:pt x="15382" y="26965"/>
                </a:cubicBezTo>
                <a:cubicBezTo>
                  <a:pt x="15343" y="27036"/>
                  <a:pt x="15285" y="27107"/>
                  <a:pt x="15246" y="27192"/>
                </a:cubicBezTo>
                <a:close/>
                <a:moveTo>
                  <a:pt x="15933" y="26673"/>
                </a:moveTo>
                <a:cubicBezTo>
                  <a:pt x="15985" y="26699"/>
                  <a:pt x="16018" y="26666"/>
                  <a:pt x="16056" y="26653"/>
                </a:cubicBezTo>
                <a:cubicBezTo>
                  <a:pt x="16082" y="26647"/>
                  <a:pt x="16108" y="26640"/>
                  <a:pt x="16128" y="26615"/>
                </a:cubicBezTo>
                <a:cubicBezTo>
                  <a:pt x="16180" y="26569"/>
                  <a:pt x="16219" y="26517"/>
                  <a:pt x="16257" y="26472"/>
                </a:cubicBezTo>
                <a:lnTo>
                  <a:pt x="16257" y="26452"/>
                </a:lnTo>
                <a:cubicBezTo>
                  <a:pt x="16251" y="26446"/>
                  <a:pt x="16245" y="26439"/>
                  <a:pt x="16238" y="26439"/>
                </a:cubicBezTo>
                <a:cubicBezTo>
                  <a:pt x="16186" y="26446"/>
                  <a:pt x="16141" y="26452"/>
                  <a:pt x="16095" y="26459"/>
                </a:cubicBezTo>
                <a:cubicBezTo>
                  <a:pt x="16043" y="26511"/>
                  <a:pt x="15998" y="26569"/>
                  <a:pt x="15959" y="26621"/>
                </a:cubicBezTo>
                <a:close/>
                <a:moveTo>
                  <a:pt x="15006" y="27613"/>
                </a:moveTo>
                <a:cubicBezTo>
                  <a:pt x="15051" y="27594"/>
                  <a:pt x="15103" y="27574"/>
                  <a:pt x="15136" y="27522"/>
                </a:cubicBezTo>
                <a:cubicBezTo>
                  <a:pt x="15168" y="27471"/>
                  <a:pt x="15207" y="27425"/>
                  <a:pt x="15239" y="27373"/>
                </a:cubicBezTo>
                <a:cubicBezTo>
                  <a:pt x="15239" y="27367"/>
                  <a:pt x="15239" y="27360"/>
                  <a:pt x="15233" y="27354"/>
                </a:cubicBezTo>
                <a:lnTo>
                  <a:pt x="15213" y="27354"/>
                </a:lnTo>
                <a:cubicBezTo>
                  <a:pt x="15142" y="27367"/>
                  <a:pt x="15077" y="27406"/>
                  <a:pt x="15045" y="27490"/>
                </a:cubicBezTo>
                <a:cubicBezTo>
                  <a:pt x="15025" y="27522"/>
                  <a:pt x="15006" y="27555"/>
                  <a:pt x="14986" y="27587"/>
                </a:cubicBezTo>
                <a:lnTo>
                  <a:pt x="14986" y="27600"/>
                </a:lnTo>
                <a:cubicBezTo>
                  <a:pt x="14993" y="27607"/>
                  <a:pt x="15006" y="27613"/>
                  <a:pt x="15006" y="27613"/>
                </a:cubicBezTo>
                <a:close/>
                <a:moveTo>
                  <a:pt x="15920" y="26835"/>
                </a:moveTo>
                <a:cubicBezTo>
                  <a:pt x="15901" y="26829"/>
                  <a:pt x="15894" y="26816"/>
                  <a:pt x="15888" y="26816"/>
                </a:cubicBezTo>
                <a:cubicBezTo>
                  <a:pt x="15823" y="26816"/>
                  <a:pt x="15771" y="26842"/>
                  <a:pt x="15732" y="26900"/>
                </a:cubicBezTo>
                <a:cubicBezTo>
                  <a:pt x="15706" y="26932"/>
                  <a:pt x="15687" y="26971"/>
                  <a:pt x="15661" y="27004"/>
                </a:cubicBezTo>
                <a:cubicBezTo>
                  <a:pt x="15654" y="27010"/>
                  <a:pt x="15654" y="27023"/>
                  <a:pt x="15661" y="27030"/>
                </a:cubicBezTo>
                <a:cubicBezTo>
                  <a:pt x="15791" y="27023"/>
                  <a:pt x="15855" y="26926"/>
                  <a:pt x="15920" y="26835"/>
                </a:cubicBezTo>
                <a:close/>
                <a:moveTo>
                  <a:pt x="16614" y="26407"/>
                </a:moveTo>
                <a:lnTo>
                  <a:pt x="16608" y="26394"/>
                </a:lnTo>
                <a:cubicBezTo>
                  <a:pt x="16549" y="26388"/>
                  <a:pt x="16504" y="26388"/>
                  <a:pt x="16465" y="26426"/>
                </a:cubicBezTo>
                <a:cubicBezTo>
                  <a:pt x="16426" y="26459"/>
                  <a:pt x="16407" y="26491"/>
                  <a:pt x="16374" y="26524"/>
                </a:cubicBezTo>
                <a:cubicBezTo>
                  <a:pt x="16368" y="26537"/>
                  <a:pt x="16374" y="26543"/>
                  <a:pt x="16374" y="26550"/>
                </a:cubicBezTo>
                <a:cubicBezTo>
                  <a:pt x="16374" y="26550"/>
                  <a:pt x="16381" y="26556"/>
                  <a:pt x="16387" y="26556"/>
                </a:cubicBezTo>
                <a:cubicBezTo>
                  <a:pt x="16426" y="26556"/>
                  <a:pt x="16478" y="26550"/>
                  <a:pt x="16510" y="26517"/>
                </a:cubicBezTo>
                <a:cubicBezTo>
                  <a:pt x="16549" y="26485"/>
                  <a:pt x="16582" y="26452"/>
                  <a:pt x="16614" y="26420"/>
                </a:cubicBezTo>
                <a:close/>
                <a:moveTo>
                  <a:pt x="14163" y="28742"/>
                </a:moveTo>
                <a:cubicBezTo>
                  <a:pt x="14150" y="28761"/>
                  <a:pt x="14150" y="28774"/>
                  <a:pt x="14143" y="28780"/>
                </a:cubicBezTo>
                <a:cubicBezTo>
                  <a:pt x="14143" y="28787"/>
                  <a:pt x="14143" y="28787"/>
                  <a:pt x="14150" y="28793"/>
                </a:cubicBezTo>
                <a:lnTo>
                  <a:pt x="14163" y="28793"/>
                </a:lnTo>
                <a:cubicBezTo>
                  <a:pt x="14208" y="28774"/>
                  <a:pt x="14234" y="28716"/>
                  <a:pt x="14260" y="28664"/>
                </a:cubicBezTo>
                <a:cubicBezTo>
                  <a:pt x="14273" y="28644"/>
                  <a:pt x="14299" y="28618"/>
                  <a:pt x="14293" y="28579"/>
                </a:cubicBezTo>
                <a:lnTo>
                  <a:pt x="14280" y="28566"/>
                </a:lnTo>
                <a:cubicBezTo>
                  <a:pt x="14247" y="28579"/>
                  <a:pt x="14228" y="28599"/>
                  <a:pt x="14208" y="28625"/>
                </a:cubicBezTo>
                <a:cubicBezTo>
                  <a:pt x="14182" y="28664"/>
                  <a:pt x="14176" y="28709"/>
                  <a:pt x="14163" y="28742"/>
                </a:cubicBezTo>
                <a:close/>
                <a:moveTo>
                  <a:pt x="14909" y="27853"/>
                </a:moveTo>
                <a:lnTo>
                  <a:pt x="14909" y="27834"/>
                </a:lnTo>
                <a:cubicBezTo>
                  <a:pt x="14909" y="27821"/>
                  <a:pt x="14889" y="27834"/>
                  <a:pt x="14883" y="27834"/>
                </a:cubicBezTo>
                <a:cubicBezTo>
                  <a:pt x="14850" y="27840"/>
                  <a:pt x="14824" y="27860"/>
                  <a:pt x="14805" y="27886"/>
                </a:cubicBezTo>
                <a:cubicBezTo>
                  <a:pt x="14785" y="27931"/>
                  <a:pt x="14766" y="27957"/>
                  <a:pt x="14740" y="28002"/>
                </a:cubicBezTo>
                <a:lnTo>
                  <a:pt x="14740" y="28015"/>
                </a:lnTo>
                <a:cubicBezTo>
                  <a:pt x="14753" y="28015"/>
                  <a:pt x="14766" y="28022"/>
                  <a:pt x="14772" y="28015"/>
                </a:cubicBezTo>
                <a:cubicBezTo>
                  <a:pt x="14831" y="27976"/>
                  <a:pt x="14863" y="27911"/>
                  <a:pt x="14909" y="27853"/>
                </a:cubicBezTo>
                <a:close/>
                <a:moveTo>
                  <a:pt x="16251" y="26738"/>
                </a:moveTo>
                <a:cubicBezTo>
                  <a:pt x="16212" y="26718"/>
                  <a:pt x="16212" y="26718"/>
                  <a:pt x="16193" y="26725"/>
                </a:cubicBezTo>
                <a:cubicBezTo>
                  <a:pt x="16154" y="26744"/>
                  <a:pt x="16121" y="26777"/>
                  <a:pt x="16095" y="26809"/>
                </a:cubicBezTo>
                <a:cubicBezTo>
                  <a:pt x="16089" y="26816"/>
                  <a:pt x="16089" y="26822"/>
                  <a:pt x="16089" y="26835"/>
                </a:cubicBezTo>
                <a:cubicBezTo>
                  <a:pt x="16089" y="26842"/>
                  <a:pt x="16121" y="26848"/>
                  <a:pt x="16128" y="26842"/>
                </a:cubicBezTo>
                <a:cubicBezTo>
                  <a:pt x="16180" y="26816"/>
                  <a:pt x="16219" y="26783"/>
                  <a:pt x="16251" y="26738"/>
                </a:cubicBezTo>
                <a:close/>
                <a:moveTo>
                  <a:pt x="15564" y="27231"/>
                </a:moveTo>
                <a:cubicBezTo>
                  <a:pt x="15538" y="27205"/>
                  <a:pt x="15525" y="27218"/>
                  <a:pt x="15505" y="27231"/>
                </a:cubicBezTo>
                <a:cubicBezTo>
                  <a:pt x="15460" y="27257"/>
                  <a:pt x="15427" y="27302"/>
                  <a:pt x="15402" y="27354"/>
                </a:cubicBezTo>
                <a:lnTo>
                  <a:pt x="15402" y="27367"/>
                </a:lnTo>
                <a:cubicBezTo>
                  <a:pt x="15408" y="27367"/>
                  <a:pt x="15427" y="27380"/>
                  <a:pt x="15434" y="27380"/>
                </a:cubicBezTo>
                <a:cubicBezTo>
                  <a:pt x="15492" y="27334"/>
                  <a:pt x="15531" y="27289"/>
                  <a:pt x="15564" y="27231"/>
                </a:cubicBezTo>
                <a:close/>
                <a:moveTo>
                  <a:pt x="16964" y="26349"/>
                </a:moveTo>
                <a:cubicBezTo>
                  <a:pt x="16958" y="26342"/>
                  <a:pt x="16951" y="26329"/>
                  <a:pt x="16938" y="26329"/>
                </a:cubicBezTo>
                <a:cubicBezTo>
                  <a:pt x="16887" y="26323"/>
                  <a:pt x="16841" y="26362"/>
                  <a:pt x="16809" y="26407"/>
                </a:cubicBezTo>
                <a:lnTo>
                  <a:pt x="16809" y="26420"/>
                </a:lnTo>
                <a:cubicBezTo>
                  <a:pt x="16809" y="26426"/>
                  <a:pt x="16822" y="26426"/>
                  <a:pt x="16828" y="26426"/>
                </a:cubicBezTo>
                <a:cubicBezTo>
                  <a:pt x="16880" y="26426"/>
                  <a:pt x="16925" y="26394"/>
                  <a:pt x="16964" y="26355"/>
                </a:cubicBezTo>
                <a:cubicBezTo>
                  <a:pt x="16958" y="26355"/>
                  <a:pt x="16958" y="26349"/>
                  <a:pt x="16964" y="26349"/>
                </a:cubicBezTo>
                <a:close/>
                <a:moveTo>
                  <a:pt x="23391" y="20538"/>
                </a:moveTo>
                <a:cubicBezTo>
                  <a:pt x="23384" y="20538"/>
                  <a:pt x="23384" y="20525"/>
                  <a:pt x="23378" y="20525"/>
                </a:cubicBezTo>
                <a:cubicBezTo>
                  <a:pt x="23358" y="20525"/>
                  <a:pt x="23358" y="20538"/>
                  <a:pt x="23371" y="20545"/>
                </a:cubicBezTo>
                <a:lnTo>
                  <a:pt x="23384" y="20545"/>
                </a:lnTo>
                <a:cubicBezTo>
                  <a:pt x="23391" y="20545"/>
                  <a:pt x="23391" y="20538"/>
                  <a:pt x="23391" y="20538"/>
                </a:cubicBezTo>
                <a:close/>
                <a:moveTo>
                  <a:pt x="12749" y="32697"/>
                </a:moveTo>
                <a:lnTo>
                  <a:pt x="12743" y="32684"/>
                </a:lnTo>
                <a:lnTo>
                  <a:pt x="12736" y="32704"/>
                </a:lnTo>
                <a:close/>
                <a:moveTo>
                  <a:pt x="13981" y="29183"/>
                </a:moveTo>
                <a:lnTo>
                  <a:pt x="13981" y="29183"/>
                </a:lnTo>
                <a:lnTo>
                  <a:pt x="13988" y="29183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53" name="Google Shape;353;p18"/>
          <p:cNvGrpSpPr/>
          <p:nvPr/>
        </p:nvGrpSpPr>
        <p:grpSpPr>
          <a:xfrm rot="3154928">
            <a:off x="-2221772" y="-3512497"/>
            <a:ext cx="6101075" cy="6981156"/>
            <a:chOff x="-288664" y="779477"/>
            <a:chExt cx="2251128" cy="2575853"/>
          </a:xfrm>
        </p:grpSpPr>
        <p:sp>
          <p:nvSpPr>
            <p:cNvPr id="354" name="Google Shape;354;p18"/>
            <p:cNvSpPr/>
            <p:nvPr/>
          </p:nvSpPr>
          <p:spPr>
            <a:xfrm>
              <a:off x="-288664" y="779477"/>
              <a:ext cx="2251128" cy="2575853"/>
            </a:xfrm>
            <a:custGeom>
              <a:avLst/>
              <a:gdLst/>
              <a:ahLst/>
              <a:cxnLst/>
              <a:rect l="l" t="t" r="r" b="b"/>
              <a:pathLst>
                <a:path w="28333" h="32418" extrusionOk="0">
                  <a:moveTo>
                    <a:pt x="14916" y="32359"/>
                  </a:moveTo>
                  <a:cubicBezTo>
                    <a:pt x="13755" y="32359"/>
                    <a:pt x="12633" y="31867"/>
                    <a:pt x="11907" y="31017"/>
                  </a:cubicBezTo>
                  <a:cubicBezTo>
                    <a:pt x="11323" y="30330"/>
                    <a:pt x="11019" y="29454"/>
                    <a:pt x="10727" y="28611"/>
                  </a:cubicBezTo>
                  <a:cubicBezTo>
                    <a:pt x="10403" y="27684"/>
                    <a:pt x="10065" y="26718"/>
                    <a:pt x="9371" y="26030"/>
                  </a:cubicBezTo>
                  <a:cubicBezTo>
                    <a:pt x="8399" y="25057"/>
                    <a:pt x="7043" y="24850"/>
                    <a:pt x="5617" y="24623"/>
                  </a:cubicBezTo>
                  <a:cubicBezTo>
                    <a:pt x="4657" y="24467"/>
                    <a:pt x="3658" y="24312"/>
                    <a:pt x="2789" y="23897"/>
                  </a:cubicBezTo>
                  <a:cubicBezTo>
                    <a:pt x="1719" y="23397"/>
                    <a:pt x="850" y="22483"/>
                    <a:pt x="396" y="21394"/>
                  </a:cubicBezTo>
                  <a:cubicBezTo>
                    <a:pt x="105" y="20700"/>
                    <a:pt x="1" y="19967"/>
                    <a:pt x="92" y="19292"/>
                  </a:cubicBezTo>
                  <a:cubicBezTo>
                    <a:pt x="228" y="18313"/>
                    <a:pt x="786" y="17341"/>
                    <a:pt x="1810" y="16297"/>
                  </a:cubicBezTo>
                  <a:cubicBezTo>
                    <a:pt x="2660" y="15434"/>
                    <a:pt x="3619" y="14688"/>
                    <a:pt x="4663" y="14085"/>
                  </a:cubicBezTo>
                  <a:cubicBezTo>
                    <a:pt x="4865" y="13962"/>
                    <a:pt x="5079" y="13845"/>
                    <a:pt x="5280" y="13729"/>
                  </a:cubicBezTo>
                  <a:cubicBezTo>
                    <a:pt x="6881" y="12808"/>
                    <a:pt x="8554" y="11861"/>
                    <a:pt x="9281" y="10013"/>
                  </a:cubicBezTo>
                  <a:cubicBezTo>
                    <a:pt x="9696" y="8975"/>
                    <a:pt x="9598" y="7834"/>
                    <a:pt x="9501" y="6725"/>
                  </a:cubicBezTo>
                  <a:cubicBezTo>
                    <a:pt x="9430" y="5869"/>
                    <a:pt x="9358" y="4987"/>
                    <a:pt x="9508" y="4144"/>
                  </a:cubicBezTo>
                  <a:cubicBezTo>
                    <a:pt x="9890" y="1998"/>
                    <a:pt x="12504" y="253"/>
                    <a:pt x="14585" y="130"/>
                  </a:cubicBezTo>
                  <a:lnTo>
                    <a:pt x="14585" y="149"/>
                  </a:lnTo>
                  <a:lnTo>
                    <a:pt x="14585" y="130"/>
                  </a:lnTo>
                  <a:cubicBezTo>
                    <a:pt x="16887" y="0"/>
                    <a:pt x="19151" y="1576"/>
                    <a:pt x="19734" y="3716"/>
                  </a:cubicBezTo>
                  <a:cubicBezTo>
                    <a:pt x="19896" y="4313"/>
                    <a:pt x="19942" y="4955"/>
                    <a:pt x="19981" y="5571"/>
                  </a:cubicBezTo>
                  <a:cubicBezTo>
                    <a:pt x="20032" y="6336"/>
                    <a:pt x="20091" y="7127"/>
                    <a:pt x="20370" y="7847"/>
                  </a:cubicBezTo>
                  <a:cubicBezTo>
                    <a:pt x="20921" y="9222"/>
                    <a:pt x="22218" y="10110"/>
                    <a:pt x="23281" y="10733"/>
                  </a:cubicBezTo>
                  <a:cubicBezTo>
                    <a:pt x="23528" y="10882"/>
                    <a:pt x="23787" y="11018"/>
                    <a:pt x="24027" y="11154"/>
                  </a:cubicBezTo>
                  <a:cubicBezTo>
                    <a:pt x="24993" y="11692"/>
                    <a:pt x="25979" y="12250"/>
                    <a:pt x="26757" y="13054"/>
                  </a:cubicBezTo>
                  <a:cubicBezTo>
                    <a:pt x="27684" y="14007"/>
                    <a:pt x="28333" y="15577"/>
                    <a:pt x="27710" y="16893"/>
                  </a:cubicBezTo>
                  <a:cubicBezTo>
                    <a:pt x="27399" y="17542"/>
                    <a:pt x="26835" y="18015"/>
                    <a:pt x="26368" y="18352"/>
                  </a:cubicBezTo>
                  <a:cubicBezTo>
                    <a:pt x="25849" y="18735"/>
                    <a:pt x="25285" y="19085"/>
                    <a:pt x="24734" y="19416"/>
                  </a:cubicBezTo>
                  <a:cubicBezTo>
                    <a:pt x="23612" y="20097"/>
                    <a:pt x="22458" y="20803"/>
                    <a:pt x="21667" y="21854"/>
                  </a:cubicBezTo>
                  <a:cubicBezTo>
                    <a:pt x="20752" y="23080"/>
                    <a:pt x="20428" y="24642"/>
                    <a:pt x="20110" y="26153"/>
                  </a:cubicBezTo>
                  <a:cubicBezTo>
                    <a:pt x="19799" y="27690"/>
                    <a:pt x="19462" y="29279"/>
                    <a:pt x="18502" y="30524"/>
                  </a:cubicBezTo>
                  <a:cubicBezTo>
                    <a:pt x="17704" y="31542"/>
                    <a:pt x="16511" y="32217"/>
                    <a:pt x="15299" y="32327"/>
                  </a:cubicBezTo>
                  <a:cubicBezTo>
                    <a:pt x="15169" y="32353"/>
                    <a:pt x="15039" y="32359"/>
                    <a:pt x="14916" y="32359"/>
                  </a:cubicBezTo>
                  <a:close/>
                  <a:moveTo>
                    <a:pt x="14851" y="156"/>
                  </a:moveTo>
                  <a:cubicBezTo>
                    <a:pt x="14760" y="156"/>
                    <a:pt x="14676" y="156"/>
                    <a:pt x="14585" y="162"/>
                  </a:cubicBezTo>
                  <a:cubicBezTo>
                    <a:pt x="12517" y="286"/>
                    <a:pt x="9929" y="2010"/>
                    <a:pt x="9553" y="4144"/>
                  </a:cubicBezTo>
                  <a:cubicBezTo>
                    <a:pt x="9404" y="4981"/>
                    <a:pt x="9475" y="5862"/>
                    <a:pt x="9553" y="6712"/>
                  </a:cubicBezTo>
                  <a:cubicBezTo>
                    <a:pt x="9650" y="7827"/>
                    <a:pt x="9748" y="8975"/>
                    <a:pt x="9326" y="10019"/>
                  </a:cubicBezTo>
                  <a:cubicBezTo>
                    <a:pt x="8587" y="11887"/>
                    <a:pt x="6914" y="12834"/>
                    <a:pt x="5305" y="13748"/>
                  </a:cubicBezTo>
                  <a:cubicBezTo>
                    <a:pt x="5098" y="13865"/>
                    <a:pt x="4890" y="13988"/>
                    <a:pt x="4689" y="14105"/>
                  </a:cubicBezTo>
                  <a:cubicBezTo>
                    <a:pt x="3652" y="14714"/>
                    <a:pt x="2692" y="15453"/>
                    <a:pt x="1843" y="16309"/>
                  </a:cubicBezTo>
                  <a:cubicBezTo>
                    <a:pt x="818" y="17347"/>
                    <a:pt x="260" y="18320"/>
                    <a:pt x="131" y="19286"/>
                  </a:cubicBezTo>
                  <a:cubicBezTo>
                    <a:pt x="40" y="19954"/>
                    <a:pt x="150" y="20674"/>
                    <a:pt x="429" y="21361"/>
                  </a:cubicBezTo>
                  <a:cubicBezTo>
                    <a:pt x="883" y="22438"/>
                    <a:pt x="1745" y="23345"/>
                    <a:pt x="2809" y="23851"/>
                  </a:cubicBezTo>
                  <a:cubicBezTo>
                    <a:pt x="3671" y="24266"/>
                    <a:pt x="4663" y="24415"/>
                    <a:pt x="5630" y="24565"/>
                  </a:cubicBezTo>
                  <a:cubicBezTo>
                    <a:pt x="7063" y="24792"/>
                    <a:pt x="8425" y="24999"/>
                    <a:pt x="9404" y="25985"/>
                  </a:cubicBezTo>
                  <a:cubicBezTo>
                    <a:pt x="10104" y="26679"/>
                    <a:pt x="10441" y="27645"/>
                    <a:pt x="10766" y="28579"/>
                  </a:cubicBezTo>
                  <a:cubicBezTo>
                    <a:pt x="11057" y="29422"/>
                    <a:pt x="11362" y="30297"/>
                    <a:pt x="11939" y="30978"/>
                  </a:cubicBezTo>
                  <a:cubicBezTo>
                    <a:pt x="12737" y="31905"/>
                    <a:pt x="14015" y="32418"/>
                    <a:pt x="15299" y="32288"/>
                  </a:cubicBezTo>
                  <a:cubicBezTo>
                    <a:pt x="16498" y="32178"/>
                    <a:pt x="17685" y="31503"/>
                    <a:pt x="18476" y="30492"/>
                  </a:cubicBezTo>
                  <a:cubicBezTo>
                    <a:pt x="19429" y="29260"/>
                    <a:pt x="19767" y="27671"/>
                    <a:pt x="20078" y="26134"/>
                  </a:cubicBezTo>
                  <a:cubicBezTo>
                    <a:pt x="20396" y="24623"/>
                    <a:pt x="20720" y="23067"/>
                    <a:pt x="21641" y="21822"/>
                  </a:cubicBezTo>
                  <a:cubicBezTo>
                    <a:pt x="22438" y="20765"/>
                    <a:pt x="23599" y="20058"/>
                    <a:pt x="24714" y="19377"/>
                  </a:cubicBezTo>
                  <a:cubicBezTo>
                    <a:pt x="25266" y="19046"/>
                    <a:pt x="25836" y="18696"/>
                    <a:pt x="26342" y="18313"/>
                  </a:cubicBezTo>
                  <a:cubicBezTo>
                    <a:pt x="26796" y="17983"/>
                    <a:pt x="27360" y="17509"/>
                    <a:pt x="27665" y="16861"/>
                  </a:cubicBezTo>
                  <a:cubicBezTo>
                    <a:pt x="28288" y="15557"/>
                    <a:pt x="27639" y="14007"/>
                    <a:pt x="26725" y="13061"/>
                  </a:cubicBezTo>
                  <a:cubicBezTo>
                    <a:pt x="25953" y="12256"/>
                    <a:pt x="24967" y="11705"/>
                    <a:pt x="24001" y="11174"/>
                  </a:cubicBezTo>
                  <a:cubicBezTo>
                    <a:pt x="23761" y="11037"/>
                    <a:pt x="23502" y="10888"/>
                    <a:pt x="23255" y="10746"/>
                  </a:cubicBezTo>
                  <a:cubicBezTo>
                    <a:pt x="22185" y="10110"/>
                    <a:pt x="20882" y="9222"/>
                    <a:pt x="20331" y="7834"/>
                  </a:cubicBezTo>
                  <a:cubicBezTo>
                    <a:pt x="20039" y="7114"/>
                    <a:pt x="19987" y="6316"/>
                    <a:pt x="19935" y="5545"/>
                  </a:cubicBezTo>
                  <a:cubicBezTo>
                    <a:pt x="19890" y="4929"/>
                    <a:pt x="19851" y="4300"/>
                    <a:pt x="19682" y="3697"/>
                  </a:cubicBezTo>
                  <a:cubicBezTo>
                    <a:pt x="19131" y="1680"/>
                    <a:pt x="17043" y="156"/>
                    <a:pt x="14851" y="15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-230425" y="838196"/>
              <a:ext cx="2144502" cy="2454839"/>
            </a:xfrm>
            <a:custGeom>
              <a:avLst/>
              <a:gdLst/>
              <a:ahLst/>
              <a:cxnLst/>
              <a:rect l="l" t="t" r="r" b="b"/>
              <a:pathLst>
                <a:path w="26991" h="30895" extrusionOk="0">
                  <a:moveTo>
                    <a:pt x="14209" y="30836"/>
                  </a:moveTo>
                  <a:cubicBezTo>
                    <a:pt x="13106" y="30836"/>
                    <a:pt x="12030" y="30356"/>
                    <a:pt x="11349" y="29558"/>
                  </a:cubicBezTo>
                  <a:cubicBezTo>
                    <a:pt x="10798" y="28897"/>
                    <a:pt x="10506" y="28067"/>
                    <a:pt x="10221" y="27263"/>
                  </a:cubicBezTo>
                  <a:cubicBezTo>
                    <a:pt x="9909" y="26381"/>
                    <a:pt x="9585" y="25460"/>
                    <a:pt x="8930" y="24805"/>
                  </a:cubicBezTo>
                  <a:cubicBezTo>
                    <a:pt x="8009" y="23884"/>
                    <a:pt x="6719" y="23676"/>
                    <a:pt x="5357" y="23462"/>
                  </a:cubicBezTo>
                  <a:cubicBezTo>
                    <a:pt x="4443" y="23313"/>
                    <a:pt x="3490" y="23171"/>
                    <a:pt x="2659" y="22769"/>
                  </a:cubicBezTo>
                  <a:cubicBezTo>
                    <a:pt x="1641" y="22295"/>
                    <a:pt x="811" y="21420"/>
                    <a:pt x="377" y="20382"/>
                  </a:cubicBezTo>
                  <a:cubicBezTo>
                    <a:pt x="104" y="19714"/>
                    <a:pt x="1" y="19020"/>
                    <a:pt x="85" y="18378"/>
                  </a:cubicBezTo>
                  <a:cubicBezTo>
                    <a:pt x="215" y="17445"/>
                    <a:pt x="753" y="16511"/>
                    <a:pt x="1726" y="15525"/>
                  </a:cubicBezTo>
                  <a:cubicBezTo>
                    <a:pt x="2536" y="14708"/>
                    <a:pt x="3444" y="13995"/>
                    <a:pt x="4443" y="13418"/>
                  </a:cubicBezTo>
                  <a:cubicBezTo>
                    <a:pt x="4637" y="13301"/>
                    <a:pt x="4838" y="13191"/>
                    <a:pt x="5026" y="13074"/>
                  </a:cubicBezTo>
                  <a:cubicBezTo>
                    <a:pt x="6557" y="12198"/>
                    <a:pt x="8146" y="11303"/>
                    <a:pt x="8839" y="9540"/>
                  </a:cubicBezTo>
                  <a:cubicBezTo>
                    <a:pt x="9229" y="8554"/>
                    <a:pt x="9144" y="7458"/>
                    <a:pt x="9053" y="6401"/>
                  </a:cubicBezTo>
                  <a:cubicBezTo>
                    <a:pt x="8989" y="5590"/>
                    <a:pt x="8917" y="4754"/>
                    <a:pt x="9060" y="3950"/>
                  </a:cubicBezTo>
                  <a:cubicBezTo>
                    <a:pt x="9423" y="1901"/>
                    <a:pt x="11913" y="240"/>
                    <a:pt x="13891" y="130"/>
                  </a:cubicBezTo>
                  <a:lnTo>
                    <a:pt x="13891" y="150"/>
                  </a:lnTo>
                  <a:lnTo>
                    <a:pt x="13891" y="130"/>
                  </a:lnTo>
                  <a:cubicBezTo>
                    <a:pt x="16083" y="0"/>
                    <a:pt x="18236" y="1498"/>
                    <a:pt x="18794" y="3541"/>
                  </a:cubicBezTo>
                  <a:cubicBezTo>
                    <a:pt x="18949" y="4118"/>
                    <a:pt x="18988" y="4728"/>
                    <a:pt x="19034" y="5312"/>
                  </a:cubicBezTo>
                  <a:cubicBezTo>
                    <a:pt x="19079" y="6038"/>
                    <a:pt x="19131" y="6790"/>
                    <a:pt x="19403" y="7477"/>
                  </a:cubicBezTo>
                  <a:cubicBezTo>
                    <a:pt x="19922" y="8781"/>
                    <a:pt x="21161" y="9630"/>
                    <a:pt x="22179" y="10221"/>
                  </a:cubicBezTo>
                  <a:cubicBezTo>
                    <a:pt x="22412" y="10363"/>
                    <a:pt x="22652" y="10499"/>
                    <a:pt x="22892" y="10629"/>
                  </a:cubicBezTo>
                  <a:cubicBezTo>
                    <a:pt x="23806" y="11135"/>
                    <a:pt x="24753" y="11673"/>
                    <a:pt x="25492" y="12432"/>
                  </a:cubicBezTo>
                  <a:cubicBezTo>
                    <a:pt x="26374" y="13353"/>
                    <a:pt x="26990" y="14831"/>
                    <a:pt x="26394" y="16102"/>
                  </a:cubicBezTo>
                  <a:cubicBezTo>
                    <a:pt x="26102" y="16718"/>
                    <a:pt x="25557" y="17172"/>
                    <a:pt x="25116" y="17496"/>
                  </a:cubicBezTo>
                  <a:cubicBezTo>
                    <a:pt x="24623" y="17860"/>
                    <a:pt x="24079" y="18190"/>
                    <a:pt x="23560" y="18508"/>
                  </a:cubicBezTo>
                  <a:cubicBezTo>
                    <a:pt x="22503" y="19157"/>
                    <a:pt x="21401" y="19831"/>
                    <a:pt x="20642" y="20836"/>
                  </a:cubicBezTo>
                  <a:cubicBezTo>
                    <a:pt x="19766" y="22003"/>
                    <a:pt x="19462" y="23482"/>
                    <a:pt x="19163" y="24928"/>
                  </a:cubicBezTo>
                  <a:cubicBezTo>
                    <a:pt x="18858" y="26394"/>
                    <a:pt x="18547" y="27911"/>
                    <a:pt x="17620" y="29091"/>
                  </a:cubicBezTo>
                  <a:cubicBezTo>
                    <a:pt x="16868" y="30064"/>
                    <a:pt x="15726" y="30706"/>
                    <a:pt x="14572" y="30823"/>
                  </a:cubicBezTo>
                  <a:cubicBezTo>
                    <a:pt x="14449" y="30836"/>
                    <a:pt x="14332" y="30836"/>
                    <a:pt x="14209" y="30836"/>
                  </a:cubicBezTo>
                  <a:close/>
                  <a:moveTo>
                    <a:pt x="14144" y="163"/>
                  </a:moveTo>
                  <a:cubicBezTo>
                    <a:pt x="14053" y="163"/>
                    <a:pt x="13975" y="163"/>
                    <a:pt x="13885" y="169"/>
                  </a:cubicBezTo>
                  <a:cubicBezTo>
                    <a:pt x="11920" y="286"/>
                    <a:pt x="9449" y="1933"/>
                    <a:pt x="9086" y="3963"/>
                  </a:cubicBezTo>
                  <a:cubicBezTo>
                    <a:pt x="8937" y="4760"/>
                    <a:pt x="9008" y="5603"/>
                    <a:pt x="9086" y="6414"/>
                  </a:cubicBezTo>
                  <a:cubicBezTo>
                    <a:pt x="9170" y="7477"/>
                    <a:pt x="9261" y="8567"/>
                    <a:pt x="8872" y="9566"/>
                  </a:cubicBezTo>
                  <a:cubicBezTo>
                    <a:pt x="8165" y="11342"/>
                    <a:pt x="6576" y="12250"/>
                    <a:pt x="5039" y="13119"/>
                  </a:cubicBezTo>
                  <a:cubicBezTo>
                    <a:pt x="4845" y="13229"/>
                    <a:pt x="4650" y="13346"/>
                    <a:pt x="4456" y="13450"/>
                  </a:cubicBezTo>
                  <a:cubicBezTo>
                    <a:pt x="3464" y="14027"/>
                    <a:pt x="2549" y="14740"/>
                    <a:pt x="1745" y="15551"/>
                  </a:cubicBezTo>
                  <a:cubicBezTo>
                    <a:pt x="772" y="16530"/>
                    <a:pt x="247" y="17464"/>
                    <a:pt x="117" y="18385"/>
                  </a:cubicBezTo>
                  <a:cubicBezTo>
                    <a:pt x="27" y="19020"/>
                    <a:pt x="124" y="19708"/>
                    <a:pt x="403" y="20363"/>
                  </a:cubicBezTo>
                  <a:cubicBezTo>
                    <a:pt x="831" y="21394"/>
                    <a:pt x="1661" y="22263"/>
                    <a:pt x="2666" y="22730"/>
                  </a:cubicBezTo>
                  <a:cubicBezTo>
                    <a:pt x="3490" y="23119"/>
                    <a:pt x="4430" y="23268"/>
                    <a:pt x="5344" y="23411"/>
                  </a:cubicBezTo>
                  <a:cubicBezTo>
                    <a:pt x="6719" y="23631"/>
                    <a:pt x="8003" y="23832"/>
                    <a:pt x="8943" y="24766"/>
                  </a:cubicBezTo>
                  <a:cubicBezTo>
                    <a:pt x="9611" y="25427"/>
                    <a:pt x="9935" y="26348"/>
                    <a:pt x="10240" y="27237"/>
                  </a:cubicBezTo>
                  <a:cubicBezTo>
                    <a:pt x="10526" y="28041"/>
                    <a:pt x="10817" y="28877"/>
                    <a:pt x="11362" y="29526"/>
                  </a:cubicBezTo>
                  <a:cubicBezTo>
                    <a:pt x="12114" y="30414"/>
                    <a:pt x="13340" y="30894"/>
                    <a:pt x="14553" y="30777"/>
                  </a:cubicBezTo>
                  <a:cubicBezTo>
                    <a:pt x="15700" y="30667"/>
                    <a:pt x="16835" y="30032"/>
                    <a:pt x="17581" y="29072"/>
                  </a:cubicBezTo>
                  <a:cubicBezTo>
                    <a:pt x="18495" y="27892"/>
                    <a:pt x="18800" y="26387"/>
                    <a:pt x="19111" y="24915"/>
                  </a:cubicBezTo>
                  <a:cubicBezTo>
                    <a:pt x="19410" y="23475"/>
                    <a:pt x="19721" y="21990"/>
                    <a:pt x="20603" y="20817"/>
                  </a:cubicBezTo>
                  <a:cubicBezTo>
                    <a:pt x="21355" y="19805"/>
                    <a:pt x="22464" y="19131"/>
                    <a:pt x="23534" y="18482"/>
                  </a:cubicBezTo>
                  <a:cubicBezTo>
                    <a:pt x="24053" y="18164"/>
                    <a:pt x="24598" y="17834"/>
                    <a:pt x="25090" y="17471"/>
                  </a:cubicBezTo>
                  <a:cubicBezTo>
                    <a:pt x="25531" y="17146"/>
                    <a:pt x="26063" y="16699"/>
                    <a:pt x="26348" y="16089"/>
                  </a:cubicBezTo>
                  <a:cubicBezTo>
                    <a:pt x="26939" y="14844"/>
                    <a:pt x="26322" y="13372"/>
                    <a:pt x="25460" y="12464"/>
                  </a:cubicBezTo>
                  <a:cubicBezTo>
                    <a:pt x="24727" y="11706"/>
                    <a:pt x="23780" y="11180"/>
                    <a:pt x="22866" y="10668"/>
                  </a:cubicBezTo>
                  <a:cubicBezTo>
                    <a:pt x="22626" y="10538"/>
                    <a:pt x="22386" y="10402"/>
                    <a:pt x="22153" y="10259"/>
                  </a:cubicBezTo>
                  <a:cubicBezTo>
                    <a:pt x="21128" y="9663"/>
                    <a:pt x="19890" y="8813"/>
                    <a:pt x="19364" y="7490"/>
                  </a:cubicBezTo>
                  <a:cubicBezTo>
                    <a:pt x="19085" y="6803"/>
                    <a:pt x="19040" y="6044"/>
                    <a:pt x="18988" y="5312"/>
                  </a:cubicBezTo>
                  <a:cubicBezTo>
                    <a:pt x="18949" y="4728"/>
                    <a:pt x="18910" y="4118"/>
                    <a:pt x="18755" y="3548"/>
                  </a:cubicBezTo>
                  <a:cubicBezTo>
                    <a:pt x="18229" y="1615"/>
                    <a:pt x="16232" y="163"/>
                    <a:pt x="14144" y="16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-172186" y="898981"/>
              <a:ext cx="2038354" cy="2332713"/>
            </a:xfrm>
            <a:custGeom>
              <a:avLst/>
              <a:gdLst/>
              <a:ahLst/>
              <a:cxnLst/>
              <a:rect l="l" t="t" r="r" b="b"/>
              <a:pathLst>
                <a:path w="25655" h="29358" extrusionOk="0">
                  <a:moveTo>
                    <a:pt x="13502" y="29293"/>
                  </a:moveTo>
                  <a:cubicBezTo>
                    <a:pt x="12445" y="29293"/>
                    <a:pt x="11433" y="28839"/>
                    <a:pt x="10778" y="28067"/>
                  </a:cubicBezTo>
                  <a:cubicBezTo>
                    <a:pt x="10246" y="27444"/>
                    <a:pt x="9974" y="26653"/>
                    <a:pt x="9708" y="25888"/>
                  </a:cubicBezTo>
                  <a:cubicBezTo>
                    <a:pt x="9410" y="25045"/>
                    <a:pt x="9105" y="24176"/>
                    <a:pt x="8483" y="23553"/>
                  </a:cubicBezTo>
                  <a:cubicBezTo>
                    <a:pt x="7601" y="22672"/>
                    <a:pt x="6375" y="22483"/>
                    <a:pt x="5085" y="22276"/>
                  </a:cubicBezTo>
                  <a:cubicBezTo>
                    <a:pt x="4209" y="22133"/>
                    <a:pt x="3308" y="21997"/>
                    <a:pt x="2523" y="21627"/>
                  </a:cubicBezTo>
                  <a:cubicBezTo>
                    <a:pt x="1557" y="21174"/>
                    <a:pt x="766" y="20337"/>
                    <a:pt x="357" y="19358"/>
                  </a:cubicBezTo>
                  <a:cubicBezTo>
                    <a:pt x="91" y="18722"/>
                    <a:pt x="0" y="18067"/>
                    <a:pt x="85" y="17458"/>
                  </a:cubicBezTo>
                  <a:cubicBezTo>
                    <a:pt x="202" y="16576"/>
                    <a:pt x="714" y="15681"/>
                    <a:pt x="1641" y="14741"/>
                  </a:cubicBezTo>
                  <a:cubicBezTo>
                    <a:pt x="2413" y="13962"/>
                    <a:pt x="3275" y="13295"/>
                    <a:pt x="4216" y="12743"/>
                  </a:cubicBezTo>
                  <a:cubicBezTo>
                    <a:pt x="4404" y="12633"/>
                    <a:pt x="4592" y="12523"/>
                    <a:pt x="4773" y="12426"/>
                  </a:cubicBezTo>
                  <a:cubicBezTo>
                    <a:pt x="6232" y="11596"/>
                    <a:pt x="7737" y="10740"/>
                    <a:pt x="8398" y="9066"/>
                  </a:cubicBezTo>
                  <a:cubicBezTo>
                    <a:pt x="8774" y="8126"/>
                    <a:pt x="8684" y="7089"/>
                    <a:pt x="8599" y="6083"/>
                  </a:cubicBezTo>
                  <a:cubicBezTo>
                    <a:pt x="8541" y="5318"/>
                    <a:pt x="8470" y="4514"/>
                    <a:pt x="8599" y="3749"/>
                  </a:cubicBezTo>
                  <a:cubicBezTo>
                    <a:pt x="8949" y="1803"/>
                    <a:pt x="11316" y="228"/>
                    <a:pt x="13197" y="117"/>
                  </a:cubicBezTo>
                  <a:cubicBezTo>
                    <a:pt x="15285" y="1"/>
                    <a:pt x="17334" y="1427"/>
                    <a:pt x="17860" y="3360"/>
                  </a:cubicBezTo>
                  <a:cubicBezTo>
                    <a:pt x="18002" y="3905"/>
                    <a:pt x="18048" y="4482"/>
                    <a:pt x="18087" y="5039"/>
                  </a:cubicBezTo>
                  <a:cubicBezTo>
                    <a:pt x="18138" y="5727"/>
                    <a:pt x="18184" y="6453"/>
                    <a:pt x="18443" y="7102"/>
                  </a:cubicBezTo>
                  <a:cubicBezTo>
                    <a:pt x="18936" y="8340"/>
                    <a:pt x="20110" y="9151"/>
                    <a:pt x="21076" y="9715"/>
                  </a:cubicBezTo>
                  <a:lnTo>
                    <a:pt x="21757" y="10104"/>
                  </a:lnTo>
                  <a:cubicBezTo>
                    <a:pt x="22626" y="10590"/>
                    <a:pt x="23527" y="11096"/>
                    <a:pt x="24228" y="11822"/>
                  </a:cubicBezTo>
                  <a:cubicBezTo>
                    <a:pt x="25064" y="12691"/>
                    <a:pt x="25654" y="14112"/>
                    <a:pt x="25090" y="15311"/>
                  </a:cubicBezTo>
                  <a:cubicBezTo>
                    <a:pt x="24811" y="15901"/>
                    <a:pt x="24293" y="16323"/>
                    <a:pt x="23884" y="16634"/>
                  </a:cubicBezTo>
                  <a:cubicBezTo>
                    <a:pt x="23411" y="16978"/>
                    <a:pt x="22898" y="17296"/>
                    <a:pt x="22399" y="17594"/>
                  </a:cubicBezTo>
                  <a:cubicBezTo>
                    <a:pt x="21387" y="18210"/>
                    <a:pt x="20337" y="18852"/>
                    <a:pt x="19623" y="19812"/>
                  </a:cubicBezTo>
                  <a:cubicBezTo>
                    <a:pt x="18793" y="20921"/>
                    <a:pt x="18502" y="22328"/>
                    <a:pt x="18216" y="23690"/>
                  </a:cubicBezTo>
                  <a:cubicBezTo>
                    <a:pt x="17924" y="25084"/>
                    <a:pt x="17633" y="26530"/>
                    <a:pt x="16757" y="27645"/>
                  </a:cubicBezTo>
                  <a:cubicBezTo>
                    <a:pt x="16037" y="28573"/>
                    <a:pt x="14954" y="29182"/>
                    <a:pt x="13852" y="29286"/>
                  </a:cubicBezTo>
                  <a:cubicBezTo>
                    <a:pt x="13735" y="29286"/>
                    <a:pt x="13612" y="29293"/>
                    <a:pt x="13502" y="29293"/>
                  </a:cubicBezTo>
                  <a:close/>
                  <a:moveTo>
                    <a:pt x="13197" y="130"/>
                  </a:moveTo>
                  <a:lnTo>
                    <a:pt x="13197" y="143"/>
                  </a:lnTo>
                  <a:cubicBezTo>
                    <a:pt x="11336" y="247"/>
                    <a:pt x="8982" y="1816"/>
                    <a:pt x="8645" y="3742"/>
                  </a:cubicBezTo>
                  <a:cubicBezTo>
                    <a:pt x="8502" y="4495"/>
                    <a:pt x="8580" y="5299"/>
                    <a:pt x="8645" y="6070"/>
                  </a:cubicBezTo>
                  <a:cubicBezTo>
                    <a:pt x="8723" y="7076"/>
                    <a:pt x="8813" y="8120"/>
                    <a:pt x="8437" y="9066"/>
                  </a:cubicBezTo>
                  <a:cubicBezTo>
                    <a:pt x="7769" y="10752"/>
                    <a:pt x="6258" y="11615"/>
                    <a:pt x="4799" y="12451"/>
                  </a:cubicBezTo>
                  <a:lnTo>
                    <a:pt x="4242" y="12763"/>
                  </a:lnTo>
                  <a:cubicBezTo>
                    <a:pt x="3301" y="13314"/>
                    <a:pt x="2432" y="13988"/>
                    <a:pt x="1674" y="14767"/>
                  </a:cubicBezTo>
                  <a:cubicBezTo>
                    <a:pt x="746" y="15700"/>
                    <a:pt x="247" y="16582"/>
                    <a:pt x="124" y="17458"/>
                  </a:cubicBezTo>
                  <a:cubicBezTo>
                    <a:pt x="39" y="18061"/>
                    <a:pt x="130" y="18716"/>
                    <a:pt x="396" y="19338"/>
                  </a:cubicBezTo>
                  <a:cubicBezTo>
                    <a:pt x="805" y="20318"/>
                    <a:pt x="1589" y="21141"/>
                    <a:pt x="2549" y="21595"/>
                  </a:cubicBezTo>
                  <a:cubicBezTo>
                    <a:pt x="3327" y="21965"/>
                    <a:pt x="4222" y="22101"/>
                    <a:pt x="5098" y="22244"/>
                  </a:cubicBezTo>
                  <a:cubicBezTo>
                    <a:pt x="6407" y="22445"/>
                    <a:pt x="7627" y="22639"/>
                    <a:pt x="8521" y="23528"/>
                  </a:cubicBezTo>
                  <a:cubicBezTo>
                    <a:pt x="9151" y="24163"/>
                    <a:pt x="9462" y="25039"/>
                    <a:pt x="9754" y="25882"/>
                  </a:cubicBezTo>
                  <a:cubicBezTo>
                    <a:pt x="10019" y="26640"/>
                    <a:pt x="10298" y="27438"/>
                    <a:pt x="10824" y="28054"/>
                  </a:cubicBezTo>
                  <a:cubicBezTo>
                    <a:pt x="11537" y="28897"/>
                    <a:pt x="12704" y="29357"/>
                    <a:pt x="13865" y="29247"/>
                  </a:cubicBezTo>
                  <a:cubicBezTo>
                    <a:pt x="14948" y="29137"/>
                    <a:pt x="16031" y="28534"/>
                    <a:pt x="16744" y="27613"/>
                  </a:cubicBezTo>
                  <a:cubicBezTo>
                    <a:pt x="17607" y="26498"/>
                    <a:pt x="17911" y="25064"/>
                    <a:pt x="18190" y="23677"/>
                  </a:cubicBezTo>
                  <a:cubicBezTo>
                    <a:pt x="18476" y="22308"/>
                    <a:pt x="18767" y="20895"/>
                    <a:pt x="19604" y="19779"/>
                  </a:cubicBezTo>
                  <a:cubicBezTo>
                    <a:pt x="20324" y="18820"/>
                    <a:pt x="21368" y="18178"/>
                    <a:pt x="22392" y="17555"/>
                  </a:cubicBezTo>
                  <a:cubicBezTo>
                    <a:pt x="22885" y="17257"/>
                    <a:pt x="23398" y="16939"/>
                    <a:pt x="23865" y="16589"/>
                  </a:cubicBezTo>
                  <a:cubicBezTo>
                    <a:pt x="24280" y="16284"/>
                    <a:pt x="24792" y="15863"/>
                    <a:pt x="25064" y="15279"/>
                  </a:cubicBezTo>
                  <a:cubicBezTo>
                    <a:pt x="25622" y="14092"/>
                    <a:pt x="25038" y="12691"/>
                    <a:pt x="24215" y="11835"/>
                  </a:cubicBezTo>
                  <a:cubicBezTo>
                    <a:pt x="23514" y="11109"/>
                    <a:pt x="22619" y="10610"/>
                    <a:pt x="21750" y="10123"/>
                  </a:cubicBezTo>
                  <a:cubicBezTo>
                    <a:pt x="21524" y="10000"/>
                    <a:pt x="21297" y="9871"/>
                    <a:pt x="21070" y="9734"/>
                  </a:cubicBezTo>
                  <a:cubicBezTo>
                    <a:pt x="20097" y="9164"/>
                    <a:pt x="18923" y="8347"/>
                    <a:pt x="18417" y="7102"/>
                  </a:cubicBezTo>
                  <a:cubicBezTo>
                    <a:pt x="18158" y="6440"/>
                    <a:pt x="18113" y="5720"/>
                    <a:pt x="18061" y="5033"/>
                  </a:cubicBezTo>
                  <a:cubicBezTo>
                    <a:pt x="18022" y="4475"/>
                    <a:pt x="17989" y="3898"/>
                    <a:pt x="17834" y="3360"/>
                  </a:cubicBezTo>
                  <a:cubicBezTo>
                    <a:pt x="17308" y="1440"/>
                    <a:pt x="15279" y="20"/>
                    <a:pt x="13216" y="14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-113948" y="958257"/>
              <a:ext cx="1930616" cy="2210587"/>
            </a:xfrm>
            <a:custGeom>
              <a:avLst/>
              <a:gdLst/>
              <a:ahLst/>
              <a:cxnLst/>
              <a:rect l="l" t="t" r="r" b="b"/>
              <a:pathLst>
                <a:path w="24299" h="27821" extrusionOk="0">
                  <a:moveTo>
                    <a:pt x="12788" y="27762"/>
                  </a:moveTo>
                  <a:cubicBezTo>
                    <a:pt x="11796" y="27762"/>
                    <a:pt x="10830" y="27334"/>
                    <a:pt x="10214" y="26601"/>
                  </a:cubicBezTo>
                  <a:cubicBezTo>
                    <a:pt x="9708" y="26011"/>
                    <a:pt x="9449" y="25265"/>
                    <a:pt x="9202" y="24532"/>
                  </a:cubicBezTo>
                  <a:cubicBezTo>
                    <a:pt x="8923" y="23741"/>
                    <a:pt x="8632" y="22911"/>
                    <a:pt x="8041" y="22321"/>
                  </a:cubicBezTo>
                  <a:cubicBezTo>
                    <a:pt x="7205" y="21485"/>
                    <a:pt x="6044" y="21309"/>
                    <a:pt x="4825" y="21115"/>
                  </a:cubicBezTo>
                  <a:cubicBezTo>
                    <a:pt x="3995" y="20985"/>
                    <a:pt x="3139" y="20849"/>
                    <a:pt x="2393" y="20499"/>
                  </a:cubicBezTo>
                  <a:cubicBezTo>
                    <a:pt x="1472" y="20071"/>
                    <a:pt x="727" y="19280"/>
                    <a:pt x="337" y="18339"/>
                  </a:cubicBezTo>
                  <a:cubicBezTo>
                    <a:pt x="91" y="17743"/>
                    <a:pt x="0" y="17120"/>
                    <a:pt x="78" y="16543"/>
                  </a:cubicBezTo>
                  <a:cubicBezTo>
                    <a:pt x="195" y="15700"/>
                    <a:pt x="681" y="14864"/>
                    <a:pt x="1557" y="13975"/>
                  </a:cubicBezTo>
                  <a:cubicBezTo>
                    <a:pt x="2283" y="13236"/>
                    <a:pt x="3106" y="12594"/>
                    <a:pt x="4001" y="12075"/>
                  </a:cubicBezTo>
                  <a:cubicBezTo>
                    <a:pt x="4183" y="11971"/>
                    <a:pt x="4358" y="11874"/>
                    <a:pt x="4533" y="11777"/>
                  </a:cubicBezTo>
                  <a:cubicBezTo>
                    <a:pt x="5908" y="10992"/>
                    <a:pt x="7335" y="10182"/>
                    <a:pt x="7970" y="8593"/>
                  </a:cubicBezTo>
                  <a:cubicBezTo>
                    <a:pt x="8327" y="7698"/>
                    <a:pt x="8236" y="6719"/>
                    <a:pt x="8152" y="5772"/>
                  </a:cubicBezTo>
                  <a:cubicBezTo>
                    <a:pt x="8087" y="5039"/>
                    <a:pt x="8035" y="4280"/>
                    <a:pt x="8152" y="3554"/>
                  </a:cubicBezTo>
                  <a:cubicBezTo>
                    <a:pt x="8489" y="1706"/>
                    <a:pt x="10726" y="214"/>
                    <a:pt x="12509" y="111"/>
                  </a:cubicBezTo>
                  <a:cubicBezTo>
                    <a:pt x="14487" y="0"/>
                    <a:pt x="16420" y="1349"/>
                    <a:pt x="16926" y="3184"/>
                  </a:cubicBezTo>
                  <a:cubicBezTo>
                    <a:pt x="17062" y="3703"/>
                    <a:pt x="17101" y="4248"/>
                    <a:pt x="17133" y="4773"/>
                  </a:cubicBezTo>
                  <a:cubicBezTo>
                    <a:pt x="17178" y="5428"/>
                    <a:pt x="17224" y="6109"/>
                    <a:pt x="17470" y="6725"/>
                  </a:cubicBezTo>
                  <a:cubicBezTo>
                    <a:pt x="17937" y="7899"/>
                    <a:pt x="19046" y="8664"/>
                    <a:pt x="19967" y="9209"/>
                  </a:cubicBezTo>
                  <a:cubicBezTo>
                    <a:pt x="20174" y="9326"/>
                    <a:pt x="20395" y="9449"/>
                    <a:pt x="20602" y="9572"/>
                  </a:cubicBezTo>
                  <a:cubicBezTo>
                    <a:pt x="21432" y="10032"/>
                    <a:pt x="22282" y="10512"/>
                    <a:pt x="22950" y="11200"/>
                  </a:cubicBezTo>
                  <a:cubicBezTo>
                    <a:pt x="23741" y="12030"/>
                    <a:pt x="24299" y="13366"/>
                    <a:pt x="23761" y="14500"/>
                  </a:cubicBezTo>
                  <a:cubicBezTo>
                    <a:pt x="23488" y="15058"/>
                    <a:pt x="23002" y="15467"/>
                    <a:pt x="22613" y="15759"/>
                  </a:cubicBezTo>
                  <a:cubicBezTo>
                    <a:pt x="22172" y="16089"/>
                    <a:pt x="21685" y="16381"/>
                    <a:pt x="21212" y="16673"/>
                  </a:cubicBezTo>
                  <a:cubicBezTo>
                    <a:pt x="20259" y="17256"/>
                    <a:pt x="19260" y="17866"/>
                    <a:pt x="18586" y="18761"/>
                  </a:cubicBezTo>
                  <a:cubicBezTo>
                    <a:pt x="17801" y="19818"/>
                    <a:pt x="17522" y="21154"/>
                    <a:pt x="17256" y="22444"/>
                  </a:cubicBezTo>
                  <a:cubicBezTo>
                    <a:pt x="16984" y="23767"/>
                    <a:pt x="16699" y="25129"/>
                    <a:pt x="15869" y="26199"/>
                  </a:cubicBezTo>
                  <a:cubicBezTo>
                    <a:pt x="15188" y="27074"/>
                    <a:pt x="14163" y="27658"/>
                    <a:pt x="13125" y="27755"/>
                  </a:cubicBezTo>
                  <a:cubicBezTo>
                    <a:pt x="13009" y="27762"/>
                    <a:pt x="12905" y="27762"/>
                    <a:pt x="12788" y="27762"/>
                  </a:cubicBezTo>
                  <a:close/>
                  <a:moveTo>
                    <a:pt x="12509" y="130"/>
                  </a:moveTo>
                  <a:lnTo>
                    <a:pt x="12509" y="143"/>
                  </a:lnTo>
                  <a:cubicBezTo>
                    <a:pt x="10739" y="247"/>
                    <a:pt x="8515" y="1725"/>
                    <a:pt x="8184" y="3554"/>
                  </a:cubicBezTo>
                  <a:cubicBezTo>
                    <a:pt x="8054" y="4280"/>
                    <a:pt x="8119" y="5033"/>
                    <a:pt x="8184" y="5759"/>
                  </a:cubicBezTo>
                  <a:cubicBezTo>
                    <a:pt x="8268" y="6719"/>
                    <a:pt x="8346" y="7704"/>
                    <a:pt x="7990" y="8599"/>
                  </a:cubicBezTo>
                  <a:cubicBezTo>
                    <a:pt x="7360" y="10195"/>
                    <a:pt x="5927" y="11012"/>
                    <a:pt x="4540" y="11803"/>
                  </a:cubicBezTo>
                  <a:cubicBezTo>
                    <a:pt x="4371" y="11900"/>
                    <a:pt x="4183" y="12004"/>
                    <a:pt x="4014" y="12101"/>
                  </a:cubicBezTo>
                  <a:cubicBezTo>
                    <a:pt x="3119" y="12620"/>
                    <a:pt x="2302" y="13262"/>
                    <a:pt x="1570" y="13995"/>
                  </a:cubicBezTo>
                  <a:cubicBezTo>
                    <a:pt x="694" y="14883"/>
                    <a:pt x="221" y="15713"/>
                    <a:pt x="104" y="16550"/>
                  </a:cubicBezTo>
                  <a:cubicBezTo>
                    <a:pt x="26" y="17120"/>
                    <a:pt x="111" y="17736"/>
                    <a:pt x="363" y="18333"/>
                  </a:cubicBezTo>
                  <a:cubicBezTo>
                    <a:pt x="752" y="19260"/>
                    <a:pt x="1492" y="20038"/>
                    <a:pt x="2400" y="20466"/>
                  </a:cubicBezTo>
                  <a:cubicBezTo>
                    <a:pt x="3139" y="20817"/>
                    <a:pt x="3995" y="20953"/>
                    <a:pt x="4812" y="21083"/>
                  </a:cubicBezTo>
                  <a:cubicBezTo>
                    <a:pt x="6044" y="21277"/>
                    <a:pt x="7211" y="21452"/>
                    <a:pt x="8054" y="22295"/>
                  </a:cubicBezTo>
                  <a:cubicBezTo>
                    <a:pt x="8657" y="22898"/>
                    <a:pt x="8949" y="23722"/>
                    <a:pt x="9222" y="24526"/>
                  </a:cubicBezTo>
                  <a:cubicBezTo>
                    <a:pt x="9475" y="25246"/>
                    <a:pt x="9740" y="26004"/>
                    <a:pt x="10240" y="26588"/>
                  </a:cubicBezTo>
                  <a:cubicBezTo>
                    <a:pt x="10921" y="27386"/>
                    <a:pt x="12023" y="27820"/>
                    <a:pt x="13113" y="27710"/>
                  </a:cubicBezTo>
                  <a:cubicBezTo>
                    <a:pt x="14144" y="27613"/>
                    <a:pt x="15162" y="27042"/>
                    <a:pt x="15836" y="26173"/>
                  </a:cubicBezTo>
                  <a:cubicBezTo>
                    <a:pt x="16666" y="25116"/>
                    <a:pt x="16939" y="23754"/>
                    <a:pt x="17217" y="22438"/>
                  </a:cubicBezTo>
                  <a:cubicBezTo>
                    <a:pt x="17483" y="21141"/>
                    <a:pt x="17762" y="19792"/>
                    <a:pt x="18553" y="18742"/>
                  </a:cubicBezTo>
                  <a:cubicBezTo>
                    <a:pt x="19234" y="17834"/>
                    <a:pt x="20233" y="17224"/>
                    <a:pt x="21199" y="16634"/>
                  </a:cubicBezTo>
                  <a:cubicBezTo>
                    <a:pt x="21666" y="16349"/>
                    <a:pt x="22152" y="16050"/>
                    <a:pt x="22600" y="15726"/>
                  </a:cubicBezTo>
                  <a:cubicBezTo>
                    <a:pt x="22989" y="15434"/>
                    <a:pt x="23475" y="15032"/>
                    <a:pt x="23735" y="14481"/>
                  </a:cubicBezTo>
                  <a:cubicBezTo>
                    <a:pt x="24266" y="13366"/>
                    <a:pt x="23709" y="12036"/>
                    <a:pt x="22930" y="11226"/>
                  </a:cubicBezTo>
                  <a:cubicBezTo>
                    <a:pt x="22276" y="10545"/>
                    <a:pt x="21420" y="10065"/>
                    <a:pt x="20596" y="9604"/>
                  </a:cubicBezTo>
                  <a:cubicBezTo>
                    <a:pt x="20382" y="9481"/>
                    <a:pt x="20168" y="9358"/>
                    <a:pt x="19954" y="9241"/>
                  </a:cubicBezTo>
                  <a:cubicBezTo>
                    <a:pt x="19033" y="8697"/>
                    <a:pt x="17911" y="7925"/>
                    <a:pt x="17444" y="6745"/>
                  </a:cubicBezTo>
                  <a:cubicBezTo>
                    <a:pt x="17191" y="6116"/>
                    <a:pt x="17153" y="5435"/>
                    <a:pt x="17101" y="4780"/>
                  </a:cubicBezTo>
                  <a:cubicBezTo>
                    <a:pt x="17068" y="4254"/>
                    <a:pt x="17029" y="3710"/>
                    <a:pt x="16893" y="3191"/>
                  </a:cubicBezTo>
                  <a:cubicBezTo>
                    <a:pt x="16394" y="1369"/>
                    <a:pt x="14468" y="33"/>
                    <a:pt x="12516" y="14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-57298" y="1018009"/>
              <a:ext cx="1826613" cy="2089017"/>
            </a:xfrm>
            <a:custGeom>
              <a:avLst/>
              <a:gdLst/>
              <a:ahLst/>
              <a:cxnLst/>
              <a:rect l="l" t="t" r="r" b="b"/>
              <a:pathLst>
                <a:path w="22990" h="26291" extrusionOk="0">
                  <a:moveTo>
                    <a:pt x="12101" y="26232"/>
                  </a:moveTo>
                  <a:cubicBezTo>
                    <a:pt x="11161" y="26232"/>
                    <a:pt x="10247" y="25823"/>
                    <a:pt x="9663" y="25136"/>
                  </a:cubicBezTo>
                  <a:cubicBezTo>
                    <a:pt x="9190" y="24578"/>
                    <a:pt x="8943" y="23871"/>
                    <a:pt x="8697" y="23184"/>
                  </a:cubicBezTo>
                  <a:cubicBezTo>
                    <a:pt x="8437" y="22432"/>
                    <a:pt x="8165" y="21660"/>
                    <a:pt x="7601" y="21089"/>
                  </a:cubicBezTo>
                  <a:cubicBezTo>
                    <a:pt x="6816" y="20305"/>
                    <a:pt x="5720" y="20136"/>
                    <a:pt x="4566" y="19948"/>
                  </a:cubicBezTo>
                  <a:cubicBezTo>
                    <a:pt x="3788" y="19825"/>
                    <a:pt x="2977" y="19695"/>
                    <a:pt x="2270" y="19364"/>
                  </a:cubicBezTo>
                  <a:cubicBezTo>
                    <a:pt x="1401" y="18949"/>
                    <a:pt x="694" y="18216"/>
                    <a:pt x="325" y="17328"/>
                  </a:cubicBezTo>
                  <a:cubicBezTo>
                    <a:pt x="91" y="16764"/>
                    <a:pt x="1" y="16174"/>
                    <a:pt x="78" y="15629"/>
                  </a:cubicBezTo>
                  <a:cubicBezTo>
                    <a:pt x="195" y="14831"/>
                    <a:pt x="649" y="14040"/>
                    <a:pt x="1473" y="13197"/>
                  </a:cubicBezTo>
                  <a:cubicBezTo>
                    <a:pt x="2167" y="12497"/>
                    <a:pt x="2945" y="11894"/>
                    <a:pt x="3788" y="11407"/>
                  </a:cubicBezTo>
                  <a:cubicBezTo>
                    <a:pt x="3950" y="11304"/>
                    <a:pt x="4118" y="11213"/>
                    <a:pt x="4287" y="11122"/>
                  </a:cubicBezTo>
                  <a:cubicBezTo>
                    <a:pt x="5590" y="10383"/>
                    <a:pt x="6939" y="9611"/>
                    <a:pt x="7536" y="8113"/>
                  </a:cubicBezTo>
                  <a:cubicBezTo>
                    <a:pt x="7873" y="7270"/>
                    <a:pt x="7789" y="6349"/>
                    <a:pt x="7717" y="5448"/>
                  </a:cubicBezTo>
                  <a:cubicBezTo>
                    <a:pt x="7659" y="4761"/>
                    <a:pt x="7594" y="4047"/>
                    <a:pt x="7717" y="3353"/>
                  </a:cubicBezTo>
                  <a:cubicBezTo>
                    <a:pt x="8022" y="1615"/>
                    <a:pt x="10149" y="202"/>
                    <a:pt x="11835" y="104"/>
                  </a:cubicBezTo>
                  <a:lnTo>
                    <a:pt x="11835" y="104"/>
                  </a:lnTo>
                  <a:cubicBezTo>
                    <a:pt x="13709" y="1"/>
                    <a:pt x="15538" y="1272"/>
                    <a:pt x="16012" y="3003"/>
                  </a:cubicBezTo>
                  <a:cubicBezTo>
                    <a:pt x="16141" y="3489"/>
                    <a:pt x="16180" y="4008"/>
                    <a:pt x="16213" y="4514"/>
                  </a:cubicBezTo>
                  <a:cubicBezTo>
                    <a:pt x="16251" y="5130"/>
                    <a:pt x="16290" y="5772"/>
                    <a:pt x="16530" y="6356"/>
                  </a:cubicBezTo>
                  <a:cubicBezTo>
                    <a:pt x="16971" y="7465"/>
                    <a:pt x="18022" y="8184"/>
                    <a:pt x="18884" y="8697"/>
                  </a:cubicBezTo>
                  <a:cubicBezTo>
                    <a:pt x="19092" y="8814"/>
                    <a:pt x="19293" y="8930"/>
                    <a:pt x="19494" y="9047"/>
                  </a:cubicBezTo>
                  <a:cubicBezTo>
                    <a:pt x="20272" y="9481"/>
                    <a:pt x="21083" y="9935"/>
                    <a:pt x="21705" y="10584"/>
                  </a:cubicBezTo>
                  <a:cubicBezTo>
                    <a:pt x="22464" y="11362"/>
                    <a:pt x="22989" y="12627"/>
                    <a:pt x="22477" y="13703"/>
                  </a:cubicBezTo>
                  <a:cubicBezTo>
                    <a:pt x="22224" y="14235"/>
                    <a:pt x="21764" y="14617"/>
                    <a:pt x="21394" y="14890"/>
                  </a:cubicBezTo>
                  <a:cubicBezTo>
                    <a:pt x="20972" y="15195"/>
                    <a:pt x="20505" y="15480"/>
                    <a:pt x="20065" y="15752"/>
                  </a:cubicBezTo>
                  <a:cubicBezTo>
                    <a:pt x="19157" y="16297"/>
                    <a:pt x="18223" y="16874"/>
                    <a:pt x="17581" y="17730"/>
                  </a:cubicBezTo>
                  <a:cubicBezTo>
                    <a:pt x="16835" y="18722"/>
                    <a:pt x="16576" y="19980"/>
                    <a:pt x="16323" y="21206"/>
                  </a:cubicBezTo>
                  <a:cubicBezTo>
                    <a:pt x="16063" y="22451"/>
                    <a:pt x="15798" y="23742"/>
                    <a:pt x="15019" y="24747"/>
                  </a:cubicBezTo>
                  <a:cubicBezTo>
                    <a:pt x="14377" y="25577"/>
                    <a:pt x="13405" y="26128"/>
                    <a:pt x="12425" y="26212"/>
                  </a:cubicBezTo>
                  <a:cubicBezTo>
                    <a:pt x="12315" y="26225"/>
                    <a:pt x="12205" y="26232"/>
                    <a:pt x="12101" y="26232"/>
                  </a:cubicBezTo>
                  <a:close/>
                  <a:moveTo>
                    <a:pt x="12056" y="130"/>
                  </a:moveTo>
                  <a:cubicBezTo>
                    <a:pt x="11978" y="130"/>
                    <a:pt x="11907" y="130"/>
                    <a:pt x="11835" y="137"/>
                  </a:cubicBezTo>
                  <a:cubicBezTo>
                    <a:pt x="10162" y="234"/>
                    <a:pt x="8068" y="1628"/>
                    <a:pt x="7756" y="3366"/>
                  </a:cubicBezTo>
                  <a:cubicBezTo>
                    <a:pt x="7633" y="4047"/>
                    <a:pt x="7692" y="4748"/>
                    <a:pt x="7756" y="5441"/>
                  </a:cubicBezTo>
                  <a:cubicBezTo>
                    <a:pt x="7828" y="6336"/>
                    <a:pt x="7912" y="7277"/>
                    <a:pt x="7581" y="8120"/>
                  </a:cubicBezTo>
                  <a:cubicBezTo>
                    <a:pt x="6978" y="9631"/>
                    <a:pt x="5623" y="10402"/>
                    <a:pt x="4313" y="11148"/>
                  </a:cubicBezTo>
                  <a:cubicBezTo>
                    <a:pt x="4144" y="11245"/>
                    <a:pt x="3982" y="11330"/>
                    <a:pt x="3807" y="11427"/>
                  </a:cubicBezTo>
                  <a:cubicBezTo>
                    <a:pt x="2964" y="11926"/>
                    <a:pt x="2186" y="12523"/>
                    <a:pt x="1505" y="13223"/>
                  </a:cubicBezTo>
                  <a:cubicBezTo>
                    <a:pt x="681" y="14053"/>
                    <a:pt x="228" y="14851"/>
                    <a:pt x="124" y="15629"/>
                  </a:cubicBezTo>
                  <a:cubicBezTo>
                    <a:pt x="46" y="16174"/>
                    <a:pt x="130" y="16744"/>
                    <a:pt x="364" y="17315"/>
                  </a:cubicBezTo>
                  <a:cubicBezTo>
                    <a:pt x="727" y="18191"/>
                    <a:pt x="1434" y="18930"/>
                    <a:pt x="2283" y="19332"/>
                  </a:cubicBezTo>
                  <a:cubicBezTo>
                    <a:pt x="2984" y="19663"/>
                    <a:pt x="3794" y="19792"/>
                    <a:pt x="4572" y="19915"/>
                  </a:cubicBezTo>
                  <a:cubicBezTo>
                    <a:pt x="5740" y="20104"/>
                    <a:pt x="6842" y="20272"/>
                    <a:pt x="7633" y="21070"/>
                  </a:cubicBezTo>
                  <a:cubicBezTo>
                    <a:pt x="8204" y="21634"/>
                    <a:pt x="8476" y="22412"/>
                    <a:pt x="8736" y="23177"/>
                  </a:cubicBezTo>
                  <a:cubicBezTo>
                    <a:pt x="8982" y="23858"/>
                    <a:pt x="9222" y="24572"/>
                    <a:pt x="9695" y="25123"/>
                  </a:cubicBezTo>
                  <a:cubicBezTo>
                    <a:pt x="10337" y="25875"/>
                    <a:pt x="11375" y="26290"/>
                    <a:pt x="12412" y="26193"/>
                  </a:cubicBezTo>
                  <a:cubicBezTo>
                    <a:pt x="13385" y="26102"/>
                    <a:pt x="14345" y="25551"/>
                    <a:pt x="14980" y="24734"/>
                  </a:cubicBezTo>
                  <a:cubicBezTo>
                    <a:pt x="15759" y="23735"/>
                    <a:pt x="16025" y="22445"/>
                    <a:pt x="16284" y="21206"/>
                  </a:cubicBezTo>
                  <a:cubicBezTo>
                    <a:pt x="16537" y="19980"/>
                    <a:pt x="16803" y="18709"/>
                    <a:pt x="17548" y="17711"/>
                  </a:cubicBezTo>
                  <a:cubicBezTo>
                    <a:pt x="18197" y="16855"/>
                    <a:pt x="19137" y="16278"/>
                    <a:pt x="20045" y="15726"/>
                  </a:cubicBezTo>
                  <a:cubicBezTo>
                    <a:pt x="20493" y="15460"/>
                    <a:pt x="20946" y="15175"/>
                    <a:pt x="21368" y="14864"/>
                  </a:cubicBezTo>
                  <a:cubicBezTo>
                    <a:pt x="21731" y="14591"/>
                    <a:pt x="22192" y="14215"/>
                    <a:pt x="22438" y="13690"/>
                  </a:cubicBezTo>
                  <a:cubicBezTo>
                    <a:pt x="22937" y="12627"/>
                    <a:pt x="22419" y="11381"/>
                    <a:pt x="21673" y="10610"/>
                  </a:cubicBezTo>
                  <a:cubicBezTo>
                    <a:pt x="21050" y="9961"/>
                    <a:pt x="20246" y="9514"/>
                    <a:pt x="19468" y="9079"/>
                  </a:cubicBezTo>
                  <a:cubicBezTo>
                    <a:pt x="19267" y="8963"/>
                    <a:pt x="19066" y="8852"/>
                    <a:pt x="18865" y="8729"/>
                  </a:cubicBezTo>
                  <a:cubicBezTo>
                    <a:pt x="17996" y="8217"/>
                    <a:pt x="16932" y="7491"/>
                    <a:pt x="16485" y="6369"/>
                  </a:cubicBezTo>
                  <a:cubicBezTo>
                    <a:pt x="16251" y="5785"/>
                    <a:pt x="16213" y="5137"/>
                    <a:pt x="16161" y="4514"/>
                  </a:cubicBezTo>
                  <a:cubicBezTo>
                    <a:pt x="16128" y="4021"/>
                    <a:pt x="16096" y="3502"/>
                    <a:pt x="15960" y="3016"/>
                  </a:cubicBezTo>
                  <a:cubicBezTo>
                    <a:pt x="15525" y="1362"/>
                    <a:pt x="13826" y="130"/>
                    <a:pt x="12056" y="13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1974" y="1075695"/>
              <a:ext cx="1716810" cy="1966891"/>
            </a:xfrm>
            <a:custGeom>
              <a:avLst/>
              <a:gdLst/>
              <a:ahLst/>
              <a:cxnLst/>
              <a:rect l="l" t="t" r="r" b="b"/>
              <a:pathLst>
                <a:path w="21608" h="24754" extrusionOk="0">
                  <a:moveTo>
                    <a:pt x="11388" y="24721"/>
                  </a:moveTo>
                  <a:cubicBezTo>
                    <a:pt x="10506" y="24721"/>
                    <a:pt x="9637" y="24338"/>
                    <a:pt x="9092" y="23690"/>
                  </a:cubicBezTo>
                  <a:cubicBezTo>
                    <a:pt x="8651" y="23165"/>
                    <a:pt x="8411" y="22497"/>
                    <a:pt x="8184" y="21848"/>
                  </a:cubicBezTo>
                  <a:cubicBezTo>
                    <a:pt x="7938" y="21141"/>
                    <a:pt x="7685" y="20415"/>
                    <a:pt x="7160" y="19877"/>
                  </a:cubicBezTo>
                  <a:cubicBezTo>
                    <a:pt x="6407" y="19131"/>
                    <a:pt x="5383" y="18969"/>
                    <a:pt x="4293" y="18800"/>
                  </a:cubicBezTo>
                  <a:cubicBezTo>
                    <a:pt x="3560" y="18690"/>
                    <a:pt x="2795" y="18567"/>
                    <a:pt x="2134" y="18249"/>
                  </a:cubicBezTo>
                  <a:cubicBezTo>
                    <a:pt x="1323" y="17860"/>
                    <a:pt x="649" y="17166"/>
                    <a:pt x="299" y="16336"/>
                  </a:cubicBezTo>
                  <a:cubicBezTo>
                    <a:pt x="72" y="15804"/>
                    <a:pt x="0" y="15253"/>
                    <a:pt x="65" y="14734"/>
                  </a:cubicBezTo>
                  <a:cubicBezTo>
                    <a:pt x="169" y="13989"/>
                    <a:pt x="597" y="13230"/>
                    <a:pt x="1375" y="12445"/>
                  </a:cubicBezTo>
                  <a:cubicBezTo>
                    <a:pt x="2024" y="11790"/>
                    <a:pt x="2756" y="11220"/>
                    <a:pt x="3548" y="10753"/>
                  </a:cubicBezTo>
                  <a:cubicBezTo>
                    <a:pt x="3703" y="10662"/>
                    <a:pt x="3865" y="10571"/>
                    <a:pt x="4021" y="10487"/>
                  </a:cubicBezTo>
                  <a:cubicBezTo>
                    <a:pt x="5247" y="9787"/>
                    <a:pt x="6518" y="9067"/>
                    <a:pt x="7075" y="7653"/>
                  </a:cubicBezTo>
                  <a:cubicBezTo>
                    <a:pt x="7393" y="6862"/>
                    <a:pt x="7322" y="5993"/>
                    <a:pt x="7244" y="5143"/>
                  </a:cubicBezTo>
                  <a:cubicBezTo>
                    <a:pt x="7192" y="4495"/>
                    <a:pt x="7134" y="3821"/>
                    <a:pt x="7244" y="3172"/>
                  </a:cubicBezTo>
                  <a:cubicBezTo>
                    <a:pt x="7536" y="1525"/>
                    <a:pt x="9533" y="196"/>
                    <a:pt x="11122" y="111"/>
                  </a:cubicBezTo>
                  <a:lnTo>
                    <a:pt x="11122" y="124"/>
                  </a:lnTo>
                  <a:lnTo>
                    <a:pt x="11122" y="111"/>
                  </a:lnTo>
                  <a:cubicBezTo>
                    <a:pt x="12879" y="1"/>
                    <a:pt x="14604" y="1214"/>
                    <a:pt x="15052" y="2848"/>
                  </a:cubicBezTo>
                  <a:cubicBezTo>
                    <a:pt x="15175" y="3308"/>
                    <a:pt x="15214" y="3795"/>
                    <a:pt x="15240" y="4268"/>
                  </a:cubicBezTo>
                  <a:cubicBezTo>
                    <a:pt x="15279" y="4852"/>
                    <a:pt x="15317" y="5448"/>
                    <a:pt x="15538" y="5999"/>
                  </a:cubicBezTo>
                  <a:cubicBezTo>
                    <a:pt x="15959" y="7050"/>
                    <a:pt x="16939" y="7731"/>
                    <a:pt x="17756" y="8204"/>
                  </a:cubicBezTo>
                  <a:cubicBezTo>
                    <a:pt x="17944" y="8321"/>
                    <a:pt x="18138" y="8425"/>
                    <a:pt x="18326" y="8528"/>
                  </a:cubicBezTo>
                  <a:cubicBezTo>
                    <a:pt x="19066" y="8944"/>
                    <a:pt x="19818" y="9365"/>
                    <a:pt x="20408" y="9981"/>
                  </a:cubicBezTo>
                  <a:cubicBezTo>
                    <a:pt x="21115" y="10714"/>
                    <a:pt x="21608" y="11914"/>
                    <a:pt x="21134" y="12925"/>
                  </a:cubicBezTo>
                  <a:cubicBezTo>
                    <a:pt x="20894" y="13418"/>
                    <a:pt x="20460" y="13781"/>
                    <a:pt x="20110" y="14041"/>
                  </a:cubicBezTo>
                  <a:cubicBezTo>
                    <a:pt x="19714" y="14332"/>
                    <a:pt x="19286" y="14605"/>
                    <a:pt x="18865" y="14851"/>
                  </a:cubicBezTo>
                  <a:cubicBezTo>
                    <a:pt x="18009" y="15370"/>
                    <a:pt x="17127" y="15915"/>
                    <a:pt x="16530" y="16719"/>
                  </a:cubicBezTo>
                  <a:cubicBezTo>
                    <a:pt x="15830" y="17653"/>
                    <a:pt x="15577" y="18839"/>
                    <a:pt x="15343" y="19994"/>
                  </a:cubicBezTo>
                  <a:cubicBezTo>
                    <a:pt x="15103" y="21167"/>
                    <a:pt x="14851" y="22387"/>
                    <a:pt x="14111" y="23333"/>
                  </a:cubicBezTo>
                  <a:cubicBezTo>
                    <a:pt x="13502" y="24111"/>
                    <a:pt x="12587" y="24630"/>
                    <a:pt x="11666" y="24721"/>
                  </a:cubicBezTo>
                  <a:close/>
                  <a:moveTo>
                    <a:pt x="11342" y="150"/>
                  </a:moveTo>
                  <a:cubicBezTo>
                    <a:pt x="11277" y="150"/>
                    <a:pt x="11200" y="150"/>
                    <a:pt x="11135" y="157"/>
                  </a:cubicBezTo>
                  <a:cubicBezTo>
                    <a:pt x="9565" y="247"/>
                    <a:pt x="7588" y="1570"/>
                    <a:pt x="7296" y="3191"/>
                  </a:cubicBezTo>
                  <a:cubicBezTo>
                    <a:pt x="7179" y="3827"/>
                    <a:pt x="7237" y="4495"/>
                    <a:pt x="7296" y="5143"/>
                  </a:cubicBezTo>
                  <a:cubicBezTo>
                    <a:pt x="7367" y="5993"/>
                    <a:pt x="7438" y="6868"/>
                    <a:pt x="7127" y="7672"/>
                  </a:cubicBezTo>
                  <a:cubicBezTo>
                    <a:pt x="6556" y="9099"/>
                    <a:pt x="5285" y="9819"/>
                    <a:pt x="4053" y="10519"/>
                  </a:cubicBezTo>
                  <a:cubicBezTo>
                    <a:pt x="3898" y="10604"/>
                    <a:pt x="3736" y="10694"/>
                    <a:pt x="3580" y="10785"/>
                  </a:cubicBezTo>
                  <a:cubicBezTo>
                    <a:pt x="2789" y="11246"/>
                    <a:pt x="2056" y="11816"/>
                    <a:pt x="1421" y="12471"/>
                  </a:cubicBezTo>
                  <a:cubicBezTo>
                    <a:pt x="642" y="13256"/>
                    <a:pt x="221" y="14002"/>
                    <a:pt x="111" y="14741"/>
                  </a:cubicBezTo>
                  <a:cubicBezTo>
                    <a:pt x="39" y="15247"/>
                    <a:pt x="124" y="15791"/>
                    <a:pt x="338" y="16323"/>
                  </a:cubicBezTo>
                  <a:cubicBezTo>
                    <a:pt x="681" y="17147"/>
                    <a:pt x="1343" y="17834"/>
                    <a:pt x="2147" y="18217"/>
                  </a:cubicBezTo>
                  <a:cubicBezTo>
                    <a:pt x="2802" y="18535"/>
                    <a:pt x="3567" y="18645"/>
                    <a:pt x="4293" y="18762"/>
                  </a:cubicBezTo>
                  <a:cubicBezTo>
                    <a:pt x="5389" y="18930"/>
                    <a:pt x="6427" y="19092"/>
                    <a:pt x="7179" y="19844"/>
                  </a:cubicBezTo>
                  <a:cubicBezTo>
                    <a:pt x="7717" y="20383"/>
                    <a:pt x="7977" y="21122"/>
                    <a:pt x="8217" y="21822"/>
                  </a:cubicBezTo>
                  <a:cubicBezTo>
                    <a:pt x="8444" y="22471"/>
                    <a:pt x="8677" y="23139"/>
                    <a:pt x="9118" y="23658"/>
                  </a:cubicBezTo>
                  <a:cubicBezTo>
                    <a:pt x="9715" y="24371"/>
                    <a:pt x="10700" y="24753"/>
                    <a:pt x="11679" y="24663"/>
                  </a:cubicBezTo>
                  <a:cubicBezTo>
                    <a:pt x="12594" y="24572"/>
                    <a:pt x="13502" y="24060"/>
                    <a:pt x="14105" y="23294"/>
                  </a:cubicBezTo>
                  <a:cubicBezTo>
                    <a:pt x="14831" y="22354"/>
                    <a:pt x="15084" y="21141"/>
                    <a:pt x="15324" y="19968"/>
                  </a:cubicBezTo>
                  <a:cubicBezTo>
                    <a:pt x="15564" y="18813"/>
                    <a:pt x="15810" y="17620"/>
                    <a:pt x="16517" y="16680"/>
                  </a:cubicBezTo>
                  <a:cubicBezTo>
                    <a:pt x="17127" y="15869"/>
                    <a:pt x="18009" y="15325"/>
                    <a:pt x="18871" y="14806"/>
                  </a:cubicBezTo>
                  <a:cubicBezTo>
                    <a:pt x="19293" y="14553"/>
                    <a:pt x="19721" y="14287"/>
                    <a:pt x="20116" y="13995"/>
                  </a:cubicBezTo>
                  <a:cubicBezTo>
                    <a:pt x="20466" y="13736"/>
                    <a:pt x="20894" y="13379"/>
                    <a:pt x="21121" y="12893"/>
                  </a:cubicBezTo>
                  <a:cubicBezTo>
                    <a:pt x="21595" y="11894"/>
                    <a:pt x="21108" y="10720"/>
                    <a:pt x="20408" y="9988"/>
                  </a:cubicBezTo>
                  <a:cubicBezTo>
                    <a:pt x="19824" y="9384"/>
                    <a:pt x="19066" y="8956"/>
                    <a:pt x="18333" y="8548"/>
                  </a:cubicBezTo>
                  <a:cubicBezTo>
                    <a:pt x="18151" y="8444"/>
                    <a:pt x="17950" y="8334"/>
                    <a:pt x="17756" y="8224"/>
                  </a:cubicBezTo>
                  <a:cubicBezTo>
                    <a:pt x="16939" y="7744"/>
                    <a:pt x="15946" y="7056"/>
                    <a:pt x="15518" y="5999"/>
                  </a:cubicBezTo>
                  <a:cubicBezTo>
                    <a:pt x="15304" y="5448"/>
                    <a:pt x="15259" y="4845"/>
                    <a:pt x="15220" y="4261"/>
                  </a:cubicBezTo>
                  <a:cubicBezTo>
                    <a:pt x="15188" y="3788"/>
                    <a:pt x="15155" y="3302"/>
                    <a:pt x="15032" y="2848"/>
                  </a:cubicBezTo>
                  <a:cubicBezTo>
                    <a:pt x="14598" y="1311"/>
                    <a:pt x="13009" y="150"/>
                    <a:pt x="11342" y="15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59656" y="1134970"/>
              <a:ext cx="1612250" cy="1845798"/>
            </a:xfrm>
            <a:custGeom>
              <a:avLst/>
              <a:gdLst/>
              <a:ahLst/>
              <a:cxnLst/>
              <a:rect l="l" t="t" r="r" b="b"/>
              <a:pathLst>
                <a:path w="20292" h="23230" extrusionOk="0">
                  <a:moveTo>
                    <a:pt x="10688" y="23197"/>
                  </a:moveTo>
                  <a:cubicBezTo>
                    <a:pt x="9851" y="23197"/>
                    <a:pt x="9047" y="22840"/>
                    <a:pt x="8528" y="22231"/>
                  </a:cubicBezTo>
                  <a:cubicBezTo>
                    <a:pt x="8113" y="21738"/>
                    <a:pt x="7899" y="21109"/>
                    <a:pt x="7679" y="20506"/>
                  </a:cubicBezTo>
                  <a:cubicBezTo>
                    <a:pt x="7445" y="19838"/>
                    <a:pt x="7212" y="19157"/>
                    <a:pt x="6712" y="18657"/>
                  </a:cubicBezTo>
                  <a:cubicBezTo>
                    <a:pt x="6019" y="17957"/>
                    <a:pt x="5052" y="17802"/>
                    <a:pt x="4034" y="17652"/>
                  </a:cubicBezTo>
                  <a:cubicBezTo>
                    <a:pt x="3340" y="17542"/>
                    <a:pt x="2627" y="17432"/>
                    <a:pt x="2004" y="17134"/>
                  </a:cubicBezTo>
                  <a:cubicBezTo>
                    <a:pt x="1246" y="16764"/>
                    <a:pt x="617" y="16109"/>
                    <a:pt x="286" y="15331"/>
                  </a:cubicBezTo>
                  <a:cubicBezTo>
                    <a:pt x="72" y="14831"/>
                    <a:pt x="1" y="14313"/>
                    <a:pt x="65" y="13826"/>
                  </a:cubicBezTo>
                  <a:cubicBezTo>
                    <a:pt x="163" y="13126"/>
                    <a:pt x="571" y="12419"/>
                    <a:pt x="1298" y="11673"/>
                  </a:cubicBezTo>
                  <a:cubicBezTo>
                    <a:pt x="1907" y="11057"/>
                    <a:pt x="2595" y="10526"/>
                    <a:pt x="3340" y="10085"/>
                  </a:cubicBezTo>
                  <a:cubicBezTo>
                    <a:pt x="3489" y="10000"/>
                    <a:pt x="3632" y="9916"/>
                    <a:pt x="3781" y="9838"/>
                  </a:cubicBezTo>
                  <a:cubicBezTo>
                    <a:pt x="4929" y="9177"/>
                    <a:pt x="6122" y="8509"/>
                    <a:pt x="6648" y="7186"/>
                  </a:cubicBezTo>
                  <a:cubicBezTo>
                    <a:pt x="6939" y="6447"/>
                    <a:pt x="6875" y="5623"/>
                    <a:pt x="6810" y="4825"/>
                  </a:cubicBezTo>
                  <a:cubicBezTo>
                    <a:pt x="6764" y="4216"/>
                    <a:pt x="6706" y="3587"/>
                    <a:pt x="6810" y="2977"/>
                  </a:cubicBezTo>
                  <a:cubicBezTo>
                    <a:pt x="7089" y="1440"/>
                    <a:pt x="8956" y="189"/>
                    <a:pt x="10441" y="98"/>
                  </a:cubicBezTo>
                  <a:lnTo>
                    <a:pt x="10441" y="117"/>
                  </a:lnTo>
                  <a:lnTo>
                    <a:pt x="10441" y="98"/>
                  </a:lnTo>
                  <a:cubicBezTo>
                    <a:pt x="12095" y="1"/>
                    <a:pt x="13716" y="1129"/>
                    <a:pt x="14131" y="2672"/>
                  </a:cubicBezTo>
                  <a:cubicBezTo>
                    <a:pt x="14254" y="3100"/>
                    <a:pt x="14274" y="3561"/>
                    <a:pt x="14306" y="4002"/>
                  </a:cubicBezTo>
                  <a:cubicBezTo>
                    <a:pt x="14351" y="4540"/>
                    <a:pt x="14384" y="5111"/>
                    <a:pt x="14591" y="5630"/>
                  </a:cubicBezTo>
                  <a:cubicBezTo>
                    <a:pt x="14981" y="6609"/>
                    <a:pt x="15914" y="7251"/>
                    <a:pt x="16680" y="7698"/>
                  </a:cubicBezTo>
                  <a:cubicBezTo>
                    <a:pt x="16855" y="7802"/>
                    <a:pt x="17030" y="7899"/>
                    <a:pt x="17211" y="8003"/>
                  </a:cubicBezTo>
                  <a:cubicBezTo>
                    <a:pt x="17899" y="8392"/>
                    <a:pt x="18612" y="8788"/>
                    <a:pt x="19163" y="9365"/>
                  </a:cubicBezTo>
                  <a:cubicBezTo>
                    <a:pt x="19831" y="10052"/>
                    <a:pt x="20292" y="11174"/>
                    <a:pt x="19844" y="12121"/>
                  </a:cubicBezTo>
                  <a:cubicBezTo>
                    <a:pt x="19624" y="12588"/>
                    <a:pt x="19222" y="12925"/>
                    <a:pt x="18891" y="13165"/>
                  </a:cubicBezTo>
                  <a:cubicBezTo>
                    <a:pt x="18515" y="13444"/>
                    <a:pt x="18113" y="13684"/>
                    <a:pt x="17724" y="13930"/>
                  </a:cubicBezTo>
                  <a:cubicBezTo>
                    <a:pt x="16919" y="14416"/>
                    <a:pt x="16096" y="14916"/>
                    <a:pt x="15525" y="15668"/>
                  </a:cubicBezTo>
                  <a:cubicBezTo>
                    <a:pt x="14870" y="16543"/>
                    <a:pt x="14637" y="17665"/>
                    <a:pt x="14416" y="18742"/>
                  </a:cubicBezTo>
                  <a:cubicBezTo>
                    <a:pt x="14189" y="19844"/>
                    <a:pt x="13949" y="20986"/>
                    <a:pt x="13256" y="21874"/>
                  </a:cubicBezTo>
                  <a:cubicBezTo>
                    <a:pt x="12691" y="22600"/>
                    <a:pt x="11829" y="23087"/>
                    <a:pt x="10960" y="23171"/>
                  </a:cubicBezTo>
                  <a:cubicBezTo>
                    <a:pt x="10863" y="23184"/>
                    <a:pt x="10778" y="23197"/>
                    <a:pt x="10688" y="23197"/>
                  </a:cubicBezTo>
                  <a:close/>
                  <a:moveTo>
                    <a:pt x="10636" y="143"/>
                  </a:moveTo>
                  <a:cubicBezTo>
                    <a:pt x="10571" y="143"/>
                    <a:pt x="10506" y="143"/>
                    <a:pt x="10441" y="150"/>
                  </a:cubicBezTo>
                  <a:cubicBezTo>
                    <a:pt x="8969" y="228"/>
                    <a:pt x="7114" y="1473"/>
                    <a:pt x="6842" y="2997"/>
                  </a:cubicBezTo>
                  <a:cubicBezTo>
                    <a:pt x="6738" y="3593"/>
                    <a:pt x="6790" y="4216"/>
                    <a:pt x="6842" y="4825"/>
                  </a:cubicBezTo>
                  <a:cubicBezTo>
                    <a:pt x="6907" y="5623"/>
                    <a:pt x="6985" y="6447"/>
                    <a:pt x="6680" y="7199"/>
                  </a:cubicBezTo>
                  <a:cubicBezTo>
                    <a:pt x="6155" y="8541"/>
                    <a:pt x="4955" y="9222"/>
                    <a:pt x="3794" y="9877"/>
                  </a:cubicBezTo>
                  <a:cubicBezTo>
                    <a:pt x="3652" y="9955"/>
                    <a:pt x="3502" y="10046"/>
                    <a:pt x="3360" y="10130"/>
                  </a:cubicBezTo>
                  <a:cubicBezTo>
                    <a:pt x="2614" y="10564"/>
                    <a:pt x="1933" y="11090"/>
                    <a:pt x="1324" y="11706"/>
                  </a:cubicBezTo>
                  <a:cubicBezTo>
                    <a:pt x="597" y="12445"/>
                    <a:pt x="195" y="13145"/>
                    <a:pt x="98" y="13833"/>
                  </a:cubicBezTo>
                  <a:cubicBezTo>
                    <a:pt x="33" y="14313"/>
                    <a:pt x="111" y="14818"/>
                    <a:pt x="318" y="15318"/>
                  </a:cubicBezTo>
                  <a:cubicBezTo>
                    <a:pt x="643" y="16083"/>
                    <a:pt x="1259" y="16732"/>
                    <a:pt x="2011" y="17088"/>
                  </a:cubicBezTo>
                  <a:cubicBezTo>
                    <a:pt x="2627" y="17380"/>
                    <a:pt x="3340" y="17497"/>
                    <a:pt x="4034" y="17600"/>
                  </a:cubicBezTo>
                  <a:cubicBezTo>
                    <a:pt x="5059" y="17763"/>
                    <a:pt x="6031" y="17918"/>
                    <a:pt x="6738" y="18625"/>
                  </a:cubicBezTo>
                  <a:cubicBezTo>
                    <a:pt x="7244" y="19124"/>
                    <a:pt x="7484" y="19812"/>
                    <a:pt x="7718" y="20480"/>
                  </a:cubicBezTo>
                  <a:cubicBezTo>
                    <a:pt x="7932" y="21089"/>
                    <a:pt x="8152" y="21712"/>
                    <a:pt x="8561" y="22198"/>
                  </a:cubicBezTo>
                  <a:cubicBezTo>
                    <a:pt x="9131" y="22860"/>
                    <a:pt x="10046" y="23229"/>
                    <a:pt x="10960" y="23138"/>
                  </a:cubicBezTo>
                  <a:cubicBezTo>
                    <a:pt x="11822" y="23054"/>
                    <a:pt x="12672" y="22581"/>
                    <a:pt x="13230" y="21855"/>
                  </a:cubicBezTo>
                  <a:cubicBezTo>
                    <a:pt x="13923" y="20973"/>
                    <a:pt x="14157" y="19838"/>
                    <a:pt x="14384" y="18742"/>
                  </a:cubicBezTo>
                  <a:cubicBezTo>
                    <a:pt x="14611" y="17659"/>
                    <a:pt x="14838" y="16537"/>
                    <a:pt x="15499" y="15655"/>
                  </a:cubicBezTo>
                  <a:cubicBezTo>
                    <a:pt x="16070" y="14896"/>
                    <a:pt x="16906" y="14390"/>
                    <a:pt x="17704" y="13898"/>
                  </a:cubicBezTo>
                  <a:cubicBezTo>
                    <a:pt x="18093" y="13664"/>
                    <a:pt x="18502" y="13411"/>
                    <a:pt x="18871" y="13132"/>
                  </a:cubicBezTo>
                  <a:cubicBezTo>
                    <a:pt x="19196" y="12893"/>
                    <a:pt x="19604" y="12562"/>
                    <a:pt x="19825" y="12095"/>
                  </a:cubicBezTo>
                  <a:cubicBezTo>
                    <a:pt x="20266" y="11168"/>
                    <a:pt x="19805" y="10065"/>
                    <a:pt x="19150" y="9384"/>
                  </a:cubicBezTo>
                  <a:cubicBezTo>
                    <a:pt x="18599" y="8814"/>
                    <a:pt x="17892" y="8418"/>
                    <a:pt x="17205" y="8029"/>
                  </a:cubicBezTo>
                  <a:cubicBezTo>
                    <a:pt x="17023" y="7932"/>
                    <a:pt x="16848" y="7828"/>
                    <a:pt x="16667" y="7718"/>
                  </a:cubicBezTo>
                  <a:cubicBezTo>
                    <a:pt x="15901" y="7264"/>
                    <a:pt x="14968" y="6628"/>
                    <a:pt x="14572" y="5636"/>
                  </a:cubicBezTo>
                  <a:cubicBezTo>
                    <a:pt x="14358" y="5117"/>
                    <a:pt x="14326" y="4553"/>
                    <a:pt x="14287" y="4002"/>
                  </a:cubicBezTo>
                  <a:cubicBezTo>
                    <a:pt x="14254" y="3561"/>
                    <a:pt x="14228" y="3107"/>
                    <a:pt x="14105" y="2679"/>
                  </a:cubicBezTo>
                  <a:cubicBezTo>
                    <a:pt x="13703" y="1226"/>
                    <a:pt x="12205" y="143"/>
                    <a:pt x="10636" y="14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117895" y="1196311"/>
              <a:ext cx="1505545" cy="1721049"/>
            </a:xfrm>
            <a:custGeom>
              <a:avLst/>
              <a:gdLst/>
              <a:ahLst/>
              <a:cxnLst/>
              <a:rect l="l" t="t" r="r" b="b"/>
              <a:pathLst>
                <a:path w="18949" h="21660" extrusionOk="0">
                  <a:moveTo>
                    <a:pt x="9981" y="21634"/>
                  </a:moveTo>
                  <a:cubicBezTo>
                    <a:pt x="9202" y="21634"/>
                    <a:pt x="8444" y="21303"/>
                    <a:pt x="7970" y="20739"/>
                  </a:cubicBezTo>
                  <a:cubicBezTo>
                    <a:pt x="7581" y="20272"/>
                    <a:pt x="7374" y="19688"/>
                    <a:pt x="7173" y="19124"/>
                  </a:cubicBezTo>
                  <a:cubicBezTo>
                    <a:pt x="6952" y="18508"/>
                    <a:pt x="6738" y="17866"/>
                    <a:pt x="6271" y="17406"/>
                  </a:cubicBezTo>
                  <a:cubicBezTo>
                    <a:pt x="5623" y="16757"/>
                    <a:pt x="4728" y="16608"/>
                    <a:pt x="3768" y="16465"/>
                  </a:cubicBezTo>
                  <a:cubicBezTo>
                    <a:pt x="3120" y="16362"/>
                    <a:pt x="2458" y="16264"/>
                    <a:pt x="1875" y="15985"/>
                  </a:cubicBezTo>
                  <a:cubicBezTo>
                    <a:pt x="1161" y="15648"/>
                    <a:pt x="578" y="15039"/>
                    <a:pt x="266" y="14306"/>
                  </a:cubicBezTo>
                  <a:cubicBezTo>
                    <a:pt x="72" y="13839"/>
                    <a:pt x="0" y="13353"/>
                    <a:pt x="65" y="12905"/>
                  </a:cubicBezTo>
                  <a:cubicBezTo>
                    <a:pt x="156" y="12250"/>
                    <a:pt x="532" y="11595"/>
                    <a:pt x="1213" y="10895"/>
                  </a:cubicBezTo>
                  <a:cubicBezTo>
                    <a:pt x="1784" y="10318"/>
                    <a:pt x="2426" y="9825"/>
                    <a:pt x="3120" y="9410"/>
                  </a:cubicBezTo>
                  <a:cubicBezTo>
                    <a:pt x="3256" y="9332"/>
                    <a:pt x="3398" y="9261"/>
                    <a:pt x="3535" y="9176"/>
                  </a:cubicBezTo>
                  <a:cubicBezTo>
                    <a:pt x="4611" y="8567"/>
                    <a:pt x="5720" y="7938"/>
                    <a:pt x="6206" y="6699"/>
                  </a:cubicBezTo>
                  <a:cubicBezTo>
                    <a:pt x="6485" y="6005"/>
                    <a:pt x="6420" y="5240"/>
                    <a:pt x="6356" y="4501"/>
                  </a:cubicBezTo>
                  <a:cubicBezTo>
                    <a:pt x="6304" y="3930"/>
                    <a:pt x="6258" y="3340"/>
                    <a:pt x="6356" y="2776"/>
                  </a:cubicBezTo>
                  <a:cubicBezTo>
                    <a:pt x="6615" y="1330"/>
                    <a:pt x="8359" y="163"/>
                    <a:pt x="9754" y="91"/>
                  </a:cubicBezTo>
                  <a:lnTo>
                    <a:pt x="9754" y="91"/>
                  </a:lnTo>
                  <a:cubicBezTo>
                    <a:pt x="11290" y="0"/>
                    <a:pt x="12808" y="1057"/>
                    <a:pt x="13197" y="2491"/>
                  </a:cubicBezTo>
                  <a:cubicBezTo>
                    <a:pt x="13307" y="2893"/>
                    <a:pt x="13333" y="3314"/>
                    <a:pt x="13366" y="3729"/>
                  </a:cubicBezTo>
                  <a:cubicBezTo>
                    <a:pt x="13398" y="4241"/>
                    <a:pt x="13437" y="4767"/>
                    <a:pt x="13625" y="5247"/>
                  </a:cubicBezTo>
                  <a:cubicBezTo>
                    <a:pt x="13988" y="6161"/>
                    <a:pt x="14857" y="6751"/>
                    <a:pt x="15570" y="7173"/>
                  </a:cubicBezTo>
                  <a:cubicBezTo>
                    <a:pt x="15733" y="7270"/>
                    <a:pt x="15901" y="7367"/>
                    <a:pt x="16076" y="7458"/>
                  </a:cubicBezTo>
                  <a:cubicBezTo>
                    <a:pt x="16712" y="7815"/>
                    <a:pt x="17380" y="8191"/>
                    <a:pt x="17898" y="8729"/>
                  </a:cubicBezTo>
                  <a:cubicBezTo>
                    <a:pt x="18514" y="9371"/>
                    <a:pt x="18949" y="10415"/>
                    <a:pt x="18527" y="11310"/>
                  </a:cubicBezTo>
                  <a:cubicBezTo>
                    <a:pt x="18320" y="11744"/>
                    <a:pt x="17944" y="12062"/>
                    <a:pt x="17639" y="12289"/>
                  </a:cubicBezTo>
                  <a:cubicBezTo>
                    <a:pt x="17289" y="12549"/>
                    <a:pt x="16906" y="12775"/>
                    <a:pt x="16543" y="13002"/>
                  </a:cubicBezTo>
                  <a:cubicBezTo>
                    <a:pt x="15797" y="13456"/>
                    <a:pt x="15026" y="13930"/>
                    <a:pt x="14494" y="14630"/>
                  </a:cubicBezTo>
                  <a:cubicBezTo>
                    <a:pt x="13878" y="15454"/>
                    <a:pt x="13664" y="16491"/>
                    <a:pt x="13456" y="17503"/>
                  </a:cubicBezTo>
                  <a:cubicBezTo>
                    <a:pt x="13242" y="18534"/>
                    <a:pt x="13015" y="19591"/>
                    <a:pt x="12380" y="20428"/>
                  </a:cubicBezTo>
                  <a:cubicBezTo>
                    <a:pt x="11842" y="21108"/>
                    <a:pt x="11051" y="21562"/>
                    <a:pt x="10227" y="21647"/>
                  </a:cubicBezTo>
                  <a:cubicBezTo>
                    <a:pt x="10149" y="21634"/>
                    <a:pt x="10065" y="21634"/>
                    <a:pt x="9981" y="21634"/>
                  </a:cubicBezTo>
                  <a:close/>
                  <a:moveTo>
                    <a:pt x="9754" y="98"/>
                  </a:moveTo>
                  <a:lnTo>
                    <a:pt x="9754" y="117"/>
                  </a:lnTo>
                  <a:cubicBezTo>
                    <a:pt x="8372" y="195"/>
                    <a:pt x="6647" y="1349"/>
                    <a:pt x="6388" y="2776"/>
                  </a:cubicBezTo>
                  <a:cubicBezTo>
                    <a:pt x="6291" y="3334"/>
                    <a:pt x="6336" y="3917"/>
                    <a:pt x="6388" y="4481"/>
                  </a:cubicBezTo>
                  <a:cubicBezTo>
                    <a:pt x="6453" y="5227"/>
                    <a:pt x="6518" y="5999"/>
                    <a:pt x="6232" y="6699"/>
                  </a:cubicBezTo>
                  <a:cubicBezTo>
                    <a:pt x="5739" y="7944"/>
                    <a:pt x="4618" y="8580"/>
                    <a:pt x="3541" y="9189"/>
                  </a:cubicBezTo>
                  <a:cubicBezTo>
                    <a:pt x="3405" y="9274"/>
                    <a:pt x="3269" y="9345"/>
                    <a:pt x="3126" y="9429"/>
                  </a:cubicBezTo>
                  <a:cubicBezTo>
                    <a:pt x="2432" y="9831"/>
                    <a:pt x="1790" y="10324"/>
                    <a:pt x="1233" y="10901"/>
                  </a:cubicBezTo>
                  <a:cubicBezTo>
                    <a:pt x="552" y="11595"/>
                    <a:pt x="176" y="12244"/>
                    <a:pt x="85" y="12892"/>
                  </a:cubicBezTo>
                  <a:cubicBezTo>
                    <a:pt x="26" y="13333"/>
                    <a:pt x="98" y="13813"/>
                    <a:pt x="292" y="14273"/>
                  </a:cubicBezTo>
                  <a:cubicBezTo>
                    <a:pt x="591" y="15000"/>
                    <a:pt x="1168" y="15603"/>
                    <a:pt x="1868" y="15940"/>
                  </a:cubicBezTo>
                  <a:cubicBezTo>
                    <a:pt x="2445" y="16212"/>
                    <a:pt x="3113" y="16316"/>
                    <a:pt x="3755" y="16413"/>
                  </a:cubicBezTo>
                  <a:cubicBezTo>
                    <a:pt x="4715" y="16569"/>
                    <a:pt x="5623" y="16705"/>
                    <a:pt x="6284" y="17367"/>
                  </a:cubicBezTo>
                  <a:cubicBezTo>
                    <a:pt x="6751" y="17834"/>
                    <a:pt x="6978" y="18476"/>
                    <a:pt x="7199" y="19098"/>
                  </a:cubicBezTo>
                  <a:cubicBezTo>
                    <a:pt x="7393" y="19669"/>
                    <a:pt x="7601" y="20252"/>
                    <a:pt x="7983" y="20700"/>
                  </a:cubicBezTo>
                  <a:cubicBezTo>
                    <a:pt x="8508" y="21329"/>
                    <a:pt x="9371" y="21660"/>
                    <a:pt x="10220" y="21575"/>
                  </a:cubicBezTo>
                  <a:cubicBezTo>
                    <a:pt x="11025" y="21504"/>
                    <a:pt x="11816" y="21050"/>
                    <a:pt x="12334" y="20376"/>
                  </a:cubicBezTo>
                  <a:cubicBezTo>
                    <a:pt x="12976" y="19552"/>
                    <a:pt x="13197" y="18495"/>
                    <a:pt x="13404" y="17470"/>
                  </a:cubicBezTo>
                  <a:cubicBezTo>
                    <a:pt x="13618" y="16459"/>
                    <a:pt x="13839" y="15408"/>
                    <a:pt x="14455" y="14585"/>
                  </a:cubicBezTo>
                  <a:cubicBezTo>
                    <a:pt x="14987" y="13871"/>
                    <a:pt x="15758" y="13398"/>
                    <a:pt x="16511" y="12944"/>
                  </a:cubicBezTo>
                  <a:cubicBezTo>
                    <a:pt x="16874" y="12717"/>
                    <a:pt x="17256" y="12490"/>
                    <a:pt x="17607" y="12231"/>
                  </a:cubicBezTo>
                  <a:cubicBezTo>
                    <a:pt x="17905" y="12004"/>
                    <a:pt x="18288" y="11699"/>
                    <a:pt x="18489" y="11271"/>
                  </a:cubicBezTo>
                  <a:cubicBezTo>
                    <a:pt x="18904" y="10396"/>
                    <a:pt x="18476" y="9364"/>
                    <a:pt x="17866" y="8729"/>
                  </a:cubicBezTo>
                  <a:cubicBezTo>
                    <a:pt x="17354" y="8197"/>
                    <a:pt x="16692" y="7821"/>
                    <a:pt x="16050" y="7464"/>
                  </a:cubicBezTo>
                  <a:cubicBezTo>
                    <a:pt x="15888" y="7380"/>
                    <a:pt x="15720" y="7283"/>
                    <a:pt x="15544" y="7186"/>
                  </a:cubicBezTo>
                  <a:cubicBezTo>
                    <a:pt x="14825" y="6758"/>
                    <a:pt x="13956" y="6161"/>
                    <a:pt x="13586" y="5240"/>
                  </a:cubicBezTo>
                  <a:cubicBezTo>
                    <a:pt x="13392" y="4754"/>
                    <a:pt x="13359" y="4222"/>
                    <a:pt x="13320" y="3703"/>
                  </a:cubicBezTo>
                  <a:cubicBezTo>
                    <a:pt x="13294" y="3295"/>
                    <a:pt x="13262" y="2873"/>
                    <a:pt x="13158" y="2471"/>
                  </a:cubicBezTo>
                  <a:cubicBezTo>
                    <a:pt x="12769" y="1057"/>
                    <a:pt x="11264" y="20"/>
                    <a:pt x="9754" y="9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175101" y="1255031"/>
              <a:ext cx="1398920" cy="1600512"/>
            </a:xfrm>
            <a:custGeom>
              <a:avLst/>
              <a:gdLst/>
              <a:ahLst/>
              <a:cxnLst/>
              <a:rect l="l" t="t" r="r" b="b"/>
              <a:pathLst>
                <a:path w="17607" h="20143" extrusionOk="0">
                  <a:moveTo>
                    <a:pt x="9280" y="20117"/>
                  </a:moveTo>
                  <a:cubicBezTo>
                    <a:pt x="8560" y="20117"/>
                    <a:pt x="7853" y="19812"/>
                    <a:pt x="7412" y="19274"/>
                  </a:cubicBezTo>
                  <a:cubicBezTo>
                    <a:pt x="7043" y="18846"/>
                    <a:pt x="6861" y="18301"/>
                    <a:pt x="6673" y="17776"/>
                  </a:cubicBezTo>
                  <a:cubicBezTo>
                    <a:pt x="6472" y="17198"/>
                    <a:pt x="6265" y="16608"/>
                    <a:pt x="5830" y="16180"/>
                  </a:cubicBezTo>
                  <a:cubicBezTo>
                    <a:pt x="5227" y="15577"/>
                    <a:pt x="4384" y="15441"/>
                    <a:pt x="3502" y="15305"/>
                  </a:cubicBezTo>
                  <a:cubicBezTo>
                    <a:pt x="2905" y="15208"/>
                    <a:pt x="2283" y="15110"/>
                    <a:pt x="1745" y="14857"/>
                  </a:cubicBezTo>
                  <a:cubicBezTo>
                    <a:pt x="1077" y="14540"/>
                    <a:pt x="532" y="13975"/>
                    <a:pt x="253" y="13295"/>
                  </a:cubicBezTo>
                  <a:cubicBezTo>
                    <a:pt x="72" y="12854"/>
                    <a:pt x="0" y="12413"/>
                    <a:pt x="65" y="11991"/>
                  </a:cubicBezTo>
                  <a:cubicBezTo>
                    <a:pt x="149" y="11382"/>
                    <a:pt x="500" y="10772"/>
                    <a:pt x="1135" y="10123"/>
                  </a:cubicBezTo>
                  <a:cubicBezTo>
                    <a:pt x="1660" y="9592"/>
                    <a:pt x="2257" y="9125"/>
                    <a:pt x="2905" y="8749"/>
                  </a:cubicBezTo>
                  <a:cubicBezTo>
                    <a:pt x="3035" y="8671"/>
                    <a:pt x="3152" y="8600"/>
                    <a:pt x="3282" y="8528"/>
                  </a:cubicBezTo>
                  <a:cubicBezTo>
                    <a:pt x="4280" y="7958"/>
                    <a:pt x="5311" y="7374"/>
                    <a:pt x="5772" y="6226"/>
                  </a:cubicBezTo>
                  <a:cubicBezTo>
                    <a:pt x="6025" y="5584"/>
                    <a:pt x="5966" y="4871"/>
                    <a:pt x="5908" y="4183"/>
                  </a:cubicBezTo>
                  <a:cubicBezTo>
                    <a:pt x="5862" y="3658"/>
                    <a:pt x="5824" y="3107"/>
                    <a:pt x="5908" y="2575"/>
                  </a:cubicBezTo>
                  <a:cubicBezTo>
                    <a:pt x="6154" y="1239"/>
                    <a:pt x="7775" y="156"/>
                    <a:pt x="9066" y="78"/>
                  </a:cubicBezTo>
                  <a:lnTo>
                    <a:pt x="9066" y="78"/>
                  </a:lnTo>
                  <a:cubicBezTo>
                    <a:pt x="10499" y="1"/>
                    <a:pt x="11900" y="980"/>
                    <a:pt x="12263" y="2309"/>
                  </a:cubicBezTo>
                  <a:cubicBezTo>
                    <a:pt x="12373" y="2685"/>
                    <a:pt x="12393" y="3081"/>
                    <a:pt x="12419" y="3464"/>
                  </a:cubicBezTo>
                  <a:cubicBezTo>
                    <a:pt x="12451" y="3937"/>
                    <a:pt x="12483" y="4423"/>
                    <a:pt x="12665" y="4871"/>
                  </a:cubicBezTo>
                  <a:cubicBezTo>
                    <a:pt x="13002" y="5720"/>
                    <a:pt x="13806" y="6271"/>
                    <a:pt x="14468" y="6661"/>
                  </a:cubicBezTo>
                  <a:lnTo>
                    <a:pt x="14935" y="6933"/>
                  </a:lnTo>
                  <a:cubicBezTo>
                    <a:pt x="15531" y="7264"/>
                    <a:pt x="16147" y="7614"/>
                    <a:pt x="16627" y="8113"/>
                  </a:cubicBezTo>
                  <a:cubicBezTo>
                    <a:pt x="17204" y="8716"/>
                    <a:pt x="17606" y="9689"/>
                    <a:pt x="17217" y="10513"/>
                  </a:cubicBezTo>
                  <a:cubicBezTo>
                    <a:pt x="17023" y="10921"/>
                    <a:pt x="16673" y="11213"/>
                    <a:pt x="16387" y="11420"/>
                  </a:cubicBezTo>
                  <a:cubicBezTo>
                    <a:pt x="16063" y="11654"/>
                    <a:pt x="15719" y="11874"/>
                    <a:pt x="15376" y="12088"/>
                  </a:cubicBezTo>
                  <a:cubicBezTo>
                    <a:pt x="14682" y="12510"/>
                    <a:pt x="13968" y="12944"/>
                    <a:pt x="13469" y="13599"/>
                  </a:cubicBezTo>
                  <a:cubicBezTo>
                    <a:pt x="12905" y="14365"/>
                    <a:pt x="12704" y="15331"/>
                    <a:pt x="12509" y="16271"/>
                  </a:cubicBezTo>
                  <a:cubicBezTo>
                    <a:pt x="12315" y="17224"/>
                    <a:pt x="12101" y="18216"/>
                    <a:pt x="11504" y="18982"/>
                  </a:cubicBezTo>
                  <a:cubicBezTo>
                    <a:pt x="11011" y="19617"/>
                    <a:pt x="10266" y="20039"/>
                    <a:pt x="9507" y="20110"/>
                  </a:cubicBezTo>
                  <a:cubicBezTo>
                    <a:pt x="9442" y="20110"/>
                    <a:pt x="9364" y="20117"/>
                    <a:pt x="9280" y="20117"/>
                  </a:cubicBezTo>
                  <a:close/>
                  <a:moveTo>
                    <a:pt x="9079" y="124"/>
                  </a:moveTo>
                  <a:cubicBezTo>
                    <a:pt x="7801" y="195"/>
                    <a:pt x="6193" y="1265"/>
                    <a:pt x="5960" y="2588"/>
                  </a:cubicBezTo>
                  <a:cubicBezTo>
                    <a:pt x="5869" y="3100"/>
                    <a:pt x="5908" y="3645"/>
                    <a:pt x="5960" y="4177"/>
                  </a:cubicBezTo>
                  <a:cubicBezTo>
                    <a:pt x="6018" y="4864"/>
                    <a:pt x="6083" y="5584"/>
                    <a:pt x="5824" y="6233"/>
                  </a:cubicBezTo>
                  <a:cubicBezTo>
                    <a:pt x="5357" y="7393"/>
                    <a:pt x="4319" y="7983"/>
                    <a:pt x="3314" y="8554"/>
                  </a:cubicBezTo>
                  <a:cubicBezTo>
                    <a:pt x="3184" y="8625"/>
                    <a:pt x="3055" y="8697"/>
                    <a:pt x="2931" y="8768"/>
                  </a:cubicBezTo>
                  <a:cubicBezTo>
                    <a:pt x="2283" y="9144"/>
                    <a:pt x="1693" y="9605"/>
                    <a:pt x="1167" y="10143"/>
                  </a:cubicBezTo>
                  <a:cubicBezTo>
                    <a:pt x="538" y="10778"/>
                    <a:pt x="188" y="11388"/>
                    <a:pt x="104" y="11991"/>
                  </a:cubicBezTo>
                  <a:cubicBezTo>
                    <a:pt x="46" y="12400"/>
                    <a:pt x="117" y="12847"/>
                    <a:pt x="292" y="13275"/>
                  </a:cubicBezTo>
                  <a:cubicBezTo>
                    <a:pt x="564" y="13949"/>
                    <a:pt x="1109" y="14507"/>
                    <a:pt x="1758" y="14818"/>
                  </a:cubicBezTo>
                  <a:cubicBezTo>
                    <a:pt x="2296" y="15071"/>
                    <a:pt x="2912" y="15162"/>
                    <a:pt x="3509" y="15259"/>
                  </a:cubicBezTo>
                  <a:cubicBezTo>
                    <a:pt x="4403" y="15402"/>
                    <a:pt x="5246" y="15538"/>
                    <a:pt x="5862" y="16148"/>
                  </a:cubicBezTo>
                  <a:cubicBezTo>
                    <a:pt x="6297" y="16582"/>
                    <a:pt x="6511" y="17185"/>
                    <a:pt x="6712" y="17756"/>
                  </a:cubicBezTo>
                  <a:cubicBezTo>
                    <a:pt x="6900" y="18288"/>
                    <a:pt x="7088" y="18826"/>
                    <a:pt x="7445" y="19248"/>
                  </a:cubicBezTo>
                  <a:cubicBezTo>
                    <a:pt x="7931" y="19825"/>
                    <a:pt x="8729" y="20142"/>
                    <a:pt x="9520" y="20071"/>
                  </a:cubicBezTo>
                  <a:cubicBezTo>
                    <a:pt x="10266" y="19993"/>
                    <a:pt x="10998" y="19585"/>
                    <a:pt x="11485" y="18956"/>
                  </a:cubicBezTo>
                  <a:cubicBezTo>
                    <a:pt x="12075" y="18197"/>
                    <a:pt x="12289" y="17205"/>
                    <a:pt x="12483" y="16258"/>
                  </a:cubicBezTo>
                  <a:cubicBezTo>
                    <a:pt x="12678" y="15318"/>
                    <a:pt x="12879" y="14345"/>
                    <a:pt x="13456" y="13586"/>
                  </a:cubicBezTo>
                  <a:cubicBezTo>
                    <a:pt x="13949" y="12925"/>
                    <a:pt x="14669" y="12484"/>
                    <a:pt x="15369" y="12062"/>
                  </a:cubicBezTo>
                  <a:cubicBezTo>
                    <a:pt x="15713" y="11848"/>
                    <a:pt x="16057" y="11641"/>
                    <a:pt x="16381" y="11401"/>
                  </a:cubicBezTo>
                  <a:cubicBezTo>
                    <a:pt x="16666" y="11193"/>
                    <a:pt x="17016" y="10902"/>
                    <a:pt x="17198" y="10506"/>
                  </a:cubicBezTo>
                  <a:cubicBezTo>
                    <a:pt x="17580" y="9695"/>
                    <a:pt x="17185" y="8736"/>
                    <a:pt x="16614" y="8152"/>
                  </a:cubicBezTo>
                  <a:cubicBezTo>
                    <a:pt x="16141" y="7659"/>
                    <a:pt x="15525" y="7309"/>
                    <a:pt x="14928" y="6978"/>
                  </a:cubicBezTo>
                  <a:lnTo>
                    <a:pt x="14468" y="6712"/>
                  </a:lnTo>
                  <a:cubicBezTo>
                    <a:pt x="13806" y="6323"/>
                    <a:pt x="12996" y="5759"/>
                    <a:pt x="12646" y="4903"/>
                  </a:cubicBezTo>
                  <a:cubicBezTo>
                    <a:pt x="12464" y="4449"/>
                    <a:pt x="12432" y="3963"/>
                    <a:pt x="12399" y="3483"/>
                  </a:cubicBezTo>
                  <a:cubicBezTo>
                    <a:pt x="12380" y="3100"/>
                    <a:pt x="12354" y="2705"/>
                    <a:pt x="12250" y="2342"/>
                  </a:cubicBezTo>
                  <a:cubicBezTo>
                    <a:pt x="11887" y="1006"/>
                    <a:pt x="10493" y="40"/>
                    <a:pt x="9079" y="12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234293" y="1313750"/>
              <a:ext cx="1293328" cy="1479419"/>
            </a:xfrm>
            <a:custGeom>
              <a:avLst/>
              <a:gdLst/>
              <a:ahLst/>
              <a:cxnLst/>
              <a:rect l="l" t="t" r="r" b="b"/>
              <a:pathLst>
                <a:path w="16278" h="18619" extrusionOk="0">
                  <a:moveTo>
                    <a:pt x="8561" y="18593"/>
                  </a:moveTo>
                  <a:cubicBezTo>
                    <a:pt x="7899" y="18593"/>
                    <a:pt x="7251" y="18308"/>
                    <a:pt x="6836" y="17815"/>
                  </a:cubicBezTo>
                  <a:cubicBezTo>
                    <a:pt x="6505" y="17419"/>
                    <a:pt x="6324" y="16913"/>
                    <a:pt x="6155" y="16427"/>
                  </a:cubicBezTo>
                  <a:cubicBezTo>
                    <a:pt x="5967" y="15895"/>
                    <a:pt x="5772" y="15350"/>
                    <a:pt x="5377" y="14955"/>
                  </a:cubicBezTo>
                  <a:cubicBezTo>
                    <a:pt x="4819" y="14391"/>
                    <a:pt x="4047" y="14274"/>
                    <a:pt x="3230" y="14144"/>
                  </a:cubicBezTo>
                  <a:cubicBezTo>
                    <a:pt x="2679" y="14054"/>
                    <a:pt x="2102" y="13963"/>
                    <a:pt x="1609" y="13729"/>
                  </a:cubicBezTo>
                  <a:cubicBezTo>
                    <a:pt x="993" y="13437"/>
                    <a:pt x="487" y="12912"/>
                    <a:pt x="228" y="12283"/>
                  </a:cubicBezTo>
                  <a:cubicBezTo>
                    <a:pt x="59" y="11881"/>
                    <a:pt x="1" y="11466"/>
                    <a:pt x="53" y="11077"/>
                  </a:cubicBezTo>
                  <a:cubicBezTo>
                    <a:pt x="131" y="10519"/>
                    <a:pt x="455" y="9955"/>
                    <a:pt x="1039" y="9352"/>
                  </a:cubicBezTo>
                  <a:cubicBezTo>
                    <a:pt x="1525" y="8859"/>
                    <a:pt x="2076" y="8431"/>
                    <a:pt x="2679" y="8081"/>
                  </a:cubicBezTo>
                  <a:cubicBezTo>
                    <a:pt x="2789" y="8016"/>
                    <a:pt x="2913" y="7938"/>
                    <a:pt x="3036" y="7873"/>
                  </a:cubicBezTo>
                  <a:cubicBezTo>
                    <a:pt x="3957" y="7348"/>
                    <a:pt x="4903" y="6804"/>
                    <a:pt x="5325" y="5753"/>
                  </a:cubicBezTo>
                  <a:cubicBezTo>
                    <a:pt x="5565" y="5163"/>
                    <a:pt x="5507" y="4501"/>
                    <a:pt x="5455" y="3866"/>
                  </a:cubicBezTo>
                  <a:cubicBezTo>
                    <a:pt x="5416" y="3380"/>
                    <a:pt x="5377" y="2867"/>
                    <a:pt x="5455" y="2381"/>
                  </a:cubicBezTo>
                  <a:cubicBezTo>
                    <a:pt x="5675" y="1142"/>
                    <a:pt x="7186" y="144"/>
                    <a:pt x="8373" y="72"/>
                  </a:cubicBezTo>
                  <a:lnTo>
                    <a:pt x="8373" y="72"/>
                  </a:lnTo>
                  <a:cubicBezTo>
                    <a:pt x="9702" y="1"/>
                    <a:pt x="10999" y="896"/>
                    <a:pt x="11336" y="2128"/>
                  </a:cubicBezTo>
                  <a:cubicBezTo>
                    <a:pt x="11434" y="2478"/>
                    <a:pt x="11453" y="2841"/>
                    <a:pt x="11479" y="3198"/>
                  </a:cubicBezTo>
                  <a:cubicBezTo>
                    <a:pt x="11511" y="3639"/>
                    <a:pt x="11537" y="4093"/>
                    <a:pt x="11706" y="4508"/>
                  </a:cubicBezTo>
                  <a:cubicBezTo>
                    <a:pt x="12024" y="5293"/>
                    <a:pt x="12763" y="5805"/>
                    <a:pt x="13379" y="6162"/>
                  </a:cubicBezTo>
                  <a:cubicBezTo>
                    <a:pt x="13515" y="6239"/>
                    <a:pt x="13658" y="6324"/>
                    <a:pt x="13807" y="6401"/>
                  </a:cubicBezTo>
                  <a:cubicBezTo>
                    <a:pt x="14358" y="6713"/>
                    <a:pt x="14935" y="7037"/>
                    <a:pt x="15370" y="7497"/>
                  </a:cubicBezTo>
                  <a:cubicBezTo>
                    <a:pt x="15908" y="8049"/>
                    <a:pt x="16278" y="8950"/>
                    <a:pt x="15915" y="9709"/>
                  </a:cubicBezTo>
                  <a:cubicBezTo>
                    <a:pt x="15733" y="10085"/>
                    <a:pt x="15409" y="10357"/>
                    <a:pt x="15143" y="10552"/>
                  </a:cubicBezTo>
                  <a:cubicBezTo>
                    <a:pt x="14845" y="10772"/>
                    <a:pt x="14520" y="10973"/>
                    <a:pt x="14203" y="11161"/>
                  </a:cubicBezTo>
                  <a:cubicBezTo>
                    <a:pt x="13561" y="11550"/>
                    <a:pt x="12899" y="11952"/>
                    <a:pt x="12445" y="12562"/>
                  </a:cubicBezTo>
                  <a:cubicBezTo>
                    <a:pt x="11914" y="13269"/>
                    <a:pt x="11732" y="14157"/>
                    <a:pt x="11550" y="15020"/>
                  </a:cubicBezTo>
                  <a:cubicBezTo>
                    <a:pt x="11369" y="15902"/>
                    <a:pt x="11181" y="16816"/>
                    <a:pt x="10630" y="17529"/>
                  </a:cubicBezTo>
                  <a:cubicBezTo>
                    <a:pt x="10176" y="18113"/>
                    <a:pt x="9482" y="18502"/>
                    <a:pt x="8788" y="18573"/>
                  </a:cubicBezTo>
                  <a:cubicBezTo>
                    <a:pt x="8717" y="18593"/>
                    <a:pt x="8632" y="18593"/>
                    <a:pt x="8561" y="18593"/>
                  </a:cubicBezTo>
                  <a:close/>
                  <a:moveTo>
                    <a:pt x="8373" y="131"/>
                  </a:moveTo>
                  <a:cubicBezTo>
                    <a:pt x="7193" y="195"/>
                    <a:pt x="5708" y="1181"/>
                    <a:pt x="5487" y="2407"/>
                  </a:cubicBezTo>
                  <a:cubicBezTo>
                    <a:pt x="5403" y="2887"/>
                    <a:pt x="5448" y="3386"/>
                    <a:pt x="5487" y="3872"/>
                  </a:cubicBezTo>
                  <a:cubicBezTo>
                    <a:pt x="5545" y="4514"/>
                    <a:pt x="5604" y="5176"/>
                    <a:pt x="5357" y="5779"/>
                  </a:cubicBezTo>
                  <a:cubicBezTo>
                    <a:pt x="4936" y="6849"/>
                    <a:pt x="3970" y="7394"/>
                    <a:pt x="3049" y="7919"/>
                  </a:cubicBezTo>
                  <a:cubicBezTo>
                    <a:pt x="2926" y="7984"/>
                    <a:pt x="2815" y="8055"/>
                    <a:pt x="2692" y="8120"/>
                  </a:cubicBezTo>
                  <a:cubicBezTo>
                    <a:pt x="2096" y="8470"/>
                    <a:pt x="1551" y="8892"/>
                    <a:pt x="1064" y="9384"/>
                  </a:cubicBezTo>
                  <a:cubicBezTo>
                    <a:pt x="481" y="9975"/>
                    <a:pt x="163" y="10539"/>
                    <a:pt x="79" y="11090"/>
                  </a:cubicBezTo>
                  <a:cubicBezTo>
                    <a:pt x="33" y="11466"/>
                    <a:pt x="92" y="11881"/>
                    <a:pt x="254" y="12277"/>
                  </a:cubicBezTo>
                  <a:cubicBezTo>
                    <a:pt x="513" y="12893"/>
                    <a:pt x="1006" y="13412"/>
                    <a:pt x="1616" y="13703"/>
                  </a:cubicBezTo>
                  <a:cubicBezTo>
                    <a:pt x="2109" y="13943"/>
                    <a:pt x="2673" y="14028"/>
                    <a:pt x="3224" y="14118"/>
                  </a:cubicBezTo>
                  <a:cubicBezTo>
                    <a:pt x="4054" y="14248"/>
                    <a:pt x="4832" y="14371"/>
                    <a:pt x="5396" y="14935"/>
                  </a:cubicBezTo>
                  <a:cubicBezTo>
                    <a:pt x="5805" y="15344"/>
                    <a:pt x="5999" y="15895"/>
                    <a:pt x="6187" y="16427"/>
                  </a:cubicBezTo>
                  <a:cubicBezTo>
                    <a:pt x="6356" y="16913"/>
                    <a:pt x="6531" y="17413"/>
                    <a:pt x="6855" y="17802"/>
                  </a:cubicBezTo>
                  <a:cubicBezTo>
                    <a:pt x="7309" y="18333"/>
                    <a:pt x="8049" y="18619"/>
                    <a:pt x="8781" y="18554"/>
                  </a:cubicBezTo>
                  <a:cubicBezTo>
                    <a:pt x="9469" y="18489"/>
                    <a:pt x="10150" y="18107"/>
                    <a:pt x="10597" y="17523"/>
                  </a:cubicBezTo>
                  <a:cubicBezTo>
                    <a:pt x="11148" y="16816"/>
                    <a:pt x="11330" y="15908"/>
                    <a:pt x="11511" y="15026"/>
                  </a:cubicBezTo>
                  <a:cubicBezTo>
                    <a:pt x="11687" y="14157"/>
                    <a:pt x="11875" y="13262"/>
                    <a:pt x="12413" y="12556"/>
                  </a:cubicBezTo>
                  <a:cubicBezTo>
                    <a:pt x="12867" y="11946"/>
                    <a:pt x="13535" y="11544"/>
                    <a:pt x="14177" y="11142"/>
                  </a:cubicBezTo>
                  <a:cubicBezTo>
                    <a:pt x="14494" y="10947"/>
                    <a:pt x="14819" y="10753"/>
                    <a:pt x="15111" y="10539"/>
                  </a:cubicBezTo>
                  <a:cubicBezTo>
                    <a:pt x="15370" y="10344"/>
                    <a:pt x="15694" y="10072"/>
                    <a:pt x="15863" y="9709"/>
                  </a:cubicBezTo>
                  <a:cubicBezTo>
                    <a:pt x="16219" y="8963"/>
                    <a:pt x="15850" y="8081"/>
                    <a:pt x="15331" y="7536"/>
                  </a:cubicBezTo>
                  <a:cubicBezTo>
                    <a:pt x="14890" y="7082"/>
                    <a:pt x="14326" y="6758"/>
                    <a:pt x="13775" y="6453"/>
                  </a:cubicBezTo>
                  <a:cubicBezTo>
                    <a:pt x="13632" y="6369"/>
                    <a:pt x="13483" y="6291"/>
                    <a:pt x="13340" y="6207"/>
                  </a:cubicBezTo>
                  <a:cubicBezTo>
                    <a:pt x="12724" y="5844"/>
                    <a:pt x="11978" y="5331"/>
                    <a:pt x="11654" y="4540"/>
                  </a:cubicBezTo>
                  <a:cubicBezTo>
                    <a:pt x="11486" y="4125"/>
                    <a:pt x="11460" y="3665"/>
                    <a:pt x="11427" y="3224"/>
                  </a:cubicBezTo>
                  <a:cubicBezTo>
                    <a:pt x="11408" y="2874"/>
                    <a:pt x="11382" y="2511"/>
                    <a:pt x="11285" y="2160"/>
                  </a:cubicBezTo>
                  <a:cubicBezTo>
                    <a:pt x="10967" y="948"/>
                    <a:pt x="9683" y="53"/>
                    <a:pt x="8373" y="13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292531" y="1374614"/>
              <a:ext cx="1185670" cy="1355704"/>
            </a:xfrm>
            <a:custGeom>
              <a:avLst/>
              <a:gdLst/>
              <a:ahLst/>
              <a:cxnLst/>
              <a:rect l="l" t="t" r="r" b="b"/>
              <a:pathLst>
                <a:path w="14923" h="17062" extrusionOk="0">
                  <a:moveTo>
                    <a:pt x="7860" y="17049"/>
                  </a:moveTo>
                  <a:cubicBezTo>
                    <a:pt x="7244" y="17049"/>
                    <a:pt x="6654" y="16789"/>
                    <a:pt x="6272" y="16335"/>
                  </a:cubicBezTo>
                  <a:cubicBezTo>
                    <a:pt x="5967" y="15972"/>
                    <a:pt x="5805" y="15512"/>
                    <a:pt x="5649" y="15064"/>
                  </a:cubicBezTo>
                  <a:cubicBezTo>
                    <a:pt x="5480" y="14578"/>
                    <a:pt x="5299" y="14072"/>
                    <a:pt x="4936" y="13709"/>
                  </a:cubicBezTo>
                  <a:cubicBezTo>
                    <a:pt x="4423" y="13197"/>
                    <a:pt x="3710" y="13086"/>
                    <a:pt x="2964" y="12970"/>
                  </a:cubicBezTo>
                  <a:cubicBezTo>
                    <a:pt x="2452" y="12892"/>
                    <a:pt x="1933" y="12808"/>
                    <a:pt x="1473" y="12594"/>
                  </a:cubicBezTo>
                  <a:cubicBezTo>
                    <a:pt x="915" y="12321"/>
                    <a:pt x="455" y="11835"/>
                    <a:pt x="208" y="11271"/>
                  </a:cubicBezTo>
                  <a:cubicBezTo>
                    <a:pt x="53" y="10895"/>
                    <a:pt x="1" y="10519"/>
                    <a:pt x="46" y="10162"/>
                  </a:cubicBezTo>
                  <a:cubicBezTo>
                    <a:pt x="117" y="9643"/>
                    <a:pt x="409" y="9124"/>
                    <a:pt x="954" y="8580"/>
                  </a:cubicBezTo>
                  <a:cubicBezTo>
                    <a:pt x="1401" y="8126"/>
                    <a:pt x="1901" y="7737"/>
                    <a:pt x="2452" y="7412"/>
                  </a:cubicBezTo>
                  <a:cubicBezTo>
                    <a:pt x="2562" y="7347"/>
                    <a:pt x="2672" y="7289"/>
                    <a:pt x="2776" y="7224"/>
                  </a:cubicBezTo>
                  <a:cubicBezTo>
                    <a:pt x="3619" y="6744"/>
                    <a:pt x="4495" y="6245"/>
                    <a:pt x="4884" y="5279"/>
                  </a:cubicBezTo>
                  <a:cubicBezTo>
                    <a:pt x="5104" y="4734"/>
                    <a:pt x="5046" y="4137"/>
                    <a:pt x="5001" y="3554"/>
                  </a:cubicBezTo>
                  <a:cubicBezTo>
                    <a:pt x="4962" y="3106"/>
                    <a:pt x="4916" y="2639"/>
                    <a:pt x="5001" y="2192"/>
                  </a:cubicBezTo>
                  <a:cubicBezTo>
                    <a:pt x="5202" y="1057"/>
                    <a:pt x="6583" y="130"/>
                    <a:pt x="7672" y="78"/>
                  </a:cubicBezTo>
                  <a:lnTo>
                    <a:pt x="7672" y="78"/>
                  </a:lnTo>
                  <a:cubicBezTo>
                    <a:pt x="8891" y="0"/>
                    <a:pt x="10085" y="837"/>
                    <a:pt x="10389" y="1965"/>
                  </a:cubicBezTo>
                  <a:cubicBezTo>
                    <a:pt x="10480" y="2283"/>
                    <a:pt x="10493" y="2620"/>
                    <a:pt x="10519" y="2944"/>
                  </a:cubicBezTo>
                  <a:cubicBezTo>
                    <a:pt x="10545" y="3353"/>
                    <a:pt x="10577" y="3761"/>
                    <a:pt x="10720" y="4137"/>
                  </a:cubicBezTo>
                  <a:cubicBezTo>
                    <a:pt x="11005" y="4857"/>
                    <a:pt x="11686" y="5318"/>
                    <a:pt x="12257" y="5655"/>
                  </a:cubicBezTo>
                  <a:cubicBezTo>
                    <a:pt x="12387" y="5726"/>
                    <a:pt x="12523" y="5804"/>
                    <a:pt x="12653" y="5882"/>
                  </a:cubicBezTo>
                  <a:cubicBezTo>
                    <a:pt x="13165" y="6161"/>
                    <a:pt x="13684" y="6453"/>
                    <a:pt x="14086" y="6874"/>
                  </a:cubicBezTo>
                  <a:cubicBezTo>
                    <a:pt x="14572" y="7386"/>
                    <a:pt x="14922" y="8203"/>
                    <a:pt x="14592" y="8910"/>
                  </a:cubicBezTo>
                  <a:cubicBezTo>
                    <a:pt x="14429" y="9254"/>
                    <a:pt x="14125" y="9500"/>
                    <a:pt x="13885" y="9682"/>
                  </a:cubicBezTo>
                  <a:cubicBezTo>
                    <a:pt x="13606" y="9883"/>
                    <a:pt x="13308" y="10065"/>
                    <a:pt x="13022" y="10240"/>
                  </a:cubicBezTo>
                  <a:cubicBezTo>
                    <a:pt x="12432" y="10596"/>
                    <a:pt x="11823" y="10972"/>
                    <a:pt x="11414" y="11524"/>
                  </a:cubicBezTo>
                  <a:cubicBezTo>
                    <a:pt x="10928" y="12159"/>
                    <a:pt x="10766" y="12989"/>
                    <a:pt x="10590" y="13774"/>
                  </a:cubicBezTo>
                  <a:cubicBezTo>
                    <a:pt x="10422" y="14584"/>
                    <a:pt x="10253" y="15427"/>
                    <a:pt x="9741" y="16076"/>
                  </a:cubicBezTo>
                  <a:cubicBezTo>
                    <a:pt x="9319" y="16614"/>
                    <a:pt x="8690" y="16971"/>
                    <a:pt x="8048" y="17029"/>
                  </a:cubicBezTo>
                  <a:cubicBezTo>
                    <a:pt x="7990" y="17042"/>
                    <a:pt x="7925" y="17049"/>
                    <a:pt x="7860" y="17049"/>
                  </a:cubicBezTo>
                  <a:close/>
                  <a:moveTo>
                    <a:pt x="7828" y="97"/>
                  </a:moveTo>
                  <a:cubicBezTo>
                    <a:pt x="7783" y="97"/>
                    <a:pt x="7731" y="97"/>
                    <a:pt x="7692" y="110"/>
                  </a:cubicBezTo>
                  <a:cubicBezTo>
                    <a:pt x="6602" y="175"/>
                    <a:pt x="5253" y="1070"/>
                    <a:pt x="5046" y="2198"/>
                  </a:cubicBezTo>
                  <a:cubicBezTo>
                    <a:pt x="4968" y="2639"/>
                    <a:pt x="5007" y="3100"/>
                    <a:pt x="5046" y="3547"/>
                  </a:cubicBezTo>
                  <a:cubicBezTo>
                    <a:pt x="5098" y="4131"/>
                    <a:pt x="5143" y="4734"/>
                    <a:pt x="4929" y="5285"/>
                  </a:cubicBezTo>
                  <a:cubicBezTo>
                    <a:pt x="4540" y="6271"/>
                    <a:pt x="3652" y="6770"/>
                    <a:pt x="2802" y="7257"/>
                  </a:cubicBezTo>
                  <a:cubicBezTo>
                    <a:pt x="2698" y="7321"/>
                    <a:pt x="2582" y="7380"/>
                    <a:pt x="2478" y="7445"/>
                  </a:cubicBezTo>
                  <a:cubicBezTo>
                    <a:pt x="1927" y="7756"/>
                    <a:pt x="1434" y="8158"/>
                    <a:pt x="986" y="8599"/>
                  </a:cubicBezTo>
                  <a:cubicBezTo>
                    <a:pt x="455" y="9144"/>
                    <a:pt x="156" y="9656"/>
                    <a:pt x="85" y="10168"/>
                  </a:cubicBezTo>
                  <a:cubicBezTo>
                    <a:pt x="40" y="10512"/>
                    <a:pt x="98" y="10895"/>
                    <a:pt x="247" y="11251"/>
                  </a:cubicBezTo>
                  <a:cubicBezTo>
                    <a:pt x="481" y="11822"/>
                    <a:pt x="941" y="12295"/>
                    <a:pt x="1499" y="12555"/>
                  </a:cubicBezTo>
                  <a:cubicBezTo>
                    <a:pt x="1953" y="12775"/>
                    <a:pt x="2471" y="12860"/>
                    <a:pt x="2977" y="12931"/>
                  </a:cubicBezTo>
                  <a:cubicBezTo>
                    <a:pt x="3704" y="13041"/>
                    <a:pt x="4456" y="13164"/>
                    <a:pt x="4975" y="13683"/>
                  </a:cubicBezTo>
                  <a:cubicBezTo>
                    <a:pt x="5344" y="14059"/>
                    <a:pt x="5526" y="14559"/>
                    <a:pt x="5694" y="15051"/>
                  </a:cubicBezTo>
                  <a:cubicBezTo>
                    <a:pt x="5850" y="15499"/>
                    <a:pt x="6012" y="15953"/>
                    <a:pt x="6310" y="16309"/>
                  </a:cubicBezTo>
                  <a:cubicBezTo>
                    <a:pt x="6725" y="16796"/>
                    <a:pt x="7400" y="17062"/>
                    <a:pt x="8074" y="16997"/>
                  </a:cubicBezTo>
                  <a:cubicBezTo>
                    <a:pt x="8703" y="16945"/>
                    <a:pt x="9326" y="16588"/>
                    <a:pt x="9734" y="16057"/>
                  </a:cubicBezTo>
                  <a:cubicBezTo>
                    <a:pt x="10234" y="15408"/>
                    <a:pt x="10402" y="14578"/>
                    <a:pt x="10577" y="13774"/>
                  </a:cubicBezTo>
                  <a:cubicBezTo>
                    <a:pt x="10740" y="12976"/>
                    <a:pt x="10908" y="12153"/>
                    <a:pt x="11401" y="11504"/>
                  </a:cubicBezTo>
                  <a:cubicBezTo>
                    <a:pt x="11823" y="10946"/>
                    <a:pt x="12432" y="10570"/>
                    <a:pt x="13022" y="10214"/>
                  </a:cubicBezTo>
                  <a:cubicBezTo>
                    <a:pt x="13314" y="10039"/>
                    <a:pt x="13606" y="9857"/>
                    <a:pt x="13885" y="9656"/>
                  </a:cubicBezTo>
                  <a:cubicBezTo>
                    <a:pt x="14118" y="9474"/>
                    <a:pt x="14416" y="9235"/>
                    <a:pt x="14579" y="8891"/>
                  </a:cubicBezTo>
                  <a:cubicBezTo>
                    <a:pt x="14903" y="8203"/>
                    <a:pt x="14566" y="7399"/>
                    <a:pt x="14086" y="6900"/>
                  </a:cubicBezTo>
                  <a:cubicBezTo>
                    <a:pt x="13684" y="6478"/>
                    <a:pt x="13165" y="6187"/>
                    <a:pt x="12659" y="5901"/>
                  </a:cubicBezTo>
                  <a:cubicBezTo>
                    <a:pt x="12529" y="5830"/>
                    <a:pt x="12393" y="5759"/>
                    <a:pt x="12264" y="5674"/>
                  </a:cubicBezTo>
                  <a:cubicBezTo>
                    <a:pt x="11693" y="5344"/>
                    <a:pt x="11005" y="4870"/>
                    <a:pt x="10714" y="4144"/>
                  </a:cubicBezTo>
                  <a:cubicBezTo>
                    <a:pt x="10558" y="3761"/>
                    <a:pt x="10532" y="3340"/>
                    <a:pt x="10506" y="2938"/>
                  </a:cubicBezTo>
                  <a:cubicBezTo>
                    <a:pt x="10480" y="2614"/>
                    <a:pt x="10461" y="2276"/>
                    <a:pt x="10370" y="1965"/>
                  </a:cubicBezTo>
                  <a:cubicBezTo>
                    <a:pt x="10072" y="895"/>
                    <a:pt x="8969" y="97"/>
                    <a:pt x="7828" y="9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350293" y="1432777"/>
              <a:ext cx="1079998" cy="1234213"/>
            </a:xfrm>
            <a:custGeom>
              <a:avLst/>
              <a:gdLst/>
              <a:ahLst/>
              <a:cxnLst/>
              <a:rect l="l" t="t" r="r" b="b"/>
              <a:pathLst>
                <a:path w="13593" h="15533" extrusionOk="0">
                  <a:moveTo>
                    <a:pt x="7159" y="15532"/>
                  </a:moveTo>
                  <a:cubicBezTo>
                    <a:pt x="6602" y="15532"/>
                    <a:pt x="6057" y="15286"/>
                    <a:pt x="5713" y="14884"/>
                  </a:cubicBezTo>
                  <a:cubicBezTo>
                    <a:pt x="5441" y="14553"/>
                    <a:pt x="5285" y="14131"/>
                    <a:pt x="5149" y="13723"/>
                  </a:cubicBezTo>
                  <a:cubicBezTo>
                    <a:pt x="4993" y="13275"/>
                    <a:pt x="4831" y="12821"/>
                    <a:pt x="4501" y="12491"/>
                  </a:cubicBezTo>
                  <a:cubicBezTo>
                    <a:pt x="4040" y="12030"/>
                    <a:pt x="3392" y="11926"/>
                    <a:pt x="2711" y="11816"/>
                  </a:cubicBezTo>
                  <a:cubicBezTo>
                    <a:pt x="2244" y="11745"/>
                    <a:pt x="1770" y="11674"/>
                    <a:pt x="1349" y="11473"/>
                  </a:cubicBezTo>
                  <a:cubicBezTo>
                    <a:pt x="837" y="11226"/>
                    <a:pt x="415" y="10792"/>
                    <a:pt x="195" y="10260"/>
                  </a:cubicBezTo>
                  <a:cubicBezTo>
                    <a:pt x="58" y="9923"/>
                    <a:pt x="0" y="9573"/>
                    <a:pt x="52" y="9248"/>
                  </a:cubicBezTo>
                  <a:cubicBezTo>
                    <a:pt x="117" y="8781"/>
                    <a:pt x="383" y="8308"/>
                    <a:pt x="876" y="7809"/>
                  </a:cubicBezTo>
                  <a:cubicBezTo>
                    <a:pt x="1284" y="7394"/>
                    <a:pt x="1744" y="7037"/>
                    <a:pt x="2244" y="6745"/>
                  </a:cubicBezTo>
                  <a:lnTo>
                    <a:pt x="2536" y="6577"/>
                  </a:lnTo>
                  <a:cubicBezTo>
                    <a:pt x="3307" y="6136"/>
                    <a:pt x="4105" y="5682"/>
                    <a:pt x="4449" y="4800"/>
                  </a:cubicBezTo>
                  <a:cubicBezTo>
                    <a:pt x="4643" y="4307"/>
                    <a:pt x="4604" y="3756"/>
                    <a:pt x="4559" y="3224"/>
                  </a:cubicBezTo>
                  <a:cubicBezTo>
                    <a:pt x="4526" y="2822"/>
                    <a:pt x="4481" y="2394"/>
                    <a:pt x="4559" y="1992"/>
                  </a:cubicBezTo>
                  <a:cubicBezTo>
                    <a:pt x="4740" y="954"/>
                    <a:pt x="5998" y="124"/>
                    <a:pt x="6997" y="66"/>
                  </a:cubicBezTo>
                  <a:lnTo>
                    <a:pt x="6997" y="66"/>
                  </a:lnTo>
                  <a:cubicBezTo>
                    <a:pt x="8106" y="1"/>
                    <a:pt x="9195" y="760"/>
                    <a:pt x="9468" y="1791"/>
                  </a:cubicBezTo>
                  <a:cubicBezTo>
                    <a:pt x="9552" y="2083"/>
                    <a:pt x="9565" y="2381"/>
                    <a:pt x="9591" y="2686"/>
                  </a:cubicBezTo>
                  <a:cubicBezTo>
                    <a:pt x="9617" y="3049"/>
                    <a:pt x="9636" y="3431"/>
                    <a:pt x="9779" y="3769"/>
                  </a:cubicBezTo>
                  <a:cubicBezTo>
                    <a:pt x="10039" y="4424"/>
                    <a:pt x="10661" y="4845"/>
                    <a:pt x="11173" y="5150"/>
                  </a:cubicBezTo>
                  <a:cubicBezTo>
                    <a:pt x="11290" y="5221"/>
                    <a:pt x="11413" y="5286"/>
                    <a:pt x="11530" y="5351"/>
                  </a:cubicBezTo>
                  <a:cubicBezTo>
                    <a:pt x="11990" y="5610"/>
                    <a:pt x="12470" y="5876"/>
                    <a:pt x="12833" y="6259"/>
                  </a:cubicBezTo>
                  <a:cubicBezTo>
                    <a:pt x="13281" y="6719"/>
                    <a:pt x="13592" y="7471"/>
                    <a:pt x="13287" y="8113"/>
                  </a:cubicBezTo>
                  <a:cubicBezTo>
                    <a:pt x="13138" y="8431"/>
                    <a:pt x="12866" y="8658"/>
                    <a:pt x="12645" y="8820"/>
                  </a:cubicBezTo>
                  <a:cubicBezTo>
                    <a:pt x="12392" y="9008"/>
                    <a:pt x="12127" y="9170"/>
                    <a:pt x="11861" y="9333"/>
                  </a:cubicBezTo>
                  <a:cubicBezTo>
                    <a:pt x="11323" y="9657"/>
                    <a:pt x="10771" y="9994"/>
                    <a:pt x="10395" y="10500"/>
                  </a:cubicBezTo>
                  <a:cubicBezTo>
                    <a:pt x="9954" y="11083"/>
                    <a:pt x="9799" y="11829"/>
                    <a:pt x="9649" y="12549"/>
                  </a:cubicBezTo>
                  <a:cubicBezTo>
                    <a:pt x="9494" y="13288"/>
                    <a:pt x="9338" y="14047"/>
                    <a:pt x="8871" y="14650"/>
                  </a:cubicBezTo>
                  <a:cubicBezTo>
                    <a:pt x="8489" y="15136"/>
                    <a:pt x="7912" y="15467"/>
                    <a:pt x="7328" y="15513"/>
                  </a:cubicBezTo>
                  <a:cubicBezTo>
                    <a:pt x="7282" y="15532"/>
                    <a:pt x="7218" y="15532"/>
                    <a:pt x="7159" y="15532"/>
                  </a:cubicBezTo>
                  <a:close/>
                  <a:moveTo>
                    <a:pt x="6997" y="111"/>
                  </a:moveTo>
                  <a:cubicBezTo>
                    <a:pt x="6018" y="170"/>
                    <a:pt x="4773" y="1000"/>
                    <a:pt x="4591" y="2011"/>
                  </a:cubicBezTo>
                  <a:cubicBezTo>
                    <a:pt x="4513" y="2407"/>
                    <a:pt x="4559" y="2828"/>
                    <a:pt x="4591" y="3237"/>
                  </a:cubicBezTo>
                  <a:cubicBezTo>
                    <a:pt x="4637" y="3769"/>
                    <a:pt x="4676" y="4320"/>
                    <a:pt x="4481" y="4826"/>
                  </a:cubicBezTo>
                  <a:cubicBezTo>
                    <a:pt x="4124" y="5714"/>
                    <a:pt x="3327" y="6174"/>
                    <a:pt x="2555" y="6615"/>
                  </a:cubicBezTo>
                  <a:lnTo>
                    <a:pt x="2263" y="6784"/>
                  </a:lnTo>
                  <a:cubicBezTo>
                    <a:pt x="1770" y="7076"/>
                    <a:pt x="1304" y="7433"/>
                    <a:pt x="901" y="7841"/>
                  </a:cubicBezTo>
                  <a:cubicBezTo>
                    <a:pt x="415" y="8334"/>
                    <a:pt x="149" y="8794"/>
                    <a:pt x="84" y="9255"/>
                  </a:cubicBezTo>
                  <a:cubicBezTo>
                    <a:pt x="39" y="9573"/>
                    <a:pt x="91" y="9916"/>
                    <a:pt x="227" y="10247"/>
                  </a:cubicBezTo>
                  <a:cubicBezTo>
                    <a:pt x="448" y="10766"/>
                    <a:pt x="850" y="11194"/>
                    <a:pt x="1362" y="11427"/>
                  </a:cubicBezTo>
                  <a:cubicBezTo>
                    <a:pt x="1777" y="11622"/>
                    <a:pt x="2257" y="11700"/>
                    <a:pt x="2711" y="11771"/>
                  </a:cubicBezTo>
                  <a:cubicBezTo>
                    <a:pt x="3366" y="11875"/>
                    <a:pt x="4053" y="11978"/>
                    <a:pt x="4526" y="12452"/>
                  </a:cubicBezTo>
                  <a:cubicBezTo>
                    <a:pt x="4864" y="12789"/>
                    <a:pt x="5026" y="13256"/>
                    <a:pt x="5181" y="13697"/>
                  </a:cubicBezTo>
                  <a:cubicBezTo>
                    <a:pt x="5318" y="14105"/>
                    <a:pt x="5467" y="14520"/>
                    <a:pt x="5739" y="14845"/>
                  </a:cubicBezTo>
                  <a:cubicBezTo>
                    <a:pt x="6122" y="15286"/>
                    <a:pt x="6731" y="15532"/>
                    <a:pt x="7334" y="15467"/>
                  </a:cubicBezTo>
                  <a:cubicBezTo>
                    <a:pt x="7912" y="15409"/>
                    <a:pt x="8482" y="15091"/>
                    <a:pt x="8852" y="14605"/>
                  </a:cubicBezTo>
                  <a:cubicBezTo>
                    <a:pt x="9312" y="14015"/>
                    <a:pt x="9468" y="13262"/>
                    <a:pt x="9623" y="12523"/>
                  </a:cubicBezTo>
                  <a:cubicBezTo>
                    <a:pt x="9779" y="11803"/>
                    <a:pt x="9928" y="11051"/>
                    <a:pt x="10369" y="10454"/>
                  </a:cubicBezTo>
                  <a:cubicBezTo>
                    <a:pt x="10752" y="9949"/>
                    <a:pt x="11310" y="9605"/>
                    <a:pt x="11841" y="9281"/>
                  </a:cubicBezTo>
                  <a:cubicBezTo>
                    <a:pt x="12101" y="9119"/>
                    <a:pt x="12380" y="8956"/>
                    <a:pt x="12619" y="8768"/>
                  </a:cubicBezTo>
                  <a:cubicBezTo>
                    <a:pt x="12840" y="8606"/>
                    <a:pt x="13106" y="8392"/>
                    <a:pt x="13255" y="8081"/>
                  </a:cubicBezTo>
                  <a:cubicBezTo>
                    <a:pt x="13547" y="7458"/>
                    <a:pt x="13248" y="6719"/>
                    <a:pt x="12808" y="6272"/>
                  </a:cubicBezTo>
                  <a:cubicBezTo>
                    <a:pt x="12444" y="5896"/>
                    <a:pt x="11964" y="5623"/>
                    <a:pt x="11511" y="5364"/>
                  </a:cubicBezTo>
                  <a:cubicBezTo>
                    <a:pt x="11387" y="5299"/>
                    <a:pt x="11271" y="5228"/>
                    <a:pt x="11154" y="5163"/>
                  </a:cubicBezTo>
                  <a:cubicBezTo>
                    <a:pt x="10635" y="4865"/>
                    <a:pt x="10013" y="4437"/>
                    <a:pt x="9747" y="3769"/>
                  </a:cubicBezTo>
                  <a:cubicBezTo>
                    <a:pt x="9604" y="3418"/>
                    <a:pt x="9585" y="3042"/>
                    <a:pt x="9559" y="2673"/>
                  </a:cubicBezTo>
                  <a:cubicBezTo>
                    <a:pt x="9539" y="2381"/>
                    <a:pt x="9520" y="2076"/>
                    <a:pt x="9435" y="1791"/>
                  </a:cubicBezTo>
                  <a:cubicBezTo>
                    <a:pt x="9163" y="792"/>
                    <a:pt x="8093" y="46"/>
                    <a:pt x="6997" y="11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409009" y="1493641"/>
              <a:ext cx="973373" cy="1112008"/>
            </a:xfrm>
            <a:custGeom>
              <a:avLst/>
              <a:gdLst/>
              <a:ahLst/>
              <a:cxnLst/>
              <a:rect l="l" t="t" r="r" b="b"/>
              <a:pathLst>
                <a:path w="12251" h="13995" extrusionOk="0">
                  <a:moveTo>
                    <a:pt x="6446" y="13988"/>
                  </a:moveTo>
                  <a:cubicBezTo>
                    <a:pt x="5940" y="13988"/>
                    <a:pt x="5454" y="13767"/>
                    <a:pt x="5136" y="13404"/>
                  </a:cubicBezTo>
                  <a:cubicBezTo>
                    <a:pt x="4890" y="13099"/>
                    <a:pt x="4760" y="12723"/>
                    <a:pt x="4630" y="12360"/>
                  </a:cubicBezTo>
                  <a:cubicBezTo>
                    <a:pt x="4488" y="11958"/>
                    <a:pt x="4345" y="11550"/>
                    <a:pt x="4047" y="11245"/>
                  </a:cubicBezTo>
                  <a:cubicBezTo>
                    <a:pt x="3625" y="10823"/>
                    <a:pt x="3048" y="10739"/>
                    <a:pt x="2432" y="10635"/>
                  </a:cubicBezTo>
                  <a:cubicBezTo>
                    <a:pt x="2017" y="10577"/>
                    <a:pt x="1583" y="10506"/>
                    <a:pt x="1206" y="10330"/>
                  </a:cubicBezTo>
                  <a:cubicBezTo>
                    <a:pt x="746" y="10110"/>
                    <a:pt x="363" y="9714"/>
                    <a:pt x="169" y="9247"/>
                  </a:cubicBezTo>
                  <a:cubicBezTo>
                    <a:pt x="39" y="8943"/>
                    <a:pt x="0" y="8631"/>
                    <a:pt x="39" y="8340"/>
                  </a:cubicBezTo>
                  <a:cubicBezTo>
                    <a:pt x="98" y="7912"/>
                    <a:pt x="338" y="7484"/>
                    <a:pt x="785" y="7043"/>
                  </a:cubicBezTo>
                  <a:cubicBezTo>
                    <a:pt x="1148" y="6667"/>
                    <a:pt x="1563" y="6342"/>
                    <a:pt x="2017" y="6083"/>
                  </a:cubicBezTo>
                  <a:cubicBezTo>
                    <a:pt x="2108" y="6037"/>
                    <a:pt x="2199" y="5979"/>
                    <a:pt x="2283" y="5927"/>
                  </a:cubicBezTo>
                  <a:cubicBezTo>
                    <a:pt x="2977" y="5532"/>
                    <a:pt x="3697" y="5130"/>
                    <a:pt x="4014" y="4332"/>
                  </a:cubicBezTo>
                  <a:cubicBezTo>
                    <a:pt x="4189" y="3885"/>
                    <a:pt x="4151" y="3392"/>
                    <a:pt x="4112" y="2912"/>
                  </a:cubicBezTo>
                  <a:cubicBezTo>
                    <a:pt x="4079" y="2549"/>
                    <a:pt x="4047" y="2166"/>
                    <a:pt x="4112" y="1803"/>
                  </a:cubicBezTo>
                  <a:cubicBezTo>
                    <a:pt x="4280" y="869"/>
                    <a:pt x="5409" y="117"/>
                    <a:pt x="6304" y="58"/>
                  </a:cubicBezTo>
                  <a:lnTo>
                    <a:pt x="6304" y="58"/>
                  </a:lnTo>
                  <a:cubicBezTo>
                    <a:pt x="7302" y="0"/>
                    <a:pt x="8281" y="688"/>
                    <a:pt x="8534" y="1615"/>
                  </a:cubicBezTo>
                  <a:cubicBezTo>
                    <a:pt x="8606" y="1874"/>
                    <a:pt x="8625" y="2153"/>
                    <a:pt x="8638" y="2419"/>
                  </a:cubicBezTo>
                  <a:cubicBezTo>
                    <a:pt x="8664" y="2750"/>
                    <a:pt x="8690" y="3093"/>
                    <a:pt x="8813" y="3398"/>
                  </a:cubicBezTo>
                  <a:cubicBezTo>
                    <a:pt x="9047" y="3988"/>
                    <a:pt x="9604" y="4371"/>
                    <a:pt x="10058" y="4637"/>
                  </a:cubicBezTo>
                  <a:cubicBezTo>
                    <a:pt x="10162" y="4702"/>
                    <a:pt x="10279" y="4760"/>
                    <a:pt x="10382" y="4825"/>
                  </a:cubicBezTo>
                  <a:cubicBezTo>
                    <a:pt x="10798" y="5058"/>
                    <a:pt x="11225" y="5298"/>
                    <a:pt x="11569" y="5642"/>
                  </a:cubicBezTo>
                  <a:cubicBezTo>
                    <a:pt x="11971" y="6057"/>
                    <a:pt x="12250" y="6738"/>
                    <a:pt x="11978" y="7315"/>
                  </a:cubicBezTo>
                  <a:cubicBezTo>
                    <a:pt x="11842" y="7600"/>
                    <a:pt x="11602" y="7801"/>
                    <a:pt x="11407" y="7944"/>
                  </a:cubicBezTo>
                  <a:cubicBezTo>
                    <a:pt x="11180" y="8106"/>
                    <a:pt x="10934" y="8262"/>
                    <a:pt x="10700" y="8411"/>
                  </a:cubicBezTo>
                  <a:cubicBezTo>
                    <a:pt x="10220" y="8703"/>
                    <a:pt x="9721" y="9008"/>
                    <a:pt x="9377" y="9461"/>
                  </a:cubicBezTo>
                  <a:cubicBezTo>
                    <a:pt x="8982" y="9987"/>
                    <a:pt x="8846" y="10661"/>
                    <a:pt x="8703" y="11310"/>
                  </a:cubicBezTo>
                  <a:cubicBezTo>
                    <a:pt x="8567" y="11978"/>
                    <a:pt x="8424" y="12665"/>
                    <a:pt x="8009" y="13197"/>
                  </a:cubicBezTo>
                  <a:cubicBezTo>
                    <a:pt x="7665" y="13638"/>
                    <a:pt x="7147" y="13936"/>
                    <a:pt x="6621" y="13988"/>
                  </a:cubicBezTo>
                  <a:cubicBezTo>
                    <a:pt x="6556" y="13981"/>
                    <a:pt x="6498" y="13988"/>
                    <a:pt x="6446" y="13988"/>
                  </a:cubicBezTo>
                  <a:close/>
                  <a:moveTo>
                    <a:pt x="6297" y="91"/>
                  </a:moveTo>
                  <a:cubicBezTo>
                    <a:pt x="5415" y="143"/>
                    <a:pt x="4293" y="889"/>
                    <a:pt x="4131" y="1803"/>
                  </a:cubicBezTo>
                  <a:cubicBezTo>
                    <a:pt x="4066" y="2160"/>
                    <a:pt x="4099" y="2542"/>
                    <a:pt x="4131" y="2905"/>
                  </a:cubicBezTo>
                  <a:cubicBezTo>
                    <a:pt x="4177" y="3385"/>
                    <a:pt x="4215" y="3885"/>
                    <a:pt x="4034" y="4338"/>
                  </a:cubicBezTo>
                  <a:cubicBezTo>
                    <a:pt x="3710" y="5149"/>
                    <a:pt x="2990" y="5558"/>
                    <a:pt x="2289" y="5953"/>
                  </a:cubicBezTo>
                  <a:cubicBezTo>
                    <a:pt x="2205" y="6005"/>
                    <a:pt x="2114" y="6050"/>
                    <a:pt x="2024" y="6109"/>
                  </a:cubicBezTo>
                  <a:cubicBezTo>
                    <a:pt x="1583" y="6368"/>
                    <a:pt x="1168" y="6692"/>
                    <a:pt x="798" y="7056"/>
                  </a:cubicBezTo>
                  <a:cubicBezTo>
                    <a:pt x="363" y="7503"/>
                    <a:pt x="124" y="7918"/>
                    <a:pt x="65" y="8340"/>
                  </a:cubicBezTo>
                  <a:cubicBezTo>
                    <a:pt x="20" y="8618"/>
                    <a:pt x="72" y="8930"/>
                    <a:pt x="195" y="9228"/>
                  </a:cubicBezTo>
                  <a:cubicBezTo>
                    <a:pt x="389" y="9688"/>
                    <a:pt x="759" y="10078"/>
                    <a:pt x="1213" y="10298"/>
                  </a:cubicBezTo>
                  <a:cubicBezTo>
                    <a:pt x="1589" y="10480"/>
                    <a:pt x="2017" y="10544"/>
                    <a:pt x="2432" y="10609"/>
                  </a:cubicBezTo>
                  <a:cubicBezTo>
                    <a:pt x="3022" y="10707"/>
                    <a:pt x="3638" y="10791"/>
                    <a:pt x="4066" y="11225"/>
                  </a:cubicBezTo>
                  <a:cubicBezTo>
                    <a:pt x="4378" y="11530"/>
                    <a:pt x="4520" y="11945"/>
                    <a:pt x="4663" y="12347"/>
                  </a:cubicBezTo>
                  <a:cubicBezTo>
                    <a:pt x="4793" y="12717"/>
                    <a:pt x="4922" y="13086"/>
                    <a:pt x="5162" y="13378"/>
                  </a:cubicBezTo>
                  <a:cubicBezTo>
                    <a:pt x="5506" y="13774"/>
                    <a:pt x="6057" y="13994"/>
                    <a:pt x="6608" y="13949"/>
                  </a:cubicBezTo>
                  <a:cubicBezTo>
                    <a:pt x="7121" y="13897"/>
                    <a:pt x="7626" y="13605"/>
                    <a:pt x="7964" y="13177"/>
                  </a:cubicBezTo>
                  <a:cubicBezTo>
                    <a:pt x="8379" y="12652"/>
                    <a:pt x="8515" y="11958"/>
                    <a:pt x="8658" y="11303"/>
                  </a:cubicBezTo>
                  <a:cubicBezTo>
                    <a:pt x="8794" y="10648"/>
                    <a:pt x="8930" y="9974"/>
                    <a:pt x="9325" y="9442"/>
                  </a:cubicBezTo>
                  <a:cubicBezTo>
                    <a:pt x="9676" y="8975"/>
                    <a:pt x="10168" y="8677"/>
                    <a:pt x="10655" y="8379"/>
                  </a:cubicBezTo>
                  <a:cubicBezTo>
                    <a:pt x="10895" y="8229"/>
                    <a:pt x="11135" y="8087"/>
                    <a:pt x="11362" y="7918"/>
                  </a:cubicBezTo>
                  <a:cubicBezTo>
                    <a:pt x="11556" y="7769"/>
                    <a:pt x="11803" y="7568"/>
                    <a:pt x="11932" y="7289"/>
                  </a:cubicBezTo>
                  <a:cubicBezTo>
                    <a:pt x="12198" y="6731"/>
                    <a:pt x="11919" y="6070"/>
                    <a:pt x="11524" y="5661"/>
                  </a:cubicBezTo>
                  <a:cubicBezTo>
                    <a:pt x="11193" y="5318"/>
                    <a:pt x="10765" y="5078"/>
                    <a:pt x="10350" y="4851"/>
                  </a:cubicBezTo>
                  <a:cubicBezTo>
                    <a:pt x="10246" y="4792"/>
                    <a:pt x="10130" y="4728"/>
                    <a:pt x="10026" y="4663"/>
                  </a:cubicBezTo>
                  <a:cubicBezTo>
                    <a:pt x="9565" y="4390"/>
                    <a:pt x="8995" y="4001"/>
                    <a:pt x="8761" y="3411"/>
                  </a:cubicBezTo>
                  <a:cubicBezTo>
                    <a:pt x="8638" y="3093"/>
                    <a:pt x="8612" y="2750"/>
                    <a:pt x="8593" y="2419"/>
                  </a:cubicBezTo>
                  <a:cubicBezTo>
                    <a:pt x="8573" y="2153"/>
                    <a:pt x="8560" y="1881"/>
                    <a:pt x="8482" y="1628"/>
                  </a:cubicBezTo>
                  <a:cubicBezTo>
                    <a:pt x="8242" y="707"/>
                    <a:pt x="7276" y="39"/>
                    <a:pt x="6297" y="9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466691" y="1553870"/>
              <a:ext cx="865158" cy="988928"/>
            </a:xfrm>
            <a:custGeom>
              <a:avLst/>
              <a:gdLst/>
              <a:ahLst/>
              <a:cxnLst/>
              <a:rect l="l" t="t" r="r" b="b"/>
              <a:pathLst>
                <a:path w="10889" h="12446" extrusionOk="0">
                  <a:moveTo>
                    <a:pt x="5740" y="12445"/>
                  </a:moveTo>
                  <a:cubicBezTo>
                    <a:pt x="5299" y="12445"/>
                    <a:pt x="4858" y="12251"/>
                    <a:pt x="4572" y="11926"/>
                  </a:cubicBezTo>
                  <a:cubicBezTo>
                    <a:pt x="4345" y="11654"/>
                    <a:pt x="4235" y="11323"/>
                    <a:pt x="4118" y="10993"/>
                  </a:cubicBezTo>
                  <a:cubicBezTo>
                    <a:pt x="4002" y="10636"/>
                    <a:pt x="3872" y="10273"/>
                    <a:pt x="3600" y="10000"/>
                  </a:cubicBezTo>
                  <a:cubicBezTo>
                    <a:pt x="3230" y="9631"/>
                    <a:pt x="2711" y="9546"/>
                    <a:pt x="2167" y="9469"/>
                  </a:cubicBezTo>
                  <a:cubicBezTo>
                    <a:pt x="1797" y="9410"/>
                    <a:pt x="1414" y="9345"/>
                    <a:pt x="1084" y="9190"/>
                  </a:cubicBezTo>
                  <a:cubicBezTo>
                    <a:pt x="669" y="8995"/>
                    <a:pt x="338" y="8639"/>
                    <a:pt x="156" y="8217"/>
                  </a:cubicBezTo>
                  <a:cubicBezTo>
                    <a:pt x="46" y="7951"/>
                    <a:pt x="1" y="7666"/>
                    <a:pt x="33" y="7407"/>
                  </a:cubicBezTo>
                  <a:cubicBezTo>
                    <a:pt x="85" y="7030"/>
                    <a:pt x="305" y="6654"/>
                    <a:pt x="701" y="6252"/>
                  </a:cubicBezTo>
                  <a:cubicBezTo>
                    <a:pt x="1025" y="5915"/>
                    <a:pt x="1395" y="5636"/>
                    <a:pt x="1797" y="5396"/>
                  </a:cubicBezTo>
                  <a:cubicBezTo>
                    <a:pt x="1875" y="5351"/>
                    <a:pt x="1946" y="5312"/>
                    <a:pt x="2030" y="5260"/>
                  </a:cubicBezTo>
                  <a:cubicBezTo>
                    <a:pt x="2646" y="4910"/>
                    <a:pt x="3288" y="4547"/>
                    <a:pt x="3561" y="3840"/>
                  </a:cubicBezTo>
                  <a:cubicBezTo>
                    <a:pt x="3716" y="3444"/>
                    <a:pt x="3684" y="3010"/>
                    <a:pt x="3645" y="2588"/>
                  </a:cubicBezTo>
                  <a:cubicBezTo>
                    <a:pt x="3619" y="2264"/>
                    <a:pt x="3587" y="1920"/>
                    <a:pt x="3645" y="1596"/>
                  </a:cubicBezTo>
                  <a:cubicBezTo>
                    <a:pt x="3788" y="760"/>
                    <a:pt x="4799" y="92"/>
                    <a:pt x="5603" y="46"/>
                  </a:cubicBezTo>
                  <a:cubicBezTo>
                    <a:pt x="6498" y="1"/>
                    <a:pt x="7374" y="610"/>
                    <a:pt x="7588" y="1434"/>
                  </a:cubicBezTo>
                  <a:cubicBezTo>
                    <a:pt x="7653" y="1667"/>
                    <a:pt x="7672" y="1914"/>
                    <a:pt x="7685" y="2147"/>
                  </a:cubicBezTo>
                  <a:cubicBezTo>
                    <a:pt x="7705" y="2439"/>
                    <a:pt x="7730" y="2737"/>
                    <a:pt x="7834" y="3016"/>
                  </a:cubicBezTo>
                  <a:cubicBezTo>
                    <a:pt x="8042" y="3542"/>
                    <a:pt x="8541" y="3885"/>
                    <a:pt x="8943" y="4119"/>
                  </a:cubicBezTo>
                  <a:cubicBezTo>
                    <a:pt x="9040" y="4177"/>
                    <a:pt x="9138" y="4222"/>
                    <a:pt x="9228" y="4281"/>
                  </a:cubicBezTo>
                  <a:cubicBezTo>
                    <a:pt x="9598" y="4488"/>
                    <a:pt x="9981" y="4702"/>
                    <a:pt x="10279" y="5007"/>
                  </a:cubicBezTo>
                  <a:cubicBezTo>
                    <a:pt x="10636" y="5383"/>
                    <a:pt x="10889" y="5980"/>
                    <a:pt x="10649" y="6499"/>
                  </a:cubicBezTo>
                  <a:cubicBezTo>
                    <a:pt x="10525" y="6752"/>
                    <a:pt x="10305" y="6940"/>
                    <a:pt x="10130" y="7069"/>
                  </a:cubicBezTo>
                  <a:cubicBezTo>
                    <a:pt x="9922" y="7212"/>
                    <a:pt x="9708" y="7355"/>
                    <a:pt x="9494" y="7484"/>
                  </a:cubicBezTo>
                  <a:cubicBezTo>
                    <a:pt x="9066" y="7744"/>
                    <a:pt x="8619" y="8016"/>
                    <a:pt x="8321" y="8412"/>
                  </a:cubicBezTo>
                  <a:cubicBezTo>
                    <a:pt x="7970" y="8885"/>
                    <a:pt x="7841" y="9482"/>
                    <a:pt x="7730" y="10059"/>
                  </a:cubicBezTo>
                  <a:cubicBezTo>
                    <a:pt x="7607" y="10649"/>
                    <a:pt x="7478" y="11265"/>
                    <a:pt x="7101" y="11745"/>
                  </a:cubicBezTo>
                  <a:cubicBezTo>
                    <a:pt x="6797" y="12140"/>
                    <a:pt x="6336" y="12400"/>
                    <a:pt x="5863" y="12445"/>
                  </a:cubicBezTo>
                  <a:close/>
                  <a:moveTo>
                    <a:pt x="5610" y="59"/>
                  </a:moveTo>
                  <a:lnTo>
                    <a:pt x="5610" y="72"/>
                  </a:lnTo>
                  <a:cubicBezTo>
                    <a:pt x="4825" y="124"/>
                    <a:pt x="3840" y="779"/>
                    <a:pt x="3690" y="1590"/>
                  </a:cubicBezTo>
                  <a:cubicBezTo>
                    <a:pt x="3632" y="1907"/>
                    <a:pt x="3658" y="2245"/>
                    <a:pt x="3690" y="2569"/>
                  </a:cubicBezTo>
                  <a:cubicBezTo>
                    <a:pt x="3723" y="2997"/>
                    <a:pt x="3762" y="3444"/>
                    <a:pt x="3600" y="3853"/>
                  </a:cubicBezTo>
                  <a:cubicBezTo>
                    <a:pt x="3314" y="4573"/>
                    <a:pt x="2666" y="4936"/>
                    <a:pt x="2050" y="5292"/>
                  </a:cubicBezTo>
                  <a:cubicBezTo>
                    <a:pt x="1972" y="5344"/>
                    <a:pt x="1888" y="5383"/>
                    <a:pt x="1816" y="5429"/>
                  </a:cubicBezTo>
                  <a:cubicBezTo>
                    <a:pt x="1421" y="5669"/>
                    <a:pt x="1058" y="5947"/>
                    <a:pt x="733" y="6272"/>
                  </a:cubicBezTo>
                  <a:cubicBezTo>
                    <a:pt x="344" y="6674"/>
                    <a:pt x="130" y="7043"/>
                    <a:pt x="72" y="7407"/>
                  </a:cubicBezTo>
                  <a:cubicBezTo>
                    <a:pt x="46" y="7659"/>
                    <a:pt x="85" y="7938"/>
                    <a:pt x="189" y="8204"/>
                  </a:cubicBezTo>
                  <a:cubicBezTo>
                    <a:pt x="357" y="8619"/>
                    <a:pt x="694" y="8963"/>
                    <a:pt x="1097" y="9151"/>
                  </a:cubicBezTo>
                  <a:cubicBezTo>
                    <a:pt x="1427" y="9307"/>
                    <a:pt x="1810" y="9371"/>
                    <a:pt x="2173" y="9430"/>
                  </a:cubicBezTo>
                  <a:cubicBezTo>
                    <a:pt x="2698" y="9508"/>
                    <a:pt x="3250" y="9598"/>
                    <a:pt x="3632" y="9981"/>
                  </a:cubicBezTo>
                  <a:cubicBezTo>
                    <a:pt x="3898" y="10247"/>
                    <a:pt x="4028" y="10616"/>
                    <a:pt x="4157" y="10973"/>
                  </a:cubicBezTo>
                  <a:cubicBezTo>
                    <a:pt x="4274" y="11297"/>
                    <a:pt x="4384" y="11635"/>
                    <a:pt x="4611" y="11888"/>
                  </a:cubicBezTo>
                  <a:cubicBezTo>
                    <a:pt x="4916" y="12244"/>
                    <a:pt x="5409" y="12439"/>
                    <a:pt x="5895" y="12393"/>
                  </a:cubicBezTo>
                  <a:cubicBezTo>
                    <a:pt x="6356" y="12354"/>
                    <a:pt x="6803" y="12095"/>
                    <a:pt x="7101" y="11706"/>
                  </a:cubicBezTo>
                  <a:cubicBezTo>
                    <a:pt x="7465" y="11233"/>
                    <a:pt x="7594" y="10629"/>
                    <a:pt x="7718" y="10033"/>
                  </a:cubicBezTo>
                  <a:cubicBezTo>
                    <a:pt x="7841" y="9449"/>
                    <a:pt x="7964" y="8853"/>
                    <a:pt x="8321" y="8373"/>
                  </a:cubicBezTo>
                  <a:cubicBezTo>
                    <a:pt x="8625" y="7958"/>
                    <a:pt x="9073" y="7692"/>
                    <a:pt x="9501" y="7426"/>
                  </a:cubicBezTo>
                  <a:cubicBezTo>
                    <a:pt x="9715" y="7296"/>
                    <a:pt x="9929" y="7167"/>
                    <a:pt x="10123" y="7017"/>
                  </a:cubicBezTo>
                  <a:cubicBezTo>
                    <a:pt x="10298" y="6888"/>
                    <a:pt x="10512" y="6713"/>
                    <a:pt x="10629" y="6466"/>
                  </a:cubicBezTo>
                  <a:cubicBezTo>
                    <a:pt x="10863" y="5973"/>
                    <a:pt x="10623" y="5383"/>
                    <a:pt x="10273" y="5014"/>
                  </a:cubicBezTo>
                  <a:cubicBezTo>
                    <a:pt x="9981" y="4709"/>
                    <a:pt x="9598" y="4501"/>
                    <a:pt x="9228" y="4294"/>
                  </a:cubicBezTo>
                  <a:cubicBezTo>
                    <a:pt x="9131" y="4235"/>
                    <a:pt x="9034" y="4190"/>
                    <a:pt x="8943" y="4132"/>
                  </a:cubicBezTo>
                  <a:cubicBezTo>
                    <a:pt x="8528" y="3892"/>
                    <a:pt x="8029" y="3542"/>
                    <a:pt x="7815" y="3010"/>
                  </a:cubicBezTo>
                  <a:cubicBezTo>
                    <a:pt x="7705" y="2724"/>
                    <a:pt x="7685" y="2420"/>
                    <a:pt x="7666" y="2121"/>
                  </a:cubicBezTo>
                  <a:cubicBezTo>
                    <a:pt x="7646" y="1888"/>
                    <a:pt x="7633" y="1648"/>
                    <a:pt x="7568" y="1421"/>
                  </a:cubicBezTo>
                  <a:cubicBezTo>
                    <a:pt x="7348" y="610"/>
                    <a:pt x="6485" y="7"/>
                    <a:pt x="5610" y="6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523897" y="1612669"/>
              <a:ext cx="760519" cy="868312"/>
            </a:xfrm>
            <a:custGeom>
              <a:avLst/>
              <a:gdLst/>
              <a:ahLst/>
              <a:cxnLst/>
              <a:rect l="l" t="t" r="r" b="b"/>
              <a:pathLst>
                <a:path w="9572" h="10928" extrusionOk="0">
                  <a:moveTo>
                    <a:pt x="5046" y="10927"/>
                  </a:moveTo>
                  <a:cubicBezTo>
                    <a:pt x="4650" y="10927"/>
                    <a:pt x="4267" y="10752"/>
                    <a:pt x="4027" y="10460"/>
                  </a:cubicBezTo>
                  <a:cubicBezTo>
                    <a:pt x="3833" y="10227"/>
                    <a:pt x="3723" y="9935"/>
                    <a:pt x="3619" y="9643"/>
                  </a:cubicBezTo>
                  <a:cubicBezTo>
                    <a:pt x="3515" y="9338"/>
                    <a:pt x="3398" y="9014"/>
                    <a:pt x="3165" y="8774"/>
                  </a:cubicBezTo>
                  <a:cubicBezTo>
                    <a:pt x="2841" y="8450"/>
                    <a:pt x="2387" y="8378"/>
                    <a:pt x="1907" y="8307"/>
                  </a:cubicBezTo>
                  <a:cubicBezTo>
                    <a:pt x="1583" y="8255"/>
                    <a:pt x="1246" y="8203"/>
                    <a:pt x="954" y="8061"/>
                  </a:cubicBezTo>
                  <a:cubicBezTo>
                    <a:pt x="591" y="7892"/>
                    <a:pt x="299" y="7587"/>
                    <a:pt x="143" y="7211"/>
                  </a:cubicBezTo>
                  <a:cubicBezTo>
                    <a:pt x="46" y="6978"/>
                    <a:pt x="0" y="6725"/>
                    <a:pt x="39" y="6498"/>
                  </a:cubicBezTo>
                  <a:cubicBezTo>
                    <a:pt x="85" y="6167"/>
                    <a:pt x="273" y="5836"/>
                    <a:pt x="623" y="5486"/>
                  </a:cubicBezTo>
                  <a:cubicBezTo>
                    <a:pt x="902" y="5194"/>
                    <a:pt x="1226" y="4942"/>
                    <a:pt x="1583" y="4741"/>
                  </a:cubicBezTo>
                  <a:cubicBezTo>
                    <a:pt x="1648" y="4702"/>
                    <a:pt x="1725" y="4656"/>
                    <a:pt x="1797" y="4617"/>
                  </a:cubicBezTo>
                  <a:cubicBezTo>
                    <a:pt x="2341" y="4313"/>
                    <a:pt x="2893" y="3995"/>
                    <a:pt x="3139" y="3379"/>
                  </a:cubicBezTo>
                  <a:cubicBezTo>
                    <a:pt x="3282" y="3029"/>
                    <a:pt x="3249" y="2646"/>
                    <a:pt x="3217" y="2276"/>
                  </a:cubicBezTo>
                  <a:cubicBezTo>
                    <a:pt x="3191" y="1984"/>
                    <a:pt x="3165" y="1693"/>
                    <a:pt x="3217" y="1407"/>
                  </a:cubicBezTo>
                  <a:cubicBezTo>
                    <a:pt x="3347" y="681"/>
                    <a:pt x="4229" y="84"/>
                    <a:pt x="4935" y="46"/>
                  </a:cubicBezTo>
                  <a:lnTo>
                    <a:pt x="4935" y="65"/>
                  </a:lnTo>
                  <a:lnTo>
                    <a:pt x="4935" y="46"/>
                  </a:lnTo>
                  <a:cubicBezTo>
                    <a:pt x="5714" y="0"/>
                    <a:pt x="6479" y="532"/>
                    <a:pt x="6673" y="1265"/>
                  </a:cubicBezTo>
                  <a:cubicBezTo>
                    <a:pt x="6732" y="1466"/>
                    <a:pt x="6751" y="1686"/>
                    <a:pt x="6758" y="1887"/>
                  </a:cubicBezTo>
                  <a:cubicBezTo>
                    <a:pt x="6771" y="2147"/>
                    <a:pt x="6790" y="2406"/>
                    <a:pt x="6887" y="2646"/>
                  </a:cubicBezTo>
                  <a:cubicBezTo>
                    <a:pt x="7075" y="3100"/>
                    <a:pt x="7503" y="3405"/>
                    <a:pt x="7860" y="3612"/>
                  </a:cubicBezTo>
                  <a:cubicBezTo>
                    <a:pt x="7938" y="3664"/>
                    <a:pt x="8029" y="3709"/>
                    <a:pt x="8113" y="3761"/>
                  </a:cubicBezTo>
                  <a:cubicBezTo>
                    <a:pt x="8437" y="3936"/>
                    <a:pt x="8768" y="4131"/>
                    <a:pt x="9034" y="4397"/>
                  </a:cubicBezTo>
                  <a:cubicBezTo>
                    <a:pt x="9352" y="4721"/>
                    <a:pt x="9572" y="5259"/>
                    <a:pt x="9358" y="5713"/>
                  </a:cubicBezTo>
                  <a:cubicBezTo>
                    <a:pt x="9254" y="5934"/>
                    <a:pt x="9060" y="6096"/>
                    <a:pt x="8904" y="6206"/>
                  </a:cubicBezTo>
                  <a:cubicBezTo>
                    <a:pt x="8729" y="6336"/>
                    <a:pt x="8541" y="6453"/>
                    <a:pt x="8353" y="6563"/>
                  </a:cubicBezTo>
                  <a:cubicBezTo>
                    <a:pt x="7983" y="6790"/>
                    <a:pt x="7594" y="7023"/>
                    <a:pt x="7322" y="7380"/>
                  </a:cubicBezTo>
                  <a:cubicBezTo>
                    <a:pt x="7017" y="7795"/>
                    <a:pt x="6913" y="8314"/>
                    <a:pt x="6803" y="8826"/>
                  </a:cubicBezTo>
                  <a:cubicBezTo>
                    <a:pt x="6699" y="9345"/>
                    <a:pt x="6589" y="9876"/>
                    <a:pt x="6265" y="10298"/>
                  </a:cubicBezTo>
                  <a:cubicBezTo>
                    <a:pt x="5992" y="10648"/>
                    <a:pt x="5590" y="10875"/>
                    <a:pt x="5175" y="10914"/>
                  </a:cubicBezTo>
                  <a:cubicBezTo>
                    <a:pt x="5136" y="10927"/>
                    <a:pt x="5097" y="10927"/>
                    <a:pt x="5046" y="10927"/>
                  </a:cubicBezTo>
                  <a:close/>
                  <a:moveTo>
                    <a:pt x="4942" y="78"/>
                  </a:moveTo>
                  <a:cubicBezTo>
                    <a:pt x="4254" y="117"/>
                    <a:pt x="3385" y="694"/>
                    <a:pt x="3256" y="1407"/>
                  </a:cubicBezTo>
                  <a:cubicBezTo>
                    <a:pt x="3204" y="1693"/>
                    <a:pt x="3230" y="1984"/>
                    <a:pt x="3256" y="2270"/>
                  </a:cubicBezTo>
                  <a:cubicBezTo>
                    <a:pt x="3288" y="2639"/>
                    <a:pt x="3321" y="3029"/>
                    <a:pt x="3184" y="3385"/>
                  </a:cubicBezTo>
                  <a:cubicBezTo>
                    <a:pt x="2932" y="4014"/>
                    <a:pt x="2361" y="4332"/>
                    <a:pt x="1823" y="4650"/>
                  </a:cubicBezTo>
                  <a:cubicBezTo>
                    <a:pt x="1745" y="4689"/>
                    <a:pt x="1680" y="4734"/>
                    <a:pt x="1609" y="4773"/>
                  </a:cubicBezTo>
                  <a:cubicBezTo>
                    <a:pt x="1258" y="4974"/>
                    <a:pt x="934" y="5227"/>
                    <a:pt x="655" y="5512"/>
                  </a:cubicBezTo>
                  <a:cubicBezTo>
                    <a:pt x="312" y="5856"/>
                    <a:pt x="124" y="6180"/>
                    <a:pt x="78" y="6504"/>
                  </a:cubicBezTo>
                  <a:cubicBezTo>
                    <a:pt x="46" y="6725"/>
                    <a:pt x="85" y="6971"/>
                    <a:pt x="176" y="7205"/>
                  </a:cubicBezTo>
                  <a:cubicBezTo>
                    <a:pt x="331" y="7568"/>
                    <a:pt x="610" y="7866"/>
                    <a:pt x="967" y="8035"/>
                  </a:cubicBezTo>
                  <a:cubicBezTo>
                    <a:pt x="1258" y="8177"/>
                    <a:pt x="1596" y="8223"/>
                    <a:pt x="1920" y="8281"/>
                  </a:cubicBezTo>
                  <a:cubicBezTo>
                    <a:pt x="2380" y="8353"/>
                    <a:pt x="2867" y="8424"/>
                    <a:pt x="3197" y="8761"/>
                  </a:cubicBezTo>
                  <a:cubicBezTo>
                    <a:pt x="3431" y="8995"/>
                    <a:pt x="3548" y="9325"/>
                    <a:pt x="3658" y="9637"/>
                  </a:cubicBezTo>
                  <a:cubicBezTo>
                    <a:pt x="3755" y="9915"/>
                    <a:pt x="3865" y="10207"/>
                    <a:pt x="4060" y="10434"/>
                  </a:cubicBezTo>
                  <a:cubicBezTo>
                    <a:pt x="4326" y="10745"/>
                    <a:pt x="4747" y="10914"/>
                    <a:pt x="5175" y="10875"/>
                  </a:cubicBezTo>
                  <a:cubicBezTo>
                    <a:pt x="5584" y="10836"/>
                    <a:pt x="5973" y="10616"/>
                    <a:pt x="6239" y="10272"/>
                  </a:cubicBezTo>
                  <a:cubicBezTo>
                    <a:pt x="6563" y="9864"/>
                    <a:pt x="6667" y="9325"/>
                    <a:pt x="6771" y="8813"/>
                  </a:cubicBezTo>
                  <a:cubicBezTo>
                    <a:pt x="6881" y="8307"/>
                    <a:pt x="6991" y="7775"/>
                    <a:pt x="7302" y="7354"/>
                  </a:cubicBezTo>
                  <a:cubicBezTo>
                    <a:pt x="7568" y="6997"/>
                    <a:pt x="7964" y="6757"/>
                    <a:pt x="8340" y="6530"/>
                  </a:cubicBezTo>
                  <a:cubicBezTo>
                    <a:pt x="8521" y="6414"/>
                    <a:pt x="8710" y="6303"/>
                    <a:pt x="8891" y="6174"/>
                  </a:cubicBezTo>
                  <a:cubicBezTo>
                    <a:pt x="9040" y="6057"/>
                    <a:pt x="9228" y="5908"/>
                    <a:pt x="9326" y="5687"/>
                  </a:cubicBezTo>
                  <a:cubicBezTo>
                    <a:pt x="9540" y="5246"/>
                    <a:pt x="9319" y="4741"/>
                    <a:pt x="9008" y="4423"/>
                  </a:cubicBezTo>
                  <a:cubicBezTo>
                    <a:pt x="8748" y="4157"/>
                    <a:pt x="8418" y="3969"/>
                    <a:pt x="8093" y="3787"/>
                  </a:cubicBezTo>
                  <a:cubicBezTo>
                    <a:pt x="8016" y="3742"/>
                    <a:pt x="7925" y="3690"/>
                    <a:pt x="7841" y="3645"/>
                  </a:cubicBezTo>
                  <a:cubicBezTo>
                    <a:pt x="7477" y="3431"/>
                    <a:pt x="7043" y="3126"/>
                    <a:pt x="6855" y="2652"/>
                  </a:cubicBezTo>
                  <a:cubicBezTo>
                    <a:pt x="6758" y="2412"/>
                    <a:pt x="6738" y="2147"/>
                    <a:pt x="6719" y="1887"/>
                  </a:cubicBezTo>
                  <a:cubicBezTo>
                    <a:pt x="6699" y="1680"/>
                    <a:pt x="6693" y="1466"/>
                    <a:pt x="6634" y="1258"/>
                  </a:cubicBezTo>
                  <a:cubicBezTo>
                    <a:pt x="6446" y="558"/>
                    <a:pt x="5701" y="39"/>
                    <a:pt x="4942" y="7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69" name="Google Shape;369;p18"/>
          <p:cNvGrpSpPr/>
          <p:nvPr/>
        </p:nvGrpSpPr>
        <p:grpSpPr>
          <a:xfrm>
            <a:off x="9997306" y="132176"/>
            <a:ext cx="1977793" cy="2434293"/>
            <a:chOff x="2484425" y="526713"/>
            <a:chExt cx="596271" cy="733958"/>
          </a:xfrm>
        </p:grpSpPr>
        <p:sp>
          <p:nvSpPr>
            <p:cNvPr id="370" name="Google Shape;370;p18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2" name="Google Shape;372;p18"/>
          <p:cNvSpPr/>
          <p:nvPr/>
        </p:nvSpPr>
        <p:spPr>
          <a:xfrm rot="10159196">
            <a:off x="468071" y="238236"/>
            <a:ext cx="1475316" cy="1142627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675201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subTitle" idx="1"/>
          </p:nvPr>
        </p:nvSpPr>
        <p:spPr>
          <a:xfrm>
            <a:off x="6384267" y="3242833"/>
            <a:ext cx="4412800" cy="1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Char char="●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title"/>
          </p:nvPr>
        </p:nvSpPr>
        <p:spPr>
          <a:xfrm>
            <a:off x="6384400" y="2381233"/>
            <a:ext cx="4412800" cy="8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19"/>
          <p:cNvSpPr/>
          <p:nvPr/>
        </p:nvSpPr>
        <p:spPr>
          <a:xfrm rot="-6351430">
            <a:off x="-2888200" y="2220408"/>
            <a:ext cx="8341872" cy="3316155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7" name="Google Shape;377;p19"/>
          <p:cNvSpPr/>
          <p:nvPr/>
        </p:nvSpPr>
        <p:spPr>
          <a:xfrm rot="-8677287">
            <a:off x="9096934" y="3862726"/>
            <a:ext cx="5259743" cy="5300111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78" name="Google Shape;378;p19"/>
          <p:cNvGrpSpPr/>
          <p:nvPr/>
        </p:nvGrpSpPr>
        <p:grpSpPr>
          <a:xfrm rot="-4834742">
            <a:off x="728456" y="-148908"/>
            <a:ext cx="1953179" cy="2806327"/>
            <a:chOff x="3197975" y="2626937"/>
            <a:chExt cx="606737" cy="871730"/>
          </a:xfrm>
        </p:grpSpPr>
        <p:sp>
          <p:nvSpPr>
            <p:cNvPr id="379" name="Google Shape;379;p19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19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81" name="Google Shape;381;p19"/>
          <p:cNvGrpSpPr/>
          <p:nvPr/>
        </p:nvGrpSpPr>
        <p:grpSpPr>
          <a:xfrm rot="9554320">
            <a:off x="10017672" y="5145223"/>
            <a:ext cx="1210229" cy="1489687"/>
            <a:chOff x="2484425" y="526713"/>
            <a:chExt cx="596271" cy="733958"/>
          </a:xfrm>
        </p:grpSpPr>
        <p:sp>
          <p:nvSpPr>
            <p:cNvPr id="382" name="Google Shape;382;p19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19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792990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Title and text 7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0"/>
          <p:cNvSpPr txBox="1">
            <a:spLocks noGrp="1"/>
          </p:cNvSpPr>
          <p:nvPr>
            <p:ph type="subTitle" idx="1"/>
          </p:nvPr>
        </p:nvSpPr>
        <p:spPr>
          <a:xfrm>
            <a:off x="914400" y="2985733"/>
            <a:ext cx="5438800" cy="19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86" name="Google Shape;386;p20"/>
          <p:cNvSpPr txBox="1">
            <a:spLocks noGrp="1"/>
          </p:cNvSpPr>
          <p:nvPr>
            <p:ph type="subTitle" idx="2"/>
          </p:nvPr>
        </p:nvSpPr>
        <p:spPr>
          <a:xfrm>
            <a:off x="914400" y="2158933"/>
            <a:ext cx="3092000" cy="8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3467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87" name="Google Shape;387;p20"/>
          <p:cNvSpPr txBox="1">
            <a:spLocks noGrp="1"/>
          </p:cNvSpPr>
          <p:nvPr>
            <p:ph type="title"/>
          </p:nvPr>
        </p:nvSpPr>
        <p:spPr>
          <a:xfrm>
            <a:off x="914400" y="693833"/>
            <a:ext cx="51816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20"/>
          <p:cNvSpPr/>
          <p:nvPr/>
        </p:nvSpPr>
        <p:spPr>
          <a:xfrm rot="-2700000">
            <a:off x="7153608" y="4938910"/>
            <a:ext cx="6843697" cy="2720684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9" name="Google Shape;389;p20"/>
          <p:cNvSpPr/>
          <p:nvPr/>
        </p:nvSpPr>
        <p:spPr>
          <a:xfrm rot="-519857">
            <a:off x="9829691" y="5179833"/>
            <a:ext cx="2313029" cy="1614313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0" name="Google Shape;390;p20"/>
          <p:cNvSpPr/>
          <p:nvPr/>
        </p:nvSpPr>
        <p:spPr>
          <a:xfrm rot="-8225686">
            <a:off x="7699940" y="-443053"/>
            <a:ext cx="7970521" cy="3168583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91" name="Google Shape;391;p20"/>
          <p:cNvGrpSpPr/>
          <p:nvPr/>
        </p:nvGrpSpPr>
        <p:grpSpPr>
          <a:xfrm rot="-7108589">
            <a:off x="8474707" y="-327030"/>
            <a:ext cx="1543487" cy="2217716"/>
            <a:chOff x="3197975" y="2626937"/>
            <a:chExt cx="606737" cy="871730"/>
          </a:xfrm>
        </p:grpSpPr>
        <p:sp>
          <p:nvSpPr>
            <p:cNvPr id="392" name="Google Shape;392;p20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" name="Google Shape;393;p20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94" name="Google Shape;394;p20"/>
          <p:cNvGrpSpPr/>
          <p:nvPr/>
        </p:nvGrpSpPr>
        <p:grpSpPr>
          <a:xfrm rot="-4818304">
            <a:off x="-2645849" y="4163626"/>
            <a:ext cx="5110863" cy="5812951"/>
            <a:chOff x="2877800" y="695325"/>
            <a:chExt cx="886325" cy="1008100"/>
          </a:xfrm>
        </p:grpSpPr>
        <p:sp>
          <p:nvSpPr>
            <p:cNvPr id="395" name="Google Shape;395;p20"/>
            <p:cNvSpPr/>
            <p:nvPr/>
          </p:nvSpPr>
          <p:spPr>
            <a:xfrm>
              <a:off x="2877800" y="695325"/>
              <a:ext cx="886325" cy="1008100"/>
            </a:xfrm>
            <a:custGeom>
              <a:avLst/>
              <a:gdLst/>
              <a:ahLst/>
              <a:cxnLst/>
              <a:rect l="l" t="t" r="r" b="b"/>
              <a:pathLst>
                <a:path w="35453" h="40324" extrusionOk="0">
                  <a:moveTo>
                    <a:pt x="18587" y="88"/>
                  </a:moveTo>
                  <a:cubicBezTo>
                    <a:pt x="21333" y="88"/>
                    <a:pt x="23915" y="1993"/>
                    <a:pt x="24605" y="4520"/>
                  </a:cubicBezTo>
                  <a:cubicBezTo>
                    <a:pt x="24808" y="5261"/>
                    <a:pt x="24864" y="6058"/>
                    <a:pt x="24912" y="6819"/>
                  </a:cubicBezTo>
                  <a:cubicBezTo>
                    <a:pt x="24980" y="7780"/>
                    <a:pt x="25043" y="8772"/>
                    <a:pt x="25406" y="9685"/>
                  </a:cubicBezTo>
                  <a:cubicBezTo>
                    <a:pt x="26099" y="11418"/>
                    <a:pt x="27733" y="12542"/>
                    <a:pt x="29076" y="13331"/>
                  </a:cubicBezTo>
                  <a:cubicBezTo>
                    <a:pt x="29391" y="13515"/>
                    <a:pt x="29710" y="13690"/>
                    <a:pt x="30013" y="13865"/>
                  </a:cubicBezTo>
                  <a:cubicBezTo>
                    <a:pt x="31209" y="14531"/>
                    <a:pt x="32444" y="15224"/>
                    <a:pt x="33408" y="16221"/>
                  </a:cubicBezTo>
                  <a:cubicBezTo>
                    <a:pt x="34536" y="17416"/>
                    <a:pt x="35341" y="19329"/>
                    <a:pt x="34572" y="20951"/>
                  </a:cubicBezTo>
                  <a:cubicBezTo>
                    <a:pt x="34193" y="21748"/>
                    <a:pt x="33496" y="22334"/>
                    <a:pt x="32930" y="22752"/>
                  </a:cubicBezTo>
                  <a:cubicBezTo>
                    <a:pt x="32281" y="23231"/>
                    <a:pt x="31575" y="23657"/>
                    <a:pt x="30890" y="24076"/>
                  </a:cubicBezTo>
                  <a:cubicBezTo>
                    <a:pt x="29487" y="24932"/>
                    <a:pt x="28036" y="25813"/>
                    <a:pt x="27040" y="27144"/>
                  </a:cubicBezTo>
                  <a:cubicBezTo>
                    <a:pt x="25880" y="28690"/>
                    <a:pt x="25478" y="30647"/>
                    <a:pt x="25083" y="32536"/>
                  </a:cubicBezTo>
                  <a:cubicBezTo>
                    <a:pt x="24685" y="34449"/>
                    <a:pt x="24274" y="36430"/>
                    <a:pt x="23079" y="37964"/>
                  </a:cubicBezTo>
                  <a:cubicBezTo>
                    <a:pt x="22102" y="39220"/>
                    <a:pt x="20628" y="40057"/>
                    <a:pt x="19133" y="40196"/>
                  </a:cubicBezTo>
                  <a:cubicBezTo>
                    <a:pt x="18982" y="40212"/>
                    <a:pt x="18822" y="40216"/>
                    <a:pt x="18667" y="40216"/>
                  </a:cubicBezTo>
                  <a:cubicBezTo>
                    <a:pt x="17232" y="40216"/>
                    <a:pt x="15845" y="39598"/>
                    <a:pt x="14969" y="38558"/>
                  </a:cubicBezTo>
                  <a:cubicBezTo>
                    <a:pt x="14251" y="37709"/>
                    <a:pt x="13873" y="36625"/>
                    <a:pt x="13506" y="35569"/>
                  </a:cubicBezTo>
                  <a:cubicBezTo>
                    <a:pt x="13096" y="34401"/>
                    <a:pt x="12673" y="33198"/>
                    <a:pt x="11796" y="32317"/>
                  </a:cubicBezTo>
                  <a:cubicBezTo>
                    <a:pt x="10561" y="31082"/>
                    <a:pt x="8863" y="30815"/>
                    <a:pt x="7066" y="30532"/>
                  </a:cubicBezTo>
                  <a:cubicBezTo>
                    <a:pt x="5862" y="30344"/>
                    <a:pt x="4627" y="30149"/>
                    <a:pt x="3551" y="29639"/>
                  </a:cubicBezTo>
                  <a:cubicBezTo>
                    <a:pt x="2236" y="29017"/>
                    <a:pt x="1160" y="27893"/>
                    <a:pt x="598" y="26546"/>
                  </a:cubicBezTo>
                  <a:cubicBezTo>
                    <a:pt x="239" y="25686"/>
                    <a:pt x="112" y="24793"/>
                    <a:pt x="223" y="23968"/>
                  </a:cubicBezTo>
                  <a:cubicBezTo>
                    <a:pt x="391" y="22760"/>
                    <a:pt x="1088" y="21549"/>
                    <a:pt x="2351" y="20266"/>
                  </a:cubicBezTo>
                  <a:cubicBezTo>
                    <a:pt x="3407" y="19194"/>
                    <a:pt x="4599" y="18269"/>
                    <a:pt x="5894" y="17512"/>
                  </a:cubicBezTo>
                  <a:cubicBezTo>
                    <a:pt x="6149" y="17360"/>
                    <a:pt x="6408" y="17217"/>
                    <a:pt x="6655" y="17073"/>
                  </a:cubicBezTo>
                  <a:lnTo>
                    <a:pt x="6659" y="17065"/>
                  </a:lnTo>
                  <a:cubicBezTo>
                    <a:pt x="8684" y="15918"/>
                    <a:pt x="10772" y="14730"/>
                    <a:pt x="11697" y="12395"/>
                  </a:cubicBezTo>
                  <a:cubicBezTo>
                    <a:pt x="12219" y="11084"/>
                    <a:pt x="12095" y="9641"/>
                    <a:pt x="11980" y="8246"/>
                  </a:cubicBezTo>
                  <a:cubicBezTo>
                    <a:pt x="11892" y="7182"/>
                    <a:pt x="11796" y="6086"/>
                    <a:pt x="11988" y="5046"/>
                  </a:cubicBezTo>
                  <a:cubicBezTo>
                    <a:pt x="12458" y="2392"/>
                    <a:pt x="15686" y="244"/>
                    <a:pt x="18252" y="100"/>
                  </a:cubicBezTo>
                  <a:cubicBezTo>
                    <a:pt x="18364" y="96"/>
                    <a:pt x="18476" y="88"/>
                    <a:pt x="18587" y="88"/>
                  </a:cubicBezTo>
                  <a:close/>
                  <a:moveTo>
                    <a:pt x="18575" y="0"/>
                  </a:moveTo>
                  <a:cubicBezTo>
                    <a:pt x="18464" y="0"/>
                    <a:pt x="18352" y="4"/>
                    <a:pt x="18237" y="8"/>
                  </a:cubicBezTo>
                  <a:cubicBezTo>
                    <a:pt x="15634" y="160"/>
                    <a:pt x="12358" y="2344"/>
                    <a:pt x="11876" y="5042"/>
                  </a:cubicBezTo>
                  <a:cubicBezTo>
                    <a:pt x="11689" y="6098"/>
                    <a:pt x="11780" y="7198"/>
                    <a:pt x="11872" y="8262"/>
                  </a:cubicBezTo>
                  <a:cubicBezTo>
                    <a:pt x="11988" y="9645"/>
                    <a:pt x="12111" y="11072"/>
                    <a:pt x="11597" y="12363"/>
                  </a:cubicBezTo>
                  <a:cubicBezTo>
                    <a:pt x="10680" y="14666"/>
                    <a:pt x="8608" y="15846"/>
                    <a:pt x="6608" y="16986"/>
                  </a:cubicBezTo>
                  <a:lnTo>
                    <a:pt x="6600" y="16990"/>
                  </a:lnTo>
                  <a:cubicBezTo>
                    <a:pt x="6352" y="17137"/>
                    <a:pt x="6089" y="17281"/>
                    <a:pt x="5838" y="17428"/>
                  </a:cubicBezTo>
                  <a:cubicBezTo>
                    <a:pt x="4535" y="18193"/>
                    <a:pt x="3332" y="19122"/>
                    <a:pt x="2272" y="20198"/>
                  </a:cubicBezTo>
                  <a:cubicBezTo>
                    <a:pt x="992" y="21505"/>
                    <a:pt x="283" y="22729"/>
                    <a:pt x="116" y="23960"/>
                  </a:cubicBezTo>
                  <a:cubicBezTo>
                    <a:pt x="0" y="24809"/>
                    <a:pt x="132" y="25717"/>
                    <a:pt x="498" y="26594"/>
                  </a:cubicBezTo>
                  <a:cubicBezTo>
                    <a:pt x="1072" y="27961"/>
                    <a:pt x="2164" y="29113"/>
                    <a:pt x="3503" y="29743"/>
                  </a:cubicBezTo>
                  <a:cubicBezTo>
                    <a:pt x="4595" y="30261"/>
                    <a:pt x="5838" y="30456"/>
                    <a:pt x="7046" y="30647"/>
                  </a:cubicBezTo>
                  <a:cubicBezTo>
                    <a:pt x="8827" y="30926"/>
                    <a:pt x="10513" y="31189"/>
                    <a:pt x="11721" y="32401"/>
                  </a:cubicBezTo>
                  <a:cubicBezTo>
                    <a:pt x="12585" y="33262"/>
                    <a:pt x="13004" y="34457"/>
                    <a:pt x="13406" y="35613"/>
                  </a:cubicBezTo>
                  <a:cubicBezTo>
                    <a:pt x="13781" y="36673"/>
                    <a:pt x="14164" y="37777"/>
                    <a:pt x="14889" y="38630"/>
                  </a:cubicBezTo>
                  <a:cubicBezTo>
                    <a:pt x="15786" y="39694"/>
                    <a:pt x="17200" y="40324"/>
                    <a:pt x="18667" y="40324"/>
                  </a:cubicBezTo>
                  <a:cubicBezTo>
                    <a:pt x="18826" y="40324"/>
                    <a:pt x="18990" y="40316"/>
                    <a:pt x="19149" y="40300"/>
                  </a:cubicBezTo>
                  <a:cubicBezTo>
                    <a:pt x="20668" y="40156"/>
                    <a:pt x="22174" y="39303"/>
                    <a:pt x="23170" y="38028"/>
                  </a:cubicBezTo>
                  <a:cubicBezTo>
                    <a:pt x="24382" y="36474"/>
                    <a:pt x="24792" y="34481"/>
                    <a:pt x="25191" y="32560"/>
                  </a:cubicBezTo>
                  <a:cubicBezTo>
                    <a:pt x="25581" y="30683"/>
                    <a:pt x="25984" y="28734"/>
                    <a:pt x="27132" y="27208"/>
                  </a:cubicBezTo>
                  <a:cubicBezTo>
                    <a:pt x="28116" y="25893"/>
                    <a:pt x="29555" y="25016"/>
                    <a:pt x="30949" y="24167"/>
                  </a:cubicBezTo>
                  <a:cubicBezTo>
                    <a:pt x="31639" y="23749"/>
                    <a:pt x="32344" y="23314"/>
                    <a:pt x="32994" y="22836"/>
                  </a:cubicBezTo>
                  <a:cubicBezTo>
                    <a:pt x="33572" y="22414"/>
                    <a:pt x="34277" y="21820"/>
                    <a:pt x="34668" y="20999"/>
                  </a:cubicBezTo>
                  <a:cubicBezTo>
                    <a:pt x="35453" y="19329"/>
                    <a:pt x="34636" y="17364"/>
                    <a:pt x="33476" y="16161"/>
                  </a:cubicBezTo>
                  <a:cubicBezTo>
                    <a:pt x="32512" y="15152"/>
                    <a:pt x="31264" y="14455"/>
                    <a:pt x="30065" y="13782"/>
                  </a:cubicBezTo>
                  <a:cubicBezTo>
                    <a:pt x="29754" y="13614"/>
                    <a:pt x="29443" y="13435"/>
                    <a:pt x="29128" y="13252"/>
                  </a:cubicBezTo>
                  <a:cubicBezTo>
                    <a:pt x="27797" y="12474"/>
                    <a:pt x="26183" y="11358"/>
                    <a:pt x="25502" y="9657"/>
                  </a:cubicBezTo>
                  <a:cubicBezTo>
                    <a:pt x="25143" y="8768"/>
                    <a:pt x="25079" y="7780"/>
                    <a:pt x="25011" y="6823"/>
                  </a:cubicBezTo>
                  <a:cubicBezTo>
                    <a:pt x="24964" y="6050"/>
                    <a:pt x="24908" y="5253"/>
                    <a:pt x="24701" y="4504"/>
                  </a:cubicBezTo>
                  <a:cubicBezTo>
                    <a:pt x="23995" y="1933"/>
                    <a:pt x="21365" y="0"/>
                    <a:pt x="1857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" name="Google Shape;396;p20"/>
            <p:cNvSpPr/>
            <p:nvPr/>
          </p:nvSpPr>
          <p:spPr>
            <a:xfrm>
              <a:off x="2904600" y="722325"/>
              <a:ext cx="837725" cy="952500"/>
            </a:xfrm>
            <a:custGeom>
              <a:avLst/>
              <a:gdLst/>
              <a:ahLst/>
              <a:cxnLst/>
              <a:rect l="l" t="t" r="r" b="b"/>
              <a:pathLst>
                <a:path w="33509" h="38100" extrusionOk="0">
                  <a:moveTo>
                    <a:pt x="17555" y="104"/>
                  </a:moveTo>
                  <a:cubicBezTo>
                    <a:pt x="20145" y="104"/>
                    <a:pt x="22584" y="1905"/>
                    <a:pt x="23238" y="4285"/>
                  </a:cubicBezTo>
                  <a:cubicBezTo>
                    <a:pt x="23433" y="4986"/>
                    <a:pt x="23481" y="5735"/>
                    <a:pt x="23533" y="6461"/>
                  </a:cubicBezTo>
                  <a:cubicBezTo>
                    <a:pt x="23593" y="7369"/>
                    <a:pt x="23656" y="8310"/>
                    <a:pt x="23999" y="9167"/>
                  </a:cubicBezTo>
                  <a:cubicBezTo>
                    <a:pt x="24653" y="10805"/>
                    <a:pt x="26199" y="11869"/>
                    <a:pt x="27466" y="12614"/>
                  </a:cubicBezTo>
                  <a:cubicBezTo>
                    <a:pt x="27761" y="12785"/>
                    <a:pt x="28060" y="12953"/>
                    <a:pt x="28351" y="13116"/>
                  </a:cubicBezTo>
                  <a:cubicBezTo>
                    <a:pt x="29479" y="13750"/>
                    <a:pt x="30651" y="14407"/>
                    <a:pt x="31551" y="15344"/>
                  </a:cubicBezTo>
                  <a:cubicBezTo>
                    <a:pt x="32623" y="16460"/>
                    <a:pt x="33381" y="18269"/>
                    <a:pt x="32651" y="19799"/>
                  </a:cubicBezTo>
                  <a:cubicBezTo>
                    <a:pt x="32293" y="20549"/>
                    <a:pt x="31635" y="21099"/>
                    <a:pt x="31105" y="21497"/>
                  </a:cubicBezTo>
                  <a:cubicBezTo>
                    <a:pt x="30491" y="21943"/>
                    <a:pt x="29822" y="22354"/>
                    <a:pt x="29180" y="22748"/>
                  </a:cubicBezTo>
                  <a:cubicBezTo>
                    <a:pt x="27857" y="23553"/>
                    <a:pt x="26486" y="24390"/>
                    <a:pt x="25545" y="25646"/>
                  </a:cubicBezTo>
                  <a:cubicBezTo>
                    <a:pt x="24450" y="27104"/>
                    <a:pt x="24067" y="28954"/>
                    <a:pt x="23696" y="30743"/>
                  </a:cubicBezTo>
                  <a:cubicBezTo>
                    <a:pt x="23322" y="32552"/>
                    <a:pt x="22935" y="34417"/>
                    <a:pt x="21807" y="35868"/>
                  </a:cubicBezTo>
                  <a:cubicBezTo>
                    <a:pt x="20887" y="37056"/>
                    <a:pt x="19492" y="37841"/>
                    <a:pt x="18081" y="37976"/>
                  </a:cubicBezTo>
                  <a:cubicBezTo>
                    <a:pt x="17934" y="37992"/>
                    <a:pt x="17782" y="37996"/>
                    <a:pt x="17635" y="37996"/>
                  </a:cubicBezTo>
                  <a:cubicBezTo>
                    <a:pt x="16280" y="37996"/>
                    <a:pt x="14973" y="37414"/>
                    <a:pt x="14144" y="36430"/>
                  </a:cubicBezTo>
                  <a:cubicBezTo>
                    <a:pt x="13466" y="35633"/>
                    <a:pt x="13108" y="34605"/>
                    <a:pt x="12757" y="33612"/>
                  </a:cubicBezTo>
                  <a:cubicBezTo>
                    <a:pt x="12374" y="32512"/>
                    <a:pt x="11976" y="31369"/>
                    <a:pt x="11143" y="30540"/>
                  </a:cubicBezTo>
                  <a:cubicBezTo>
                    <a:pt x="9979" y="29372"/>
                    <a:pt x="8369" y="29117"/>
                    <a:pt x="6671" y="28854"/>
                  </a:cubicBezTo>
                  <a:cubicBezTo>
                    <a:pt x="5540" y="28675"/>
                    <a:pt x="4368" y="28491"/>
                    <a:pt x="3352" y="28013"/>
                  </a:cubicBezTo>
                  <a:cubicBezTo>
                    <a:pt x="2112" y="27423"/>
                    <a:pt x="1096" y="26359"/>
                    <a:pt x="562" y="25088"/>
                  </a:cubicBezTo>
                  <a:cubicBezTo>
                    <a:pt x="223" y="24275"/>
                    <a:pt x="100" y="23434"/>
                    <a:pt x="207" y="22653"/>
                  </a:cubicBezTo>
                  <a:cubicBezTo>
                    <a:pt x="367" y="21517"/>
                    <a:pt x="1024" y="20369"/>
                    <a:pt x="2220" y="19154"/>
                  </a:cubicBezTo>
                  <a:cubicBezTo>
                    <a:pt x="3216" y="18145"/>
                    <a:pt x="4344" y="17269"/>
                    <a:pt x="5567" y="16555"/>
                  </a:cubicBezTo>
                  <a:cubicBezTo>
                    <a:pt x="5807" y="16416"/>
                    <a:pt x="6058" y="16276"/>
                    <a:pt x="6297" y="16137"/>
                  </a:cubicBezTo>
                  <a:cubicBezTo>
                    <a:pt x="8206" y="15049"/>
                    <a:pt x="10182" y="13929"/>
                    <a:pt x="11059" y="11717"/>
                  </a:cubicBezTo>
                  <a:cubicBezTo>
                    <a:pt x="11553" y="10478"/>
                    <a:pt x="11438" y="9111"/>
                    <a:pt x="11326" y="7796"/>
                  </a:cubicBezTo>
                  <a:cubicBezTo>
                    <a:pt x="11242" y="6795"/>
                    <a:pt x="11159" y="5759"/>
                    <a:pt x="11334" y="4779"/>
                  </a:cubicBezTo>
                  <a:cubicBezTo>
                    <a:pt x="11780" y="2272"/>
                    <a:pt x="14825" y="244"/>
                    <a:pt x="17252" y="104"/>
                  </a:cubicBezTo>
                  <a:cubicBezTo>
                    <a:pt x="17283" y="107"/>
                    <a:pt x="17315" y="108"/>
                    <a:pt x="17348" y="108"/>
                  </a:cubicBezTo>
                  <a:cubicBezTo>
                    <a:pt x="17415" y="108"/>
                    <a:pt x="17486" y="104"/>
                    <a:pt x="17555" y="104"/>
                  </a:cubicBezTo>
                  <a:close/>
                  <a:moveTo>
                    <a:pt x="17575" y="0"/>
                  </a:moveTo>
                  <a:cubicBezTo>
                    <a:pt x="17451" y="0"/>
                    <a:pt x="17340" y="4"/>
                    <a:pt x="17236" y="12"/>
                  </a:cubicBezTo>
                  <a:cubicBezTo>
                    <a:pt x="14773" y="152"/>
                    <a:pt x="11677" y="2216"/>
                    <a:pt x="11223" y="4767"/>
                  </a:cubicBezTo>
                  <a:cubicBezTo>
                    <a:pt x="11043" y="5763"/>
                    <a:pt x="11135" y="6807"/>
                    <a:pt x="11219" y="7816"/>
                  </a:cubicBezTo>
                  <a:cubicBezTo>
                    <a:pt x="11326" y="9123"/>
                    <a:pt x="11442" y="10474"/>
                    <a:pt x="10959" y="11689"/>
                  </a:cubicBezTo>
                  <a:cubicBezTo>
                    <a:pt x="10095" y="13861"/>
                    <a:pt x="8138" y="14977"/>
                    <a:pt x="6241" y="16053"/>
                  </a:cubicBezTo>
                  <a:cubicBezTo>
                    <a:pt x="6002" y="16185"/>
                    <a:pt x="5759" y="16324"/>
                    <a:pt x="5512" y="16472"/>
                  </a:cubicBezTo>
                  <a:cubicBezTo>
                    <a:pt x="4276" y="17189"/>
                    <a:pt x="3148" y="18070"/>
                    <a:pt x="2144" y="19086"/>
                  </a:cubicBezTo>
                  <a:cubicBezTo>
                    <a:pt x="937" y="20317"/>
                    <a:pt x="267" y="21481"/>
                    <a:pt x="108" y="22637"/>
                  </a:cubicBezTo>
                  <a:cubicBezTo>
                    <a:pt x="0" y="23434"/>
                    <a:pt x="124" y="24295"/>
                    <a:pt x="470" y="25128"/>
                  </a:cubicBezTo>
                  <a:cubicBezTo>
                    <a:pt x="1008" y="26419"/>
                    <a:pt x="2044" y="27503"/>
                    <a:pt x="3312" y="28101"/>
                  </a:cubicBezTo>
                  <a:cubicBezTo>
                    <a:pt x="4344" y="28591"/>
                    <a:pt x="5520" y="28774"/>
                    <a:pt x="6659" y="28954"/>
                  </a:cubicBezTo>
                  <a:cubicBezTo>
                    <a:pt x="8341" y="29217"/>
                    <a:pt x="9931" y="29468"/>
                    <a:pt x="11079" y="30611"/>
                  </a:cubicBezTo>
                  <a:cubicBezTo>
                    <a:pt x="11896" y="31428"/>
                    <a:pt x="12287" y="32556"/>
                    <a:pt x="12665" y="33648"/>
                  </a:cubicBezTo>
                  <a:cubicBezTo>
                    <a:pt x="13020" y="34648"/>
                    <a:pt x="13379" y="35689"/>
                    <a:pt x="14072" y="36502"/>
                  </a:cubicBezTo>
                  <a:cubicBezTo>
                    <a:pt x="14917" y="37502"/>
                    <a:pt x="16252" y="38100"/>
                    <a:pt x="17643" y="38100"/>
                  </a:cubicBezTo>
                  <a:cubicBezTo>
                    <a:pt x="17798" y="38100"/>
                    <a:pt x="17950" y="38096"/>
                    <a:pt x="18097" y="38080"/>
                  </a:cubicBezTo>
                  <a:cubicBezTo>
                    <a:pt x="19536" y="37940"/>
                    <a:pt x="20954" y="37139"/>
                    <a:pt x="21899" y="35932"/>
                  </a:cubicBezTo>
                  <a:cubicBezTo>
                    <a:pt x="23039" y="34461"/>
                    <a:pt x="23433" y="32580"/>
                    <a:pt x="23804" y="30763"/>
                  </a:cubicBezTo>
                  <a:cubicBezTo>
                    <a:pt x="24175" y="28981"/>
                    <a:pt x="24553" y="27152"/>
                    <a:pt x="25633" y="25706"/>
                  </a:cubicBezTo>
                  <a:cubicBezTo>
                    <a:pt x="26566" y="24466"/>
                    <a:pt x="27925" y="23633"/>
                    <a:pt x="29244" y="22832"/>
                  </a:cubicBezTo>
                  <a:cubicBezTo>
                    <a:pt x="29893" y="22438"/>
                    <a:pt x="30559" y="22027"/>
                    <a:pt x="31177" y="21577"/>
                  </a:cubicBezTo>
                  <a:cubicBezTo>
                    <a:pt x="31723" y="21170"/>
                    <a:pt x="32392" y="20612"/>
                    <a:pt x="32763" y="19843"/>
                  </a:cubicBezTo>
                  <a:cubicBezTo>
                    <a:pt x="33508" y="18269"/>
                    <a:pt x="32739" y="16412"/>
                    <a:pt x="31643" y="15268"/>
                  </a:cubicBezTo>
                  <a:cubicBezTo>
                    <a:pt x="30726" y="14320"/>
                    <a:pt x="29551" y="13662"/>
                    <a:pt x="28415" y="13020"/>
                  </a:cubicBezTo>
                  <a:lnTo>
                    <a:pt x="28407" y="13020"/>
                  </a:lnTo>
                  <a:cubicBezTo>
                    <a:pt x="28120" y="12861"/>
                    <a:pt x="27821" y="12694"/>
                    <a:pt x="27530" y="12522"/>
                  </a:cubicBezTo>
                  <a:cubicBezTo>
                    <a:pt x="26275" y="11789"/>
                    <a:pt x="24752" y="10737"/>
                    <a:pt x="24111" y="9131"/>
                  </a:cubicBezTo>
                  <a:cubicBezTo>
                    <a:pt x="23772" y="8290"/>
                    <a:pt x="23712" y="7357"/>
                    <a:pt x="23653" y="6457"/>
                  </a:cubicBezTo>
                  <a:cubicBezTo>
                    <a:pt x="23601" y="5727"/>
                    <a:pt x="23553" y="4970"/>
                    <a:pt x="23358" y="4261"/>
                  </a:cubicBezTo>
                  <a:cubicBezTo>
                    <a:pt x="22696" y="1834"/>
                    <a:pt x="20209" y="0"/>
                    <a:pt x="1757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" name="Google Shape;397;p20"/>
            <p:cNvSpPr/>
            <p:nvPr/>
          </p:nvSpPr>
          <p:spPr>
            <a:xfrm>
              <a:off x="2931100" y="749725"/>
              <a:ext cx="788800" cy="897000"/>
            </a:xfrm>
            <a:custGeom>
              <a:avLst/>
              <a:gdLst/>
              <a:ahLst/>
              <a:cxnLst/>
              <a:rect l="l" t="t" r="r" b="b"/>
              <a:pathLst>
                <a:path w="31552" h="35880" extrusionOk="0">
                  <a:moveTo>
                    <a:pt x="16539" y="92"/>
                  </a:moveTo>
                  <a:cubicBezTo>
                    <a:pt x="18974" y="92"/>
                    <a:pt x="21273" y="1786"/>
                    <a:pt x="21883" y="4026"/>
                  </a:cubicBezTo>
                  <a:cubicBezTo>
                    <a:pt x="22062" y="4687"/>
                    <a:pt x="22114" y="5392"/>
                    <a:pt x="22158" y="6074"/>
                  </a:cubicBezTo>
                  <a:cubicBezTo>
                    <a:pt x="22218" y="6931"/>
                    <a:pt x="22278" y="7812"/>
                    <a:pt x="22596" y="8625"/>
                  </a:cubicBezTo>
                  <a:cubicBezTo>
                    <a:pt x="23214" y="10167"/>
                    <a:pt x="24669" y="11171"/>
                    <a:pt x="25864" y="11869"/>
                  </a:cubicBezTo>
                  <a:cubicBezTo>
                    <a:pt x="26139" y="12028"/>
                    <a:pt x="26418" y="12187"/>
                    <a:pt x="26689" y="12335"/>
                  </a:cubicBezTo>
                  <a:lnTo>
                    <a:pt x="26697" y="12339"/>
                  </a:lnTo>
                  <a:cubicBezTo>
                    <a:pt x="27761" y="12937"/>
                    <a:pt x="28857" y="13550"/>
                    <a:pt x="29710" y="14439"/>
                  </a:cubicBezTo>
                  <a:cubicBezTo>
                    <a:pt x="30722" y="15483"/>
                    <a:pt x="31432" y="17189"/>
                    <a:pt x="30746" y="18628"/>
                  </a:cubicBezTo>
                  <a:cubicBezTo>
                    <a:pt x="30412" y="19333"/>
                    <a:pt x="29790" y="19851"/>
                    <a:pt x="29288" y="20222"/>
                  </a:cubicBezTo>
                  <a:cubicBezTo>
                    <a:pt x="28714" y="20644"/>
                    <a:pt x="28080" y="21027"/>
                    <a:pt x="27474" y="21401"/>
                  </a:cubicBezTo>
                  <a:cubicBezTo>
                    <a:pt x="26223" y="22163"/>
                    <a:pt x="24932" y="22952"/>
                    <a:pt x="24047" y="24131"/>
                  </a:cubicBezTo>
                  <a:cubicBezTo>
                    <a:pt x="23015" y="25506"/>
                    <a:pt x="22656" y="27252"/>
                    <a:pt x="22306" y="28930"/>
                  </a:cubicBezTo>
                  <a:cubicBezTo>
                    <a:pt x="21955" y="30631"/>
                    <a:pt x="21588" y="32393"/>
                    <a:pt x="20528" y="33756"/>
                  </a:cubicBezTo>
                  <a:cubicBezTo>
                    <a:pt x="19663" y="34872"/>
                    <a:pt x="18348" y="35613"/>
                    <a:pt x="17021" y="35740"/>
                  </a:cubicBezTo>
                  <a:cubicBezTo>
                    <a:pt x="16882" y="35752"/>
                    <a:pt x="16742" y="35760"/>
                    <a:pt x="16603" y="35760"/>
                  </a:cubicBezTo>
                  <a:cubicBezTo>
                    <a:pt x="15327" y="35760"/>
                    <a:pt x="14096" y="35210"/>
                    <a:pt x="13319" y="34290"/>
                  </a:cubicBezTo>
                  <a:cubicBezTo>
                    <a:pt x="12681" y="33537"/>
                    <a:pt x="12342" y="32572"/>
                    <a:pt x="12016" y="31636"/>
                  </a:cubicBezTo>
                  <a:cubicBezTo>
                    <a:pt x="11653" y="30599"/>
                    <a:pt x="11278" y="29523"/>
                    <a:pt x="10497" y="28738"/>
                  </a:cubicBezTo>
                  <a:cubicBezTo>
                    <a:pt x="9393" y="27642"/>
                    <a:pt x="7887" y="27403"/>
                    <a:pt x="6281" y="27152"/>
                  </a:cubicBezTo>
                  <a:cubicBezTo>
                    <a:pt x="5217" y="26981"/>
                    <a:pt x="4113" y="26813"/>
                    <a:pt x="3156" y="26359"/>
                  </a:cubicBezTo>
                  <a:cubicBezTo>
                    <a:pt x="1989" y="25805"/>
                    <a:pt x="1032" y="24805"/>
                    <a:pt x="534" y="23609"/>
                  </a:cubicBezTo>
                  <a:cubicBezTo>
                    <a:pt x="215" y="22840"/>
                    <a:pt x="100" y="22051"/>
                    <a:pt x="199" y="21318"/>
                  </a:cubicBezTo>
                  <a:cubicBezTo>
                    <a:pt x="347" y="20246"/>
                    <a:pt x="965" y="19170"/>
                    <a:pt x="2092" y="18030"/>
                  </a:cubicBezTo>
                  <a:cubicBezTo>
                    <a:pt x="3029" y="17077"/>
                    <a:pt x="4089" y="16256"/>
                    <a:pt x="5241" y="15583"/>
                  </a:cubicBezTo>
                  <a:cubicBezTo>
                    <a:pt x="5468" y="15447"/>
                    <a:pt x="5699" y="15320"/>
                    <a:pt x="5922" y="15188"/>
                  </a:cubicBezTo>
                  <a:cubicBezTo>
                    <a:pt x="7720" y="14168"/>
                    <a:pt x="9581" y="13108"/>
                    <a:pt x="10406" y="11032"/>
                  </a:cubicBezTo>
                  <a:cubicBezTo>
                    <a:pt x="10868" y="9860"/>
                    <a:pt x="10760" y="8581"/>
                    <a:pt x="10657" y="7337"/>
                  </a:cubicBezTo>
                  <a:cubicBezTo>
                    <a:pt x="10585" y="6397"/>
                    <a:pt x="10505" y="5420"/>
                    <a:pt x="10673" y="4500"/>
                  </a:cubicBezTo>
                  <a:cubicBezTo>
                    <a:pt x="11095" y="2144"/>
                    <a:pt x="13960" y="236"/>
                    <a:pt x="16240" y="100"/>
                  </a:cubicBezTo>
                  <a:cubicBezTo>
                    <a:pt x="16340" y="96"/>
                    <a:pt x="16439" y="92"/>
                    <a:pt x="16539" y="92"/>
                  </a:cubicBezTo>
                  <a:close/>
                  <a:moveTo>
                    <a:pt x="16535" y="0"/>
                  </a:moveTo>
                  <a:cubicBezTo>
                    <a:pt x="16447" y="0"/>
                    <a:pt x="16364" y="0"/>
                    <a:pt x="16280" y="4"/>
                  </a:cubicBezTo>
                  <a:lnTo>
                    <a:pt x="16180" y="4"/>
                  </a:lnTo>
                  <a:cubicBezTo>
                    <a:pt x="15040" y="84"/>
                    <a:pt x="13725" y="610"/>
                    <a:pt x="12661" y="1411"/>
                  </a:cubicBezTo>
                  <a:cubicBezTo>
                    <a:pt x="11506" y="2284"/>
                    <a:pt x="10760" y="3380"/>
                    <a:pt x="10561" y="4484"/>
                  </a:cubicBezTo>
                  <a:cubicBezTo>
                    <a:pt x="10390" y="5424"/>
                    <a:pt x="10477" y="6409"/>
                    <a:pt x="10557" y="7353"/>
                  </a:cubicBezTo>
                  <a:cubicBezTo>
                    <a:pt x="10665" y="8581"/>
                    <a:pt x="10776" y="9848"/>
                    <a:pt x="10322" y="10996"/>
                  </a:cubicBezTo>
                  <a:cubicBezTo>
                    <a:pt x="9509" y="13044"/>
                    <a:pt x="7668" y="14088"/>
                    <a:pt x="5882" y="15105"/>
                  </a:cubicBezTo>
                  <a:lnTo>
                    <a:pt x="5878" y="15109"/>
                  </a:lnTo>
                  <a:cubicBezTo>
                    <a:pt x="5655" y="15236"/>
                    <a:pt x="5424" y="15368"/>
                    <a:pt x="5201" y="15499"/>
                  </a:cubicBezTo>
                  <a:cubicBezTo>
                    <a:pt x="4041" y="16177"/>
                    <a:pt x="2973" y="17002"/>
                    <a:pt x="2029" y="17966"/>
                  </a:cubicBezTo>
                  <a:cubicBezTo>
                    <a:pt x="885" y="19126"/>
                    <a:pt x="259" y="20222"/>
                    <a:pt x="104" y="21314"/>
                  </a:cubicBezTo>
                  <a:cubicBezTo>
                    <a:pt x="0" y="22063"/>
                    <a:pt x="120" y="22876"/>
                    <a:pt x="442" y="23657"/>
                  </a:cubicBezTo>
                  <a:cubicBezTo>
                    <a:pt x="953" y="24873"/>
                    <a:pt x="1929" y="25897"/>
                    <a:pt x="3117" y="26463"/>
                  </a:cubicBezTo>
                  <a:cubicBezTo>
                    <a:pt x="4089" y="26921"/>
                    <a:pt x="5197" y="27096"/>
                    <a:pt x="6273" y="27264"/>
                  </a:cubicBezTo>
                  <a:cubicBezTo>
                    <a:pt x="7855" y="27515"/>
                    <a:pt x="9353" y="27750"/>
                    <a:pt x="10426" y="28826"/>
                  </a:cubicBezTo>
                  <a:cubicBezTo>
                    <a:pt x="11195" y="29591"/>
                    <a:pt x="11561" y="30651"/>
                    <a:pt x="11924" y="31679"/>
                  </a:cubicBezTo>
                  <a:cubicBezTo>
                    <a:pt x="12255" y="32624"/>
                    <a:pt x="12597" y="33600"/>
                    <a:pt x="13247" y="34369"/>
                  </a:cubicBezTo>
                  <a:cubicBezTo>
                    <a:pt x="14048" y="35314"/>
                    <a:pt x="15303" y="35880"/>
                    <a:pt x="16607" y="35880"/>
                  </a:cubicBezTo>
                  <a:cubicBezTo>
                    <a:pt x="16754" y="35880"/>
                    <a:pt x="16898" y="35872"/>
                    <a:pt x="17037" y="35856"/>
                  </a:cubicBezTo>
                  <a:cubicBezTo>
                    <a:pt x="18392" y="35728"/>
                    <a:pt x="19731" y="34971"/>
                    <a:pt x="20612" y="33835"/>
                  </a:cubicBezTo>
                  <a:cubicBezTo>
                    <a:pt x="21688" y="32453"/>
                    <a:pt x="22058" y="30675"/>
                    <a:pt x="22413" y="28965"/>
                  </a:cubicBezTo>
                  <a:cubicBezTo>
                    <a:pt x="22760" y="27292"/>
                    <a:pt x="23115" y="25562"/>
                    <a:pt x="24135" y="24207"/>
                  </a:cubicBezTo>
                  <a:cubicBezTo>
                    <a:pt x="25012" y="23039"/>
                    <a:pt x="26291" y="22258"/>
                    <a:pt x="27534" y="21501"/>
                  </a:cubicBezTo>
                  <a:lnTo>
                    <a:pt x="27538" y="21497"/>
                  </a:lnTo>
                  <a:cubicBezTo>
                    <a:pt x="28144" y="21122"/>
                    <a:pt x="28778" y="20740"/>
                    <a:pt x="29351" y="20317"/>
                  </a:cubicBezTo>
                  <a:cubicBezTo>
                    <a:pt x="29866" y="19939"/>
                    <a:pt x="30495" y="19409"/>
                    <a:pt x="30846" y="18683"/>
                  </a:cubicBezTo>
                  <a:cubicBezTo>
                    <a:pt x="31551" y="17197"/>
                    <a:pt x="30826" y="15447"/>
                    <a:pt x="29790" y="14371"/>
                  </a:cubicBezTo>
                  <a:cubicBezTo>
                    <a:pt x="28929" y="13475"/>
                    <a:pt x="27821" y="12857"/>
                    <a:pt x="26749" y="12259"/>
                  </a:cubicBezTo>
                  <a:lnTo>
                    <a:pt x="26741" y="12255"/>
                  </a:lnTo>
                  <a:cubicBezTo>
                    <a:pt x="26470" y="12108"/>
                    <a:pt x="26187" y="11948"/>
                    <a:pt x="25920" y="11789"/>
                  </a:cubicBezTo>
                  <a:cubicBezTo>
                    <a:pt x="24737" y="11095"/>
                    <a:pt x="23302" y="10107"/>
                    <a:pt x="22696" y="8593"/>
                  </a:cubicBezTo>
                  <a:cubicBezTo>
                    <a:pt x="22377" y="7804"/>
                    <a:pt x="22318" y="6927"/>
                    <a:pt x="22262" y="6078"/>
                  </a:cubicBezTo>
                  <a:cubicBezTo>
                    <a:pt x="22218" y="5392"/>
                    <a:pt x="22166" y="4683"/>
                    <a:pt x="21983" y="4010"/>
                  </a:cubicBezTo>
                  <a:cubicBezTo>
                    <a:pt x="21361" y="1726"/>
                    <a:pt x="19018" y="0"/>
                    <a:pt x="1653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20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20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20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20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20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20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20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20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20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7" name="Google Shape;407;p20"/>
          <p:cNvSpPr/>
          <p:nvPr/>
        </p:nvSpPr>
        <p:spPr>
          <a:xfrm rot="7336165">
            <a:off x="11274983" y="744085"/>
            <a:ext cx="726540" cy="562708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952365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1"/>
          <p:cNvSpPr txBox="1">
            <a:spLocks noGrp="1"/>
          </p:cNvSpPr>
          <p:nvPr>
            <p:ph type="subTitle" idx="1"/>
          </p:nvPr>
        </p:nvSpPr>
        <p:spPr>
          <a:xfrm>
            <a:off x="5838800" y="2985733"/>
            <a:ext cx="5438800" cy="19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10" name="Google Shape;410;p21"/>
          <p:cNvSpPr txBox="1">
            <a:spLocks noGrp="1"/>
          </p:cNvSpPr>
          <p:nvPr>
            <p:ph type="subTitle" idx="2"/>
          </p:nvPr>
        </p:nvSpPr>
        <p:spPr>
          <a:xfrm>
            <a:off x="8185600" y="2158933"/>
            <a:ext cx="3092000" cy="8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3467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11" name="Google Shape;411;p21"/>
          <p:cNvSpPr txBox="1">
            <a:spLocks noGrp="1"/>
          </p:cNvSpPr>
          <p:nvPr>
            <p:ph type="title"/>
          </p:nvPr>
        </p:nvSpPr>
        <p:spPr>
          <a:xfrm>
            <a:off x="6096000" y="693833"/>
            <a:ext cx="51816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21"/>
          <p:cNvSpPr/>
          <p:nvPr/>
        </p:nvSpPr>
        <p:spPr>
          <a:xfrm rot="2700000" flipH="1">
            <a:off x="-1864973" y="5190926"/>
            <a:ext cx="6843697" cy="2720684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3" name="Google Shape;413;p21"/>
          <p:cNvSpPr/>
          <p:nvPr/>
        </p:nvSpPr>
        <p:spPr>
          <a:xfrm rot="8225686" flipH="1">
            <a:off x="-3373295" y="-443053"/>
            <a:ext cx="7970521" cy="3168583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14" name="Google Shape;414;p21"/>
          <p:cNvGrpSpPr/>
          <p:nvPr/>
        </p:nvGrpSpPr>
        <p:grpSpPr>
          <a:xfrm rot="7108589" flipH="1">
            <a:off x="785138" y="5442421"/>
            <a:ext cx="1543487" cy="2217716"/>
            <a:chOff x="3197975" y="2626937"/>
            <a:chExt cx="606737" cy="871730"/>
          </a:xfrm>
        </p:grpSpPr>
        <p:sp>
          <p:nvSpPr>
            <p:cNvPr id="415" name="Google Shape;415;p21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17" name="Google Shape;417;p21"/>
          <p:cNvGrpSpPr/>
          <p:nvPr/>
        </p:nvGrpSpPr>
        <p:grpSpPr>
          <a:xfrm rot="4818304" flipH="1">
            <a:off x="9832151" y="4163626"/>
            <a:ext cx="5110863" cy="5812951"/>
            <a:chOff x="2877800" y="695325"/>
            <a:chExt cx="886325" cy="1008100"/>
          </a:xfrm>
        </p:grpSpPr>
        <p:sp>
          <p:nvSpPr>
            <p:cNvPr id="418" name="Google Shape;418;p21"/>
            <p:cNvSpPr/>
            <p:nvPr/>
          </p:nvSpPr>
          <p:spPr>
            <a:xfrm>
              <a:off x="2877800" y="695325"/>
              <a:ext cx="886325" cy="1008100"/>
            </a:xfrm>
            <a:custGeom>
              <a:avLst/>
              <a:gdLst/>
              <a:ahLst/>
              <a:cxnLst/>
              <a:rect l="l" t="t" r="r" b="b"/>
              <a:pathLst>
                <a:path w="35453" h="40324" extrusionOk="0">
                  <a:moveTo>
                    <a:pt x="18587" y="88"/>
                  </a:moveTo>
                  <a:cubicBezTo>
                    <a:pt x="21333" y="88"/>
                    <a:pt x="23915" y="1993"/>
                    <a:pt x="24605" y="4520"/>
                  </a:cubicBezTo>
                  <a:cubicBezTo>
                    <a:pt x="24808" y="5261"/>
                    <a:pt x="24864" y="6058"/>
                    <a:pt x="24912" y="6819"/>
                  </a:cubicBezTo>
                  <a:cubicBezTo>
                    <a:pt x="24980" y="7780"/>
                    <a:pt x="25043" y="8772"/>
                    <a:pt x="25406" y="9685"/>
                  </a:cubicBezTo>
                  <a:cubicBezTo>
                    <a:pt x="26099" y="11418"/>
                    <a:pt x="27733" y="12542"/>
                    <a:pt x="29076" y="13331"/>
                  </a:cubicBezTo>
                  <a:cubicBezTo>
                    <a:pt x="29391" y="13515"/>
                    <a:pt x="29710" y="13690"/>
                    <a:pt x="30013" y="13865"/>
                  </a:cubicBezTo>
                  <a:cubicBezTo>
                    <a:pt x="31209" y="14531"/>
                    <a:pt x="32444" y="15224"/>
                    <a:pt x="33408" y="16221"/>
                  </a:cubicBezTo>
                  <a:cubicBezTo>
                    <a:pt x="34536" y="17416"/>
                    <a:pt x="35341" y="19329"/>
                    <a:pt x="34572" y="20951"/>
                  </a:cubicBezTo>
                  <a:cubicBezTo>
                    <a:pt x="34193" y="21748"/>
                    <a:pt x="33496" y="22334"/>
                    <a:pt x="32930" y="22752"/>
                  </a:cubicBezTo>
                  <a:cubicBezTo>
                    <a:pt x="32281" y="23231"/>
                    <a:pt x="31575" y="23657"/>
                    <a:pt x="30890" y="24076"/>
                  </a:cubicBezTo>
                  <a:cubicBezTo>
                    <a:pt x="29487" y="24932"/>
                    <a:pt x="28036" y="25813"/>
                    <a:pt x="27040" y="27144"/>
                  </a:cubicBezTo>
                  <a:cubicBezTo>
                    <a:pt x="25880" y="28690"/>
                    <a:pt x="25478" y="30647"/>
                    <a:pt x="25083" y="32536"/>
                  </a:cubicBezTo>
                  <a:cubicBezTo>
                    <a:pt x="24685" y="34449"/>
                    <a:pt x="24274" y="36430"/>
                    <a:pt x="23079" y="37964"/>
                  </a:cubicBezTo>
                  <a:cubicBezTo>
                    <a:pt x="22102" y="39220"/>
                    <a:pt x="20628" y="40057"/>
                    <a:pt x="19133" y="40196"/>
                  </a:cubicBezTo>
                  <a:cubicBezTo>
                    <a:pt x="18982" y="40212"/>
                    <a:pt x="18822" y="40216"/>
                    <a:pt x="18667" y="40216"/>
                  </a:cubicBezTo>
                  <a:cubicBezTo>
                    <a:pt x="17232" y="40216"/>
                    <a:pt x="15845" y="39598"/>
                    <a:pt x="14969" y="38558"/>
                  </a:cubicBezTo>
                  <a:cubicBezTo>
                    <a:pt x="14251" y="37709"/>
                    <a:pt x="13873" y="36625"/>
                    <a:pt x="13506" y="35569"/>
                  </a:cubicBezTo>
                  <a:cubicBezTo>
                    <a:pt x="13096" y="34401"/>
                    <a:pt x="12673" y="33198"/>
                    <a:pt x="11796" y="32317"/>
                  </a:cubicBezTo>
                  <a:cubicBezTo>
                    <a:pt x="10561" y="31082"/>
                    <a:pt x="8863" y="30815"/>
                    <a:pt x="7066" y="30532"/>
                  </a:cubicBezTo>
                  <a:cubicBezTo>
                    <a:pt x="5862" y="30344"/>
                    <a:pt x="4627" y="30149"/>
                    <a:pt x="3551" y="29639"/>
                  </a:cubicBezTo>
                  <a:cubicBezTo>
                    <a:pt x="2236" y="29017"/>
                    <a:pt x="1160" y="27893"/>
                    <a:pt x="598" y="26546"/>
                  </a:cubicBezTo>
                  <a:cubicBezTo>
                    <a:pt x="239" y="25686"/>
                    <a:pt x="112" y="24793"/>
                    <a:pt x="223" y="23968"/>
                  </a:cubicBezTo>
                  <a:cubicBezTo>
                    <a:pt x="391" y="22760"/>
                    <a:pt x="1088" y="21549"/>
                    <a:pt x="2351" y="20266"/>
                  </a:cubicBezTo>
                  <a:cubicBezTo>
                    <a:pt x="3407" y="19194"/>
                    <a:pt x="4599" y="18269"/>
                    <a:pt x="5894" y="17512"/>
                  </a:cubicBezTo>
                  <a:cubicBezTo>
                    <a:pt x="6149" y="17360"/>
                    <a:pt x="6408" y="17217"/>
                    <a:pt x="6655" y="17073"/>
                  </a:cubicBezTo>
                  <a:lnTo>
                    <a:pt x="6659" y="17065"/>
                  </a:lnTo>
                  <a:cubicBezTo>
                    <a:pt x="8684" y="15918"/>
                    <a:pt x="10772" y="14730"/>
                    <a:pt x="11697" y="12395"/>
                  </a:cubicBezTo>
                  <a:cubicBezTo>
                    <a:pt x="12219" y="11084"/>
                    <a:pt x="12095" y="9641"/>
                    <a:pt x="11980" y="8246"/>
                  </a:cubicBezTo>
                  <a:cubicBezTo>
                    <a:pt x="11892" y="7182"/>
                    <a:pt x="11796" y="6086"/>
                    <a:pt x="11988" y="5046"/>
                  </a:cubicBezTo>
                  <a:cubicBezTo>
                    <a:pt x="12458" y="2392"/>
                    <a:pt x="15686" y="244"/>
                    <a:pt x="18252" y="100"/>
                  </a:cubicBezTo>
                  <a:cubicBezTo>
                    <a:pt x="18364" y="96"/>
                    <a:pt x="18476" y="88"/>
                    <a:pt x="18587" y="88"/>
                  </a:cubicBezTo>
                  <a:close/>
                  <a:moveTo>
                    <a:pt x="18575" y="0"/>
                  </a:moveTo>
                  <a:cubicBezTo>
                    <a:pt x="18464" y="0"/>
                    <a:pt x="18352" y="4"/>
                    <a:pt x="18237" y="8"/>
                  </a:cubicBezTo>
                  <a:cubicBezTo>
                    <a:pt x="15634" y="160"/>
                    <a:pt x="12358" y="2344"/>
                    <a:pt x="11876" y="5042"/>
                  </a:cubicBezTo>
                  <a:cubicBezTo>
                    <a:pt x="11689" y="6098"/>
                    <a:pt x="11780" y="7198"/>
                    <a:pt x="11872" y="8262"/>
                  </a:cubicBezTo>
                  <a:cubicBezTo>
                    <a:pt x="11988" y="9645"/>
                    <a:pt x="12111" y="11072"/>
                    <a:pt x="11597" y="12363"/>
                  </a:cubicBezTo>
                  <a:cubicBezTo>
                    <a:pt x="10680" y="14666"/>
                    <a:pt x="8608" y="15846"/>
                    <a:pt x="6608" y="16986"/>
                  </a:cubicBezTo>
                  <a:lnTo>
                    <a:pt x="6600" y="16990"/>
                  </a:lnTo>
                  <a:cubicBezTo>
                    <a:pt x="6352" y="17137"/>
                    <a:pt x="6089" y="17281"/>
                    <a:pt x="5838" y="17428"/>
                  </a:cubicBezTo>
                  <a:cubicBezTo>
                    <a:pt x="4535" y="18193"/>
                    <a:pt x="3332" y="19122"/>
                    <a:pt x="2272" y="20198"/>
                  </a:cubicBezTo>
                  <a:cubicBezTo>
                    <a:pt x="992" y="21505"/>
                    <a:pt x="283" y="22729"/>
                    <a:pt x="116" y="23960"/>
                  </a:cubicBezTo>
                  <a:cubicBezTo>
                    <a:pt x="0" y="24809"/>
                    <a:pt x="132" y="25717"/>
                    <a:pt x="498" y="26594"/>
                  </a:cubicBezTo>
                  <a:cubicBezTo>
                    <a:pt x="1072" y="27961"/>
                    <a:pt x="2164" y="29113"/>
                    <a:pt x="3503" y="29743"/>
                  </a:cubicBezTo>
                  <a:cubicBezTo>
                    <a:pt x="4595" y="30261"/>
                    <a:pt x="5838" y="30456"/>
                    <a:pt x="7046" y="30647"/>
                  </a:cubicBezTo>
                  <a:cubicBezTo>
                    <a:pt x="8827" y="30926"/>
                    <a:pt x="10513" y="31189"/>
                    <a:pt x="11721" y="32401"/>
                  </a:cubicBezTo>
                  <a:cubicBezTo>
                    <a:pt x="12585" y="33262"/>
                    <a:pt x="13004" y="34457"/>
                    <a:pt x="13406" y="35613"/>
                  </a:cubicBezTo>
                  <a:cubicBezTo>
                    <a:pt x="13781" y="36673"/>
                    <a:pt x="14164" y="37777"/>
                    <a:pt x="14889" y="38630"/>
                  </a:cubicBezTo>
                  <a:cubicBezTo>
                    <a:pt x="15786" y="39694"/>
                    <a:pt x="17200" y="40324"/>
                    <a:pt x="18667" y="40324"/>
                  </a:cubicBezTo>
                  <a:cubicBezTo>
                    <a:pt x="18826" y="40324"/>
                    <a:pt x="18990" y="40316"/>
                    <a:pt x="19149" y="40300"/>
                  </a:cubicBezTo>
                  <a:cubicBezTo>
                    <a:pt x="20668" y="40156"/>
                    <a:pt x="22174" y="39303"/>
                    <a:pt x="23170" y="38028"/>
                  </a:cubicBezTo>
                  <a:cubicBezTo>
                    <a:pt x="24382" y="36474"/>
                    <a:pt x="24792" y="34481"/>
                    <a:pt x="25191" y="32560"/>
                  </a:cubicBezTo>
                  <a:cubicBezTo>
                    <a:pt x="25581" y="30683"/>
                    <a:pt x="25984" y="28734"/>
                    <a:pt x="27132" y="27208"/>
                  </a:cubicBezTo>
                  <a:cubicBezTo>
                    <a:pt x="28116" y="25893"/>
                    <a:pt x="29555" y="25016"/>
                    <a:pt x="30949" y="24167"/>
                  </a:cubicBezTo>
                  <a:cubicBezTo>
                    <a:pt x="31639" y="23749"/>
                    <a:pt x="32344" y="23314"/>
                    <a:pt x="32994" y="22836"/>
                  </a:cubicBezTo>
                  <a:cubicBezTo>
                    <a:pt x="33572" y="22414"/>
                    <a:pt x="34277" y="21820"/>
                    <a:pt x="34668" y="20999"/>
                  </a:cubicBezTo>
                  <a:cubicBezTo>
                    <a:pt x="35453" y="19329"/>
                    <a:pt x="34636" y="17364"/>
                    <a:pt x="33476" y="16161"/>
                  </a:cubicBezTo>
                  <a:cubicBezTo>
                    <a:pt x="32512" y="15152"/>
                    <a:pt x="31264" y="14455"/>
                    <a:pt x="30065" y="13782"/>
                  </a:cubicBezTo>
                  <a:cubicBezTo>
                    <a:pt x="29754" y="13614"/>
                    <a:pt x="29443" y="13435"/>
                    <a:pt x="29128" y="13252"/>
                  </a:cubicBezTo>
                  <a:cubicBezTo>
                    <a:pt x="27797" y="12474"/>
                    <a:pt x="26183" y="11358"/>
                    <a:pt x="25502" y="9657"/>
                  </a:cubicBezTo>
                  <a:cubicBezTo>
                    <a:pt x="25143" y="8768"/>
                    <a:pt x="25079" y="7780"/>
                    <a:pt x="25011" y="6823"/>
                  </a:cubicBezTo>
                  <a:cubicBezTo>
                    <a:pt x="24964" y="6050"/>
                    <a:pt x="24908" y="5253"/>
                    <a:pt x="24701" y="4504"/>
                  </a:cubicBezTo>
                  <a:cubicBezTo>
                    <a:pt x="23995" y="1933"/>
                    <a:pt x="21365" y="0"/>
                    <a:pt x="1857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2904600" y="722325"/>
              <a:ext cx="837725" cy="952500"/>
            </a:xfrm>
            <a:custGeom>
              <a:avLst/>
              <a:gdLst/>
              <a:ahLst/>
              <a:cxnLst/>
              <a:rect l="l" t="t" r="r" b="b"/>
              <a:pathLst>
                <a:path w="33509" h="38100" extrusionOk="0">
                  <a:moveTo>
                    <a:pt x="17555" y="104"/>
                  </a:moveTo>
                  <a:cubicBezTo>
                    <a:pt x="20145" y="104"/>
                    <a:pt x="22584" y="1905"/>
                    <a:pt x="23238" y="4285"/>
                  </a:cubicBezTo>
                  <a:cubicBezTo>
                    <a:pt x="23433" y="4986"/>
                    <a:pt x="23481" y="5735"/>
                    <a:pt x="23533" y="6461"/>
                  </a:cubicBezTo>
                  <a:cubicBezTo>
                    <a:pt x="23593" y="7369"/>
                    <a:pt x="23656" y="8310"/>
                    <a:pt x="23999" y="9167"/>
                  </a:cubicBezTo>
                  <a:cubicBezTo>
                    <a:pt x="24653" y="10805"/>
                    <a:pt x="26199" y="11869"/>
                    <a:pt x="27466" y="12614"/>
                  </a:cubicBezTo>
                  <a:cubicBezTo>
                    <a:pt x="27761" y="12785"/>
                    <a:pt x="28060" y="12953"/>
                    <a:pt x="28351" y="13116"/>
                  </a:cubicBezTo>
                  <a:cubicBezTo>
                    <a:pt x="29479" y="13750"/>
                    <a:pt x="30651" y="14407"/>
                    <a:pt x="31551" y="15344"/>
                  </a:cubicBezTo>
                  <a:cubicBezTo>
                    <a:pt x="32623" y="16460"/>
                    <a:pt x="33381" y="18269"/>
                    <a:pt x="32651" y="19799"/>
                  </a:cubicBezTo>
                  <a:cubicBezTo>
                    <a:pt x="32293" y="20549"/>
                    <a:pt x="31635" y="21099"/>
                    <a:pt x="31105" y="21497"/>
                  </a:cubicBezTo>
                  <a:cubicBezTo>
                    <a:pt x="30491" y="21943"/>
                    <a:pt x="29822" y="22354"/>
                    <a:pt x="29180" y="22748"/>
                  </a:cubicBezTo>
                  <a:cubicBezTo>
                    <a:pt x="27857" y="23553"/>
                    <a:pt x="26486" y="24390"/>
                    <a:pt x="25545" y="25646"/>
                  </a:cubicBezTo>
                  <a:cubicBezTo>
                    <a:pt x="24450" y="27104"/>
                    <a:pt x="24067" y="28954"/>
                    <a:pt x="23696" y="30743"/>
                  </a:cubicBezTo>
                  <a:cubicBezTo>
                    <a:pt x="23322" y="32552"/>
                    <a:pt x="22935" y="34417"/>
                    <a:pt x="21807" y="35868"/>
                  </a:cubicBezTo>
                  <a:cubicBezTo>
                    <a:pt x="20887" y="37056"/>
                    <a:pt x="19492" y="37841"/>
                    <a:pt x="18081" y="37976"/>
                  </a:cubicBezTo>
                  <a:cubicBezTo>
                    <a:pt x="17934" y="37992"/>
                    <a:pt x="17782" y="37996"/>
                    <a:pt x="17635" y="37996"/>
                  </a:cubicBezTo>
                  <a:cubicBezTo>
                    <a:pt x="16280" y="37996"/>
                    <a:pt x="14973" y="37414"/>
                    <a:pt x="14144" y="36430"/>
                  </a:cubicBezTo>
                  <a:cubicBezTo>
                    <a:pt x="13466" y="35633"/>
                    <a:pt x="13108" y="34605"/>
                    <a:pt x="12757" y="33612"/>
                  </a:cubicBezTo>
                  <a:cubicBezTo>
                    <a:pt x="12374" y="32512"/>
                    <a:pt x="11976" y="31369"/>
                    <a:pt x="11143" y="30540"/>
                  </a:cubicBezTo>
                  <a:cubicBezTo>
                    <a:pt x="9979" y="29372"/>
                    <a:pt x="8369" y="29117"/>
                    <a:pt x="6671" y="28854"/>
                  </a:cubicBezTo>
                  <a:cubicBezTo>
                    <a:pt x="5540" y="28675"/>
                    <a:pt x="4368" y="28491"/>
                    <a:pt x="3352" y="28013"/>
                  </a:cubicBezTo>
                  <a:cubicBezTo>
                    <a:pt x="2112" y="27423"/>
                    <a:pt x="1096" y="26359"/>
                    <a:pt x="562" y="25088"/>
                  </a:cubicBezTo>
                  <a:cubicBezTo>
                    <a:pt x="223" y="24275"/>
                    <a:pt x="100" y="23434"/>
                    <a:pt x="207" y="22653"/>
                  </a:cubicBezTo>
                  <a:cubicBezTo>
                    <a:pt x="367" y="21517"/>
                    <a:pt x="1024" y="20369"/>
                    <a:pt x="2220" y="19154"/>
                  </a:cubicBezTo>
                  <a:cubicBezTo>
                    <a:pt x="3216" y="18145"/>
                    <a:pt x="4344" y="17269"/>
                    <a:pt x="5567" y="16555"/>
                  </a:cubicBezTo>
                  <a:cubicBezTo>
                    <a:pt x="5807" y="16416"/>
                    <a:pt x="6058" y="16276"/>
                    <a:pt x="6297" y="16137"/>
                  </a:cubicBezTo>
                  <a:cubicBezTo>
                    <a:pt x="8206" y="15049"/>
                    <a:pt x="10182" y="13929"/>
                    <a:pt x="11059" y="11717"/>
                  </a:cubicBezTo>
                  <a:cubicBezTo>
                    <a:pt x="11553" y="10478"/>
                    <a:pt x="11438" y="9111"/>
                    <a:pt x="11326" y="7796"/>
                  </a:cubicBezTo>
                  <a:cubicBezTo>
                    <a:pt x="11242" y="6795"/>
                    <a:pt x="11159" y="5759"/>
                    <a:pt x="11334" y="4779"/>
                  </a:cubicBezTo>
                  <a:cubicBezTo>
                    <a:pt x="11780" y="2272"/>
                    <a:pt x="14825" y="244"/>
                    <a:pt x="17252" y="104"/>
                  </a:cubicBezTo>
                  <a:cubicBezTo>
                    <a:pt x="17283" y="107"/>
                    <a:pt x="17315" y="108"/>
                    <a:pt x="17348" y="108"/>
                  </a:cubicBezTo>
                  <a:cubicBezTo>
                    <a:pt x="17415" y="108"/>
                    <a:pt x="17486" y="104"/>
                    <a:pt x="17555" y="104"/>
                  </a:cubicBezTo>
                  <a:close/>
                  <a:moveTo>
                    <a:pt x="17575" y="0"/>
                  </a:moveTo>
                  <a:cubicBezTo>
                    <a:pt x="17451" y="0"/>
                    <a:pt x="17340" y="4"/>
                    <a:pt x="17236" y="12"/>
                  </a:cubicBezTo>
                  <a:cubicBezTo>
                    <a:pt x="14773" y="152"/>
                    <a:pt x="11677" y="2216"/>
                    <a:pt x="11223" y="4767"/>
                  </a:cubicBezTo>
                  <a:cubicBezTo>
                    <a:pt x="11043" y="5763"/>
                    <a:pt x="11135" y="6807"/>
                    <a:pt x="11219" y="7816"/>
                  </a:cubicBezTo>
                  <a:cubicBezTo>
                    <a:pt x="11326" y="9123"/>
                    <a:pt x="11442" y="10474"/>
                    <a:pt x="10959" y="11689"/>
                  </a:cubicBezTo>
                  <a:cubicBezTo>
                    <a:pt x="10095" y="13861"/>
                    <a:pt x="8138" y="14977"/>
                    <a:pt x="6241" y="16053"/>
                  </a:cubicBezTo>
                  <a:cubicBezTo>
                    <a:pt x="6002" y="16185"/>
                    <a:pt x="5759" y="16324"/>
                    <a:pt x="5512" y="16472"/>
                  </a:cubicBezTo>
                  <a:cubicBezTo>
                    <a:pt x="4276" y="17189"/>
                    <a:pt x="3148" y="18070"/>
                    <a:pt x="2144" y="19086"/>
                  </a:cubicBezTo>
                  <a:cubicBezTo>
                    <a:pt x="937" y="20317"/>
                    <a:pt x="267" y="21481"/>
                    <a:pt x="108" y="22637"/>
                  </a:cubicBezTo>
                  <a:cubicBezTo>
                    <a:pt x="0" y="23434"/>
                    <a:pt x="124" y="24295"/>
                    <a:pt x="470" y="25128"/>
                  </a:cubicBezTo>
                  <a:cubicBezTo>
                    <a:pt x="1008" y="26419"/>
                    <a:pt x="2044" y="27503"/>
                    <a:pt x="3312" y="28101"/>
                  </a:cubicBezTo>
                  <a:cubicBezTo>
                    <a:pt x="4344" y="28591"/>
                    <a:pt x="5520" y="28774"/>
                    <a:pt x="6659" y="28954"/>
                  </a:cubicBezTo>
                  <a:cubicBezTo>
                    <a:pt x="8341" y="29217"/>
                    <a:pt x="9931" y="29468"/>
                    <a:pt x="11079" y="30611"/>
                  </a:cubicBezTo>
                  <a:cubicBezTo>
                    <a:pt x="11896" y="31428"/>
                    <a:pt x="12287" y="32556"/>
                    <a:pt x="12665" y="33648"/>
                  </a:cubicBezTo>
                  <a:cubicBezTo>
                    <a:pt x="13020" y="34648"/>
                    <a:pt x="13379" y="35689"/>
                    <a:pt x="14072" y="36502"/>
                  </a:cubicBezTo>
                  <a:cubicBezTo>
                    <a:pt x="14917" y="37502"/>
                    <a:pt x="16252" y="38100"/>
                    <a:pt x="17643" y="38100"/>
                  </a:cubicBezTo>
                  <a:cubicBezTo>
                    <a:pt x="17798" y="38100"/>
                    <a:pt x="17950" y="38096"/>
                    <a:pt x="18097" y="38080"/>
                  </a:cubicBezTo>
                  <a:cubicBezTo>
                    <a:pt x="19536" y="37940"/>
                    <a:pt x="20954" y="37139"/>
                    <a:pt x="21899" y="35932"/>
                  </a:cubicBezTo>
                  <a:cubicBezTo>
                    <a:pt x="23039" y="34461"/>
                    <a:pt x="23433" y="32580"/>
                    <a:pt x="23804" y="30763"/>
                  </a:cubicBezTo>
                  <a:cubicBezTo>
                    <a:pt x="24175" y="28981"/>
                    <a:pt x="24553" y="27152"/>
                    <a:pt x="25633" y="25706"/>
                  </a:cubicBezTo>
                  <a:cubicBezTo>
                    <a:pt x="26566" y="24466"/>
                    <a:pt x="27925" y="23633"/>
                    <a:pt x="29244" y="22832"/>
                  </a:cubicBezTo>
                  <a:cubicBezTo>
                    <a:pt x="29893" y="22438"/>
                    <a:pt x="30559" y="22027"/>
                    <a:pt x="31177" y="21577"/>
                  </a:cubicBezTo>
                  <a:cubicBezTo>
                    <a:pt x="31723" y="21170"/>
                    <a:pt x="32392" y="20612"/>
                    <a:pt x="32763" y="19843"/>
                  </a:cubicBezTo>
                  <a:cubicBezTo>
                    <a:pt x="33508" y="18269"/>
                    <a:pt x="32739" y="16412"/>
                    <a:pt x="31643" y="15268"/>
                  </a:cubicBezTo>
                  <a:cubicBezTo>
                    <a:pt x="30726" y="14320"/>
                    <a:pt x="29551" y="13662"/>
                    <a:pt x="28415" y="13020"/>
                  </a:cubicBezTo>
                  <a:lnTo>
                    <a:pt x="28407" y="13020"/>
                  </a:lnTo>
                  <a:cubicBezTo>
                    <a:pt x="28120" y="12861"/>
                    <a:pt x="27821" y="12694"/>
                    <a:pt x="27530" y="12522"/>
                  </a:cubicBezTo>
                  <a:cubicBezTo>
                    <a:pt x="26275" y="11789"/>
                    <a:pt x="24752" y="10737"/>
                    <a:pt x="24111" y="9131"/>
                  </a:cubicBezTo>
                  <a:cubicBezTo>
                    <a:pt x="23772" y="8290"/>
                    <a:pt x="23712" y="7357"/>
                    <a:pt x="23653" y="6457"/>
                  </a:cubicBezTo>
                  <a:cubicBezTo>
                    <a:pt x="23601" y="5727"/>
                    <a:pt x="23553" y="4970"/>
                    <a:pt x="23358" y="4261"/>
                  </a:cubicBezTo>
                  <a:cubicBezTo>
                    <a:pt x="22696" y="1834"/>
                    <a:pt x="20209" y="0"/>
                    <a:pt x="1757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2931100" y="749725"/>
              <a:ext cx="788800" cy="897000"/>
            </a:xfrm>
            <a:custGeom>
              <a:avLst/>
              <a:gdLst/>
              <a:ahLst/>
              <a:cxnLst/>
              <a:rect l="l" t="t" r="r" b="b"/>
              <a:pathLst>
                <a:path w="31552" h="35880" extrusionOk="0">
                  <a:moveTo>
                    <a:pt x="16539" y="92"/>
                  </a:moveTo>
                  <a:cubicBezTo>
                    <a:pt x="18974" y="92"/>
                    <a:pt x="21273" y="1786"/>
                    <a:pt x="21883" y="4026"/>
                  </a:cubicBezTo>
                  <a:cubicBezTo>
                    <a:pt x="22062" y="4687"/>
                    <a:pt x="22114" y="5392"/>
                    <a:pt x="22158" y="6074"/>
                  </a:cubicBezTo>
                  <a:cubicBezTo>
                    <a:pt x="22218" y="6931"/>
                    <a:pt x="22278" y="7812"/>
                    <a:pt x="22596" y="8625"/>
                  </a:cubicBezTo>
                  <a:cubicBezTo>
                    <a:pt x="23214" y="10167"/>
                    <a:pt x="24669" y="11171"/>
                    <a:pt x="25864" y="11869"/>
                  </a:cubicBezTo>
                  <a:cubicBezTo>
                    <a:pt x="26139" y="12028"/>
                    <a:pt x="26418" y="12187"/>
                    <a:pt x="26689" y="12335"/>
                  </a:cubicBezTo>
                  <a:lnTo>
                    <a:pt x="26697" y="12339"/>
                  </a:lnTo>
                  <a:cubicBezTo>
                    <a:pt x="27761" y="12937"/>
                    <a:pt x="28857" y="13550"/>
                    <a:pt x="29710" y="14439"/>
                  </a:cubicBezTo>
                  <a:cubicBezTo>
                    <a:pt x="30722" y="15483"/>
                    <a:pt x="31432" y="17189"/>
                    <a:pt x="30746" y="18628"/>
                  </a:cubicBezTo>
                  <a:cubicBezTo>
                    <a:pt x="30412" y="19333"/>
                    <a:pt x="29790" y="19851"/>
                    <a:pt x="29288" y="20222"/>
                  </a:cubicBezTo>
                  <a:cubicBezTo>
                    <a:pt x="28714" y="20644"/>
                    <a:pt x="28080" y="21027"/>
                    <a:pt x="27474" y="21401"/>
                  </a:cubicBezTo>
                  <a:cubicBezTo>
                    <a:pt x="26223" y="22163"/>
                    <a:pt x="24932" y="22952"/>
                    <a:pt x="24047" y="24131"/>
                  </a:cubicBezTo>
                  <a:cubicBezTo>
                    <a:pt x="23015" y="25506"/>
                    <a:pt x="22656" y="27252"/>
                    <a:pt x="22306" y="28930"/>
                  </a:cubicBezTo>
                  <a:cubicBezTo>
                    <a:pt x="21955" y="30631"/>
                    <a:pt x="21588" y="32393"/>
                    <a:pt x="20528" y="33756"/>
                  </a:cubicBezTo>
                  <a:cubicBezTo>
                    <a:pt x="19663" y="34872"/>
                    <a:pt x="18348" y="35613"/>
                    <a:pt x="17021" y="35740"/>
                  </a:cubicBezTo>
                  <a:cubicBezTo>
                    <a:pt x="16882" y="35752"/>
                    <a:pt x="16742" y="35760"/>
                    <a:pt x="16603" y="35760"/>
                  </a:cubicBezTo>
                  <a:cubicBezTo>
                    <a:pt x="15327" y="35760"/>
                    <a:pt x="14096" y="35210"/>
                    <a:pt x="13319" y="34290"/>
                  </a:cubicBezTo>
                  <a:cubicBezTo>
                    <a:pt x="12681" y="33537"/>
                    <a:pt x="12342" y="32572"/>
                    <a:pt x="12016" y="31636"/>
                  </a:cubicBezTo>
                  <a:cubicBezTo>
                    <a:pt x="11653" y="30599"/>
                    <a:pt x="11278" y="29523"/>
                    <a:pt x="10497" y="28738"/>
                  </a:cubicBezTo>
                  <a:cubicBezTo>
                    <a:pt x="9393" y="27642"/>
                    <a:pt x="7887" y="27403"/>
                    <a:pt x="6281" y="27152"/>
                  </a:cubicBezTo>
                  <a:cubicBezTo>
                    <a:pt x="5217" y="26981"/>
                    <a:pt x="4113" y="26813"/>
                    <a:pt x="3156" y="26359"/>
                  </a:cubicBezTo>
                  <a:cubicBezTo>
                    <a:pt x="1989" y="25805"/>
                    <a:pt x="1032" y="24805"/>
                    <a:pt x="534" y="23609"/>
                  </a:cubicBezTo>
                  <a:cubicBezTo>
                    <a:pt x="215" y="22840"/>
                    <a:pt x="100" y="22051"/>
                    <a:pt x="199" y="21318"/>
                  </a:cubicBezTo>
                  <a:cubicBezTo>
                    <a:pt x="347" y="20246"/>
                    <a:pt x="965" y="19170"/>
                    <a:pt x="2092" y="18030"/>
                  </a:cubicBezTo>
                  <a:cubicBezTo>
                    <a:pt x="3029" y="17077"/>
                    <a:pt x="4089" y="16256"/>
                    <a:pt x="5241" y="15583"/>
                  </a:cubicBezTo>
                  <a:cubicBezTo>
                    <a:pt x="5468" y="15447"/>
                    <a:pt x="5699" y="15320"/>
                    <a:pt x="5922" y="15188"/>
                  </a:cubicBezTo>
                  <a:cubicBezTo>
                    <a:pt x="7720" y="14168"/>
                    <a:pt x="9581" y="13108"/>
                    <a:pt x="10406" y="11032"/>
                  </a:cubicBezTo>
                  <a:cubicBezTo>
                    <a:pt x="10868" y="9860"/>
                    <a:pt x="10760" y="8581"/>
                    <a:pt x="10657" y="7337"/>
                  </a:cubicBezTo>
                  <a:cubicBezTo>
                    <a:pt x="10585" y="6397"/>
                    <a:pt x="10505" y="5420"/>
                    <a:pt x="10673" y="4500"/>
                  </a:cubicBezTo>
                  <a:cubicBezTo>
                    <a:pt x="11095" y="2144"/>
                    <a:pt x="13960" y="236"/>
                    <a:pt x="16240" y="100"/>
                  </a:cubicBezTo>
                  <a:cubicBezTo>
                    <a:pt x="16340" y="96"/>
                    <a:pt x="16439" y="92"/>
                    <a:pt x="16539" y="92"/>
                  </a:cubicBezTo>
                  <a:close/>
                  <a:moveTo>
                    <a:pt x="16535" y="0"/>
                  </a:moveTo>
                  <a:cubicBezTo>
                    <a:pt x="16447" y="0"/>
                    <a:pt x="16364" y="0"/>
                    <a:pt x="16280" y="4"/>
                  </a:cubicBezTo>
                  <a:lnTo>
                    <a:pt x="16180" y="4"/>
                  </a:lnTo>
                  <a:cubicBezTo>
                    <a:pt x="15040" y="84"/>
                    <a:pt x="13725" y="610"/>
                    <a:pt x="12661" y="1411"/>
                  </a:cubicBezTo>
                  <a:cubicBezTo>
                    <a:pt x="11506" y="2284"/>
                    <a:pt x="10760" y="3380"/>
                    <a:pt x="10561" y="4484"/>
                  </a:cubicBezTo>
                  <a:cubicBezTo>
                    <a:pt x="10390" y="5424"/>
                    <a:pt x="10477" y="6409"/>
                    <a:pt x="10557" y="7353"/>
                  </a:cubicBezTo>
                  <a:cubicBezTo>
                    <a:pt x="10665" y="8581"/>
                    <a:pt x="10776" y="9848"/>
                    <a:pt x="10322" y="10996"/>
                  </a:cubicBezTo>
                  <a:cubicBezTo>
                    <a:pt x="9509" y="13044"/>
                    <a:pt x="7668" y="14088"/>
                    <a:pt x="5882" y="15105"/>
                  </a:cubicBezTo>
                  <a:lnTo>
                    <a:pt x="5878" y="15109"/>
                  </a:lnTo>
                  <a:cubicBezTo>
                    <a:pt x="5655" y="15236"/>
                    <a:pt x="5424" y="15368"/>
                    <a:pt x="5201" y="15499"/>
                  </a:cubicBezTo>
                  <a:cubicBezTo>
                    <a:pt x="4041" y="16177"/>
                    <a:pt x="2973" y="17002"/>
                    <a:pt x="2029" y="17966"/>
                  </a:cubicBezTo>
                  <a:cubicBezTo>
                    <a:pt x="885" y="19126"/>
                    <a:pt x="259" y="20222"/>
                    <a:pt x="104" y="21314"/>
                  </a:cubicBezTo>
                  <a:cubicBezTo>
                    <a:pt x="0" y="22063"/>
                    <a:pt x="120" y="22876"/>
                    <a:pt x="442" y="23657"/>
                  </a:cubicBezTo>
                  <a:cubicBezTo>
                    <a:pt x="953" y="24873"/>
                    <a:pt x="1929" y="25897"/>
                    <a:pt x="3117" y="26463"/>
                  </a:cubicBezTo>
                  <a:cubicBezTo>
                    <a:pt x="4089" y="26921"/>
                    <a:pt x="5197" y="27096"/>
                    <a:pt x="6273" y="27264"/>
                  </a:cubicBezTo>
                  <a:cubicBezTo>
                    <a:pt x="7855" y="27515"/>
                    <a:pt x="9353" y="27750"/>
                    <a:pt x="10426" y="28826"/>
                  </a:cubicBezTo>
                  <a:cubicBezTo>
                    <a:pt x="11195" y="29591"/>
                    <a:pt x="11561" y="30651"/>
                    <a:pt x="11924" y="31679"/>
                  </a:cubicBezTo>
                  <a:cubicBezTo>
                    <a:pt x="12255" y="32624"/>
                    <a:pt x="12597" y="33600"/>
                    <a:pt x="13247" y="34369"/>
                  </a:cubicBezTo>
                  <a:cubicBezTo>
                    <a:pt x="14048" y="35314"/>
                    <a:pt x="15303" y="35880"/>
                    <a:pt x="16607" y="35880"/>
                  </a:cubicBezTo>
                  <a:cubicBezTo>
                    <a:pt x="16754" y="35880"/>
                    <a:pt x="16898" y="35872"/>
                    <a:pt x="17037" y="35856"/>
                  </a:cubicBezTo>
                  <a:cubicBezTo>
                    <a:pt x="18392" y="35728"/>
                    <a:pt x="19731" y="34971"/>
                    <a:pt x="20612" y="33835"/>
                  </a:cubicBezTo>
                  <a:cubicBezTo>
                    <a:pt x="21688" y="32453"/>
                    <a:pt x="22058" y="30675"/>
                    <a:pt x="22413" y="28965"/>
                  </a:cubicBezTo>
                  <a:cubicBezTo>
                    <a:pt x="22760" y="27292"/>
                    <a:pt x="23115" y="25562"/>
                    <a:pt x="24135" y="24207"/>
                  </a:cubicBezTo>
                  <a:cubicBezTo>
                    <a:pt x="25012" y="23039"/>
                    <a:pt x="26291" y="22258"/>
                    <a:pt x="27534" y="21501"/>
                  </a:cubicBezTo>
                  <a:lnTo>
                    <a:pt x="27538" y="21497"/>
                  </a:lnTo>
                  <a:cubicBezTo>
                    <a:pt x="28144" y="21122"/>
                    <a:pt x="28778" y="20740"/>
                    <a:pt x="29351" y="20317"/>
                  </a:cubicBezTo>
                  <a:cubicBezTo>
                    <a:pt x="29866" y="19939"/>
                    <a:pt x="30495" y="19409"/>
                    <a:pt x="30846" y="18683"/>
                  </a:cubicBezTo>
                  <a:cubicBezTo>
                    <a:pt x="31551" y="17197"/>
                    <a:pt x="30826" y="15447"/>
                    <a:pt x="29790" y="14371"/>
                  </a:cubicBezTo>
                  <a:cubicBezTo>
                    <a:pt x="28929" y="13475"/>
                    <a:pt x="27821" y="12857"/>
                    <a:pt x="26749" y="12259"/>
                  </a:cubicBezTo>
                  <a:lnTo>
                    <a:pt x="26741" y="12255"/>
                  </a:lnTo>
                  <a:cubicBezTo>
                    <a:pt x="26470" y="12108"/>
                    <a:pt x="26187" y="11948"/>
                    <a:pt x="25920" y="11789"/>
                  </a:cubicBezTo>
                  <a:cubicBezTo>
                    <a:pt x="24737" y="11095"/>
                    <a:pt x="23302" y="10107"/>
                    <a:pt x="22696" y="8593"/>
                  </a:cubicBezTo>
                  <a:cubicBezTo>
                    <a:pt x="22377" y="7804"/>
                    <a:pt x="22318" y="6927"/>
                    <a:pt x="22262" y="6078"/>
                  </a:cubicBezTo>
                  <a:cubicBezTo>
                    <a:pt x="22218" y="5392"/>
                    <a:pt x="22166" y="4683"/>
                    <a:pt x="21983" y="4010"/>
                  </a:cubicBezTo>
                  <a:cubicBezTo>
                    <a:pt x="21361" y="1726"/>
                    <a:pt x="19018" y="0"/>
                    <a:pt x="1653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30" name="Google Shape;430;p21"/>
          <p:cNvSpPr/>
          <p:nvPr/>
        </p:nvSpPr>
        <p:spPr>
          <a:xfrm rot="-4767426" flipH="1">
            <a:off x="114140" y="834379"/>
            <a:ext cx="578955" cy="448407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1" name="Google Shape;431;p21"/>
          <p:cNvSpPr/>
          <p:nvPr/>
        </p:nvSpPr>
        <p:spPr>
          <a:xfrm rot="2940418" flipH="1">
            <a:off x="985359" y="-70593"/>
            <a:ext cx="1811919" cy="1264573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99356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7F156C-5462-A722-1ADC-6E3C4E154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A132497-186E-5CD1-C0A6-D38AEF555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CE34AF-8CE5-33E9-F0F2-0C576DEE3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D860D9-0EA8-0D11-1421-E6ABC68F9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B077D5-1F10-F7E5-2B48-B44E96DA3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42046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3"/>
          <p:cNvSpPr txBox="1">
            <a:spLocks noGrp="1"/>
          </p:cNvSpPr>
          <p:nvPr>
            <p:ph type="title"/>
          </p:nvPr>
        </p:nvSpPr>
        <p:spPr>
          <a:xfrm>
            <a:off x="1655400" y="693833"/>
            <a:ext cx="88812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4" name="Google Shape;474;p23"/>
          <p:cNvSpPr txBox="1">
            <a:spLocks noGrp="1"/>
          </p:cNvSpPr>
          <p:nvPr>
            <p:ph type="subTitle" idx="1"/>
          </p:nvPr>
        </p:nvSpPr>
        <p:spPr>
          <a:xfrm>
            <a:off x="1807200" y="4564700"/>
            <a:ext cx="3243600" cy="11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5" name="Google Shape;475;p23"/>
          <p:cNvSpPr txBox="1">
            <a:spLocks noGrp="1"/>
          </p:cNvSpPr>
          <p:nvPr>
            <p:ph type="subTitle" idx="2"/>
          </p:nvPr>
        </p:nvSpPr>
        <p:spPr>
          <a:xfrm>
            <a:off x="1902600" y="4091117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6" name="Google Shape;476;p23"/>
          <p:cNvSpPr txBox="1">
            <a:spLocks noGrp="1"/>
          </p:cNvSpPr>
          <p:nvPr>
            <p:ph type="subTitle" idx="3"/>
          </p:nvPr>
        </p:nvSpPr>
        <p:spPr>
          <a:xfrm>
            <a:off x="7141200" y="4564700"/>
            <a:ext cx="3243600" cy="11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7" name="Google Shape;477;p23"/>
          <p:cNvSpPr txBox="1">
            <a:spLocks noGrp="1"/>
          </p:cNvSpPr>
          <p:nvPr>
            <p:ph type="subTitle" idx="4"/>
          </p:nvPr>
        </p:nvSpPr>
        <p:spPr>
          <a:xfrm>
            <a:off x="7236600" y="4091117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8" name="Google Shape;478;p23"/>
          <p:cNvSpPr/>
          <p:nvPr/>
        </p:nvSpPr>
        <p:spPr>
          <a:xfrm rot="8677287" flipH="1">
            <a:off x="-2352433" y="3862726"/>
            <a:ext cx="5259743" cy="5300111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79" name="Google Shape;479;p23"/>
          <p:cNvGrpSpPr/>
          <p:nvPr/>
        </p:nvGrpSpPr>
        <p:grpSpPr>
          <a:xfrm rot="-9554320" flipH="1">
            <a:off x="1148308" y="5319590"/>
            <a:ext cx="1210229" cy="1489687"/>
            <a:chOff x="2484425" y="526713"/>
            <a:chExt cx="596271" cy="733958"/>
          </a:xfrm>
        </p:grpSpPr>
        <p:sp>
          <p:nvSpPr>
            <p:cNvPr id="480" name="Google Shape;480;p23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82" name="Google Shape;482;p23"/>
          <p:cNvSpPr/>
          <p:nvPr/>
        </p:nvSpPr>
        <p:spPr>
          <a:xfrm rot="-2018729" flipH="1">
            <a:off x="9120153" y="-2595415"/>
            <a:ext cx="5259712" cy="5300080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83" name="Google Shape;483;p23"/>
          <p:cNvGrpSpPr/>
          <p:nvPr/>
        </p:nvGrpSpPr>
        <p:grpSpPr>
          <a:xfrm rot="2236258">
            <a:off x="10612645" y="1191553"/>
            <a:ext cx="1299176" cy="1505619"/>
            <a:chOff x="2813400" y="2039398"/>
            <a:chExt cx="974358" cy="1129187"/>
          </a:xfrm>
        </p:grpSpPr>
        <p:sp>
          <p:nvSpPr>
            <p:cNvPr id="484" name="Google Shape;484;p23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86" name="Google Shape;486;p23"/>
          <p:cNvSpPr/>
          <p:nvPr/>
        </p:nvSpPr>
        <p:spPr>
          <a:xfrm>
            <a:off x="-464299" y="3433501"/>
            <a:ext cx="969281" cy="676497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7" name="Google Shape;487;p23"/>
          <p:cNvSpPr/>
          <p:nvPr/>
        </p:nvSpPr>
        <p:spPr>
          <a:xfrm rot="7456315">
            <a:off x="10278245" y="-115942"/>
            <a:ext cx="668497" cy="466588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089311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4"/>
          <p:cNvSpPr txBox="1">
            <a:spLocks noGrp="1"/>
          </p:cNvSpPr>
          <p:nvPr>
            <p:ph type="subTitle" idx="1"/>
          </p:nvPr>
        </p:nvSpPr>
        <p:spPr>
          <a:xfrm>
            <a:off x="1191133" y="3764251"/>
            <a:ext cx="2685200" cy="11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0" name="Google Shape;490;p24"/>
          <p:cNvSpPr txBox="1">
            <a:spLocks noGrp="1"/>
          </p:cNvSpPr>
          <p:nvPr>
            <p:ph type="subTitle" idx="2"/>
          </p:nvPr>
        </p:nvSpPr>
        <p:spPr>
          <a:xfrm>
            <a:off x="1007333" y="3163433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1" name="Google Shape;491;p24"/>
          <p:cNvSpPr txBox="1">
            <a:spLocks noGrp="1"/>
          </p:cNvSpPr>
          <p:nvPr>
            <p:ph type="title"/>
          </p:nvPr>
        </p:nvSpPr>
        <p:spPr>
          <a:xfrm>
            <a:off x="1655400" y="693833"/>
            <a:ext cx="88812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24"/>
          <p:cNvSpPr txBox="1">
            <a:spLocks noGrp="1"/>
          </p:cNvSpPr>
          <p:nvPr>
            <p:ph type="subTitle" idx="3"/>
          </p:nvPr>
        </p:nvSpPr>
        <p:spPr>
          <a:xfrm>
            <a:off x="4753400" y="3764251"/>
            <a:ext cx="2685200" cy="11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3" name="Google Shape;493;p24"/>
          <p:cNvSpPr txBox="1">
            <a:spLocks noGrp="1"/>
          </p:cNvSpPr>
          <p:nvPr>
            <p:ph type="subTitle" idx="4"/>
          </p:nvPr>
        </p:nvSpPr>
        <p:spPr>
          <a:xfrm>
            <a:off x="4569600" y="3163433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4" name="Google Shape;494;p24"/>
          <p:cNvSpPr txBox="1">
            <a:spLocks noGrp="1"/>
          </p:cNvSpPr>
          <p:nvPr>
            <p:ph type="subTitle" idx="5"/>
          </p:nvPr>
        </p:nvSpPr>
        <p:spPr>
          <a:xfrm>
            <a:off x="8315667" y="3764251"/>
            <a:ext cx="2685200" cy="11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5" name="Google Shape;495;p24"/>
          <p:cNvSpPr txBox="1">
            <a:spLocks noGrp="1"/>
          </p:cNvSpPr>
          <p:nvPr>
            <p:ph type="subTitle" idx="6"/>
          </p:nvPr>
        </p:nvSpPr>
        <p:spPr>
          <a:xfrm>
            <a:off x="8131867" y="3163433"/>
            <a:ext cx="30528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6" name="Google Shape;496;p24"/>
          <p:cNvSpPr/>
          <p:nvPr/>
        </p:nvSpPr>
        <p:spPr>
          <a:xfrm>
            <a:off x="-145266" y="-2742833"/>
            <a:ext cx="3434396" cy="7053119"/>
          </a:xfrm>
          <a:custGeom>
            <a:avLst/>
            <a:gdLst/>
            <a:ahLst/>
            <a:cxnLst/>
            <a:rect l="l" t="t" r="r" b="b"/>
            <a:pathLst>
              <a:path w="44214" h="90801" extrusionOk="0">
                <a:moveTo>
                  <a:pt x="98" y="90671"/>
                </a:moveTo>
                <a:cubicBezTo>
                  <a:pt x="189" y="90658"/>
                  <a:pt x="279" y="90645"/>
                  <a:pt x="370" y="90651"/>
                </a:cubicBezTo>
                <a:cubicBezTo>
                  <a:pt x="1635" y="90690"/>
                  <a:pt x="2834" y="90431"/>
                  <a:pt x="3982" y="89912"/>
                </a:cubicBezTo>
                <a:cubicBezTo>
                  <a:pt x="5104" y="89413"/>
                  <a:pt x="6083" y="88706"/>
                  <a:pt x="6959" y="87856"/>
                </a:cubicBezTo>
                <a:cubicBezTo>
                  <a:pt x="8165" y="86670"/>
                  <a:pt x="9099" y="85288"/>
                  <a:pt x="9818" y="83751"/>
                </a:cubicBezTo>
                <a:cubicBezTo>
                  <a:pt x="10506" y="82286"/>
                  <a:pt x="10992" y="80755"/>
                  <a:pt x="11297" y="79167"/>
                </a:cubicBezTo>
                <a:cubicBezTo>
                  <a:pt x="11563" y="77785"/>
                  <a:pt x="11686" y="76404"/>
                  <a:pt x="11654" y="75010"/>
                </a:cubicBezTo>
                <a:cubicBezTo>
                  <a:pt x="11641" y="74666"/>
                  <a:pt x="11621" y="74316"/>
                  <a:pt x="11602" y="73959"/>
                </a:cubicBezTo>
                <a:cubicBezTo>
                  <a:pt x="11576" y="73985"/>
                  <a:pt x="11563" y="74005"/>
                  <a:pt x="11563" y="74018"/>
                </a:cubicBezTo>
                <a:lnTo>
                  <a:pt x="11511" y="74284"/>
                </a:lnTo>
                <a:cubicBezTo>
                  <a:pt x="11303" y="75996"/>
                  <a:pt x="10927" y="77675"/>
                  <a:pt x="10363" y="79303"/>
                </a:cubicBezTo>
                <a:cubicBezTo>
                  <a:pt x="9786" y="80976"/>
                  <a:pt x="9008" y="82545"/>
                  <a:pt x="7970" y="83978"/>
                </a:cubicBezTo>
                <a:cubicBezTo>
                  <a:pt x="7127" y="85139"/>
                  <a:pt x="6148" y="86164"/>
                  <a:pt x="4981" y="86994"/>
                </a:cubicBezTo>
                <a:cubicBezTo>
                  <a:pt x="4021" y="87675"/>
                  <a:pt x="2996" y="88187"/>
                  <a:pt x="1862" y="88472"/>
                </a:cubicBezTo>
                <a:cubicBezTo>
                  <a:pt x="1382" y="88596"/>
                  <a:pt x="902" y="88667"/>
                  <a:pt x="409" y="88680"/>
                </a:cubicBezTo>
                <a:cubicBezTo>
                  <a:pt x="377" y="88680"/>
                  <a:pt x="338" y="88693"/>
                  <a:pt x="305" y="88680"/>
                </a:cubicBezTo>
                <a:cubicBezTo>
                  <a:pt x="253" y="88680"/>
                  <a:pt x="214" y="88667"/>
                  <a:pt x="195" y="88609"/>
                </a:cubicBezTo>
                <a:cubicBezTo>
                  <a:pt x="189" y="88563"/>
                  <a:pt x="240" y="88518"/>
                  <a:pt x="305" y="88511"/>
                </a:cubicBezTo>
                <a:cubicBezTo>
                  <a:pt x="338" y="88505"/>
                  <a:pt x="377" y="88505"/>
                  <a:pt x="409" y="88505"/>
                </a:cubicBezTo>
                <a:cubicBezTo>
                  <a:pt x="1518" y="88453"/>
                  <a:pt x="2562" y="88148"/>
                  <a:pt x="3554" y="87655"/>
                </a:cubicBezTo>
                <a:cubicBezTo>
                  <a:pt x="4760" y="87052"/>
                  <a:pt x="5798" y="86229"/>
                  <a:pt x="6706" y="85236"/>
                </a:cubicBezTo>
                <a:cubicBezTo>
                  <a:pt x="7730" y="84134"/>
                  <a:pt x="8547" y="82889"/>
                  <a:pt x="9209" y="81540"/>
                </a:cubicBezTo>
                <a:cubicBezTo>
                  <a:pt x="10136" y="79679"/>
                  <a:pt x="10778" y="77721"/>
                  <a:pt x="11154" y="75678"/>
                </a:cubicBezTo>
                <a:cubicBezTo>
                  <a:pt x="11329" y="74783"/>
                  <a:pt x="11427" y="73875"/>
                  <a:pt x="11472" y="72954"/>
                </a:cubicBezTo>
                <a:cubicBezTo>
                  <a:pt x="11479" y="72850"/>
                  <a:pt x="11466" y="72740"/>
                  <a:pt x="11446" y="72630"/>
                </a:cubicBezTo>
                <a:cubicBezTo>
                  <a:pt x="11414" y="72422"/>
                  <a:pt x="11401" y="72202"/>
                  <a:pt x="11316" y="71949"/>
                </a:cubicBezTo>
                <a:cubicBezTo>
                  <a:pt x="11271" y="72079"/>
                  <a:pt x="11252" y="72176"/>
                  <a:pt x="11232" y="72273"/>
                </a:cubicBezTo>
                <a:cubicBezTo>
                  <a:pt x="10830" y="74271"/>
                  <a:pt x="10246" y="76210"/>
                  <a:pt x="9429" y="78071"/>
                </a:cubicBezTo>
                <a:cubicBezTo>
                  <a:pt x="8768" y="79582"/>
                  <a:pt x="7957" y="80995"/>
                  <a:pt x="6933" y="82286"/>
                </a:cubicBezTo>
                <a:cubicBezTo>
                  <a:pt x="6193" y="83220"/>
                  <a:pt x="5363" y="84063"/>
                  <a:pt x="4404" y="84783"/>
                </a:cubicBezTo>
                <a:cubicBezTo>
                  <a:pt x="3470" y="85483"/>
                  <a:pt x="2465" y="86021"/>
                  <a:pt x="1349" y="86332"/>
                </a:cubicBezTo>
                <a:cubicBezTo>
                  <a:pt x="1064" y="86410"/>
                  <a:pt x="766" y="86462"/>
                  <a:pt x="474" y="86527"/>
                </a:cubicBezTo>
                <a:cubicBezTo>
                  <a:pt x="435" y="86533"/>
                  <a:pt x="383" y="86533"/>
                  <a:pt x="338" y="86540"/>
                </a:cubicBezTo>
                <a:cubicBezTo>
                  <a:pt x="260" y="86540"/>
                  <a:pt x="208" y="86520"/>
                  <a:pt x="214" y="86469"/>
                </a:cubicBezTo>
                <a:cubicBezTo>
                  <a:pt x="227" y="86404"/>
                  <a:pt x="273" y="86378"/>
                  <a:pt x="325" y="86371"/>
                </a:cubicBezTo>
                <a:cubicBezTo>
                  <a:pt x="714" y="86313"/>
                  <a:pt x="1090" y="86235"/>
                  <a:pt x="1460" y="86118"/>
                </a:cubicBezTo>
                <a:cubicBezTo>
                  <a:pt x="2445" y="85820"/>
                  <a:pt x="3334" y="85340"/>
                  <a:pt x="4164" y="84750"/>
                </a:cubicBezTo>
                <a:cubicBezTo>
                  <a:pt x="5214" y="83998"/>
                  <a:pt x="6109" y="83071"/>
                  <a:pt x="6894" y="82052"/>
                </a:cubicBezTo>
                <a:cubicBezTo>
                  <a:pt x="7743" y="80944"/>
                  <a:pt x="8444" y="79731"/>
                  <a:pt x="9034" y="78466"/>
                </a:cubicBezTo>
                <a:cubicBezTo>
                  <a:pt x="9935" y="76553"/>
                  <a:pt x="10616" y="74562"/>
                  <a:pt x="11038" y="72481"/>
                </a:cubicBezTo>
                <a:cubicBezTo>
                  <a:pt x="11102" y="72170"/>
                  <a:pt x="11148" y="71852"/>
                  <a:pt x="11206" y="71547"/>
                </a:cubicBezTo>
                <a:cubicBezTo>
                  <a:pt x="11213" y="71482"/>
                  <a:pt x="11219" y="71417"/>
                  <a:pt x="11206" y="71359"/>
                </a:cubicBezTo>
                <a:cubicBezTo>
                  <a:pt x="11135" y="71054"/>
                  <a:pt x="11057" y="70743"/>
                  <a:pt x="10979" y="70438"/>
                </a:cubicBezTo>
                <a:cubicBezTo>
                  <a:pt x="10973" y="70412"/>
                  <a:pt x="10947" y="70393"/>
                  <a:pt x="10921" y="70354"/>
                </a:cubicBezTo>
                <a:cubicBezTo>
                  <a:pt x="10888" y="70451"/>
                  <a:pt x="10862" y="70535"/>
                  <a:pt x="10843" y="70613"/>
                </a:cubicBezTo>
                <a:cubicBezTo>
                  <a:pt x="10305" y="72429"/>
                  <a:pt x="9663" y="74206"/>
                  <a:pt x="8839" y="75924"/>
                </a:cubicBezTo>
                <a:cubicBezTo>
                  <a:pt x="8126" y="77409"/>
                  <a:pt x="7296" y="78816"/>
                  <a:pt x="6284" y="80113"/>
                </a:cubicBezTo>
                <a:cubicBezTo>
                  <a:pt x="5506" y="81112"/>
                  <a:pt x="4637" y="82020"/>
                  <a:pt x="3632" y="82792"/>
                </a:cubicBezTo>
                <a:cubicBezTo>
                  <a:pt x="2737" y="83479"/>
                  <a:pt x="1751" y="84011"/>
                  <a:pt x="668" y="84335"/>
                </a:cubicBezTo>
                <a:cubicBezTo>
                  <a:pt x="552" y="84367"/>
                  <a:pt x="441" y="84393"/>
                  <a:pt x="325" y="84419"/>
                </a:cubicBezTo>
                <a:cubicBezTo>
                  <a:pt x="305" y="84426"/>
                  <a:pt x="253" y="84387"/>
                  <a:pt x="247" y="84361"/>
                </a:cubicBezTo>
                <a:cubicBezTo>
                  <a:pt x="240" y="84335"/>
                  <a:pt x="253" y="84290"/>
                  <a:pt x="279" y="84270"/>
                </a:cubicBezTo>
                <a:cubicBezTo>
                  <a:pt x="325" y="84251"/>
                  <a:pt x="377" y="84231"/>
                  <a:pt x="435" y="84225"/>
                </a:cubicBezTo>
                <a:cubicBezTo>
                  <a:pt x="1349" y="83978"/>
                  <a:pt x="2192" y="83557"/>
                  <a:pt x="2977" y="83038"/>
                </a:cubicBezTo>
                <a:cubicBezTo>
                  <a:pt x="3956" y="82390"/>
                  <a:pt x="4812" y="81598"/>
                  <a:pt x="5577" y="80704"/>
                </a:cubicBezTo>
                <a:cubicBezTo>
                  <a:pt x="6401" y="79757"/>
                  <a:pt x="7101" y="78726"/>
                  <a:pt x="7717" y="77636"/>
                </a:cubicBezTo>
                <a:cubicBezTo>
                  <a:pt x="9014" y="75321"/>
                  <a:pt x="10039" y="72909"/>
                  <a:pt x="10752" y="70354"/>
                </a:cubicBezTo>
                <a:cubicBezTo>
                  <a:pt x="10765" y="70289"/>
                  <a:pt x="10778" y="70231"/>
                  <a:pt x="10798" y="70166"/>
                </a:cubicBezTo>
                <a:cubicBezTo>
                  <a:pt x="10850" y="70036"/>
                  <a:pt x="10850" y="69906"/>
                  <a:pt x="10798" y="69770"/>
                </a:cubicBezTo>
                <a:cubicBezTo>
                  <a:pt x="10713" y="69485"/>
                  <a:pt x="10636" y="69193"/>
                  <a:pt x="10558" y="68914"/>
                </a:cubicBezTo>
                <a:cubicBezTo>
                  <a:pt x="10538" y="68856"/>
                  <a:pt x="10519" y="68791"/>
                  <a:pt x="10493" y="68733"/>
                </a:cubicBezTo>
                <a:cubicBezTo>
                  <a:pt x="10396" y="68772"/>
                  <a:pt x="10396" y="68862"/>
                  <a:pt x="10363" y="68934"/>
                </a:cubicBezTo>
                <a:cubicBezTo>
                  <a:pt x="10084" y="69615"/>
                  <a:pt x="9818" y="70295"/>
                  <a:pt x="9527" y="70970"/>
                </a:cubicBezTo>
                <a:cubicBezTo>
                  <a:pt x="8813" y="72656"/>
                  <a:pt x="8003" y="74297"/>
                  <a:pt x="7049" y="75859"/>
                </a:cubicBezTo>
                <a:cubicBezTo>
                  <a:pt x="6381" y="76955"/>
                  <a:pt x="5655" y="77999"/>
                  <a:pt x="4812" y="78966"/>
                </a:cubicBezTo>
                <a:cubicBezTo>
                  <a:pt x="4086" y="79789"/>
                  <a:pt x="3301" y="80554"/>
                  <a:pt x="2400" y="81183"/>
                </a:cubicBezTo>
                <a:cubicBezTo>
                  <a:pt x="1836" y="81592"/>
                  <a:pt x="1226" y="81929"/>
                  <a:pt x="578" y="82208"/>
                </a:cubicBezTo>
                <a:cubicBezTo>
                  <a:pt x="513" y="82228"/>
                  <a:pt x="448" y="82260"/>
                  <a:pt x="377" y="82286"/>
                </a:cubicBezTo>
                <a:cubicBezTo>
                  <a:pt x="325" y="82305"/>
                  <a:pt x="286" y="82292"/>
                  <a:pt x="253" y="82253"/>
                </a:cubicBezTo>
                <a:cubicBezTo>
                  <a:pt x="227" y="82221"/>
                  <a:pt x="260" y="82156"/>
                  <a:pt x="318" y="82124"/>
                </a:cubicBezTo>
                <a:cubicBezTo>
                  <a:pt x="344" y="82111"/>
                  <a:pt x="370" y="82098"/>
                  <a:pt x="390" y="82091"/>
                </a:cubicBezTo>
                <a:cubicBezTo>
                  <a:pt x="1654" y="81579"/>
                  <a:pt x="2724" y="80788"/>
                  <a:pt x="3710" y="79861"/>
                </a:cubicBezTo>
                <a:cubicBezTo>
                  <a:pt x="4637" y="78979"/>
                  <a:pt x="5435" y="77980"/>
                  <a:pt x="6148" y="76923"/>
                </a:cubicBezTo>
                <a:cubicBezTo>
                  <a:pt x="6861" y="75866"/>
                  <a:pt x="7477" y="74763"/>
                  <a:pt x="8055" y="73629"/>
                </a:cubicBezTo>
                <a:cubicBezTo>
                  <a:pt x="8885" y="72007"/>
                  <a:pt x="9650" y="70354"/>
                  <a:pt x="10292" y="68655"/>
                </a:cubicBezTo>
                <a:cubicBezTo>
                  <a:pt x="10305" y="68603"/>
                  <a:pt x="10324" y="68545"/>
                  <a:pt x="10344" y="68499"/>
                </a:cubicBezTo>
                <a:cubicBezTo>
                  <a:pt x="10376" y="68428"/>
                  <a:pt x="10376" y="68363"/>
                  <a:pt x="10357" y="68285"/>
                </a:cubicBezTo>
                <a:cubicBezTo>
                  <a:pt x="10233" y="67883"/>
                  <a:pt x="10110" y="67475"/>
                  <a:pt x="9981" y="67066"/>
                </a:cubicBezTo>
                <a:cubicBezTo>
                  <a:pt x="9974" y="67047"/>
                  <a:pt x="9955" y="67040"/>
                  <a:pt x="9935" y="67014"/>
                </a:cubicBezTo>
                <a:cubicBezTo>
                  <a:pt x="9870" y="67053"/>
                  <a:pt x="9851" y="67118"/>
                  <a:pt x="9818" y="67183"/>
                </a:cubicBezTo>
                <a:cubicBezTo>
                  <a:pt x="9520" y="67799"/>
                  <a:pt x="9222" y="68428"/>
                  <a:pt x="8911" y="69044"/>
                </a:cubicBezTo>
                <a:cubicBezTo>
                  <a:pt x="8009" y="70860"/>
                  <a:pt x="7049" y="72649"/>
                  <a:pt x="5953" y="74361"/>
                </a:cubicBezTo>
                <a:cubicBezTo>
                  <a:pt x="5299" y="75380"/>
                  <a:pt x="4592" y="76372"/>
                  <a:pt x="3794" y="77286"/>
                </a:cubicBezTo>
                <a:cubicBezTo>
                  <a:pt x="3126" y="78058"/>
                  <a:pt x="2393" y="78778"/>
                  <a:pt x="1557" y="79387"/>
                </a:cubicBezTo>
                <a:cubicBezTo>
                  <a:pt x="1220" y="79634"/>
                  <a:pt x="856" y="79854"/>
                  <a:pt x="500" y="80088"/>
                </a:cubicBezTo>
                <a:cubicBezTo>
                  <a:pt x="448" y="80120"/>
                  <a:pt x="383" y="80146"/>
                  <a:pt x="325" y="80165"/>
                </a:cubicBezTo>
                <a:cubicBezTo>
                  <a:pt x="312" y="80172"/>
                  <a:pt x="279" y="80146"/>
                  <a:pt x="260" y="80120"/>
                </a:cubicBezTo>
                <a:cubicBezTo>
                  <a:pt x="253" y="80107"/>
                  <a:pt x="253" y="80055"/>
                  <a:pt x="260" y="80049"/>
                </a:cubicBezTo>
                <a:cubicBezTo>
                  <a:pt x="318" y="80003"/>
                  <a:pt x="377" y="79958"/>
                  <a:pt x="435" y="79925"/>
                </a:cubicBezTo>
                <a:cubicBezTo>
                  <a:pt x="986" y="79614"/>
                  <a:pt x="1492" y="79238"/>
                  <a:pt x="1978" y="78823"/>
                </a:cubicBezTo>
                <a:cubicBezTo>
                  <a:pt x="2821" y="78110"/>
                  <a:pt x="3580" y="77299"/>
                  <a:pt x="4267" y="76437"/>
                </a:cubicBezTo>
                <a:cubicBezTo>
                  <a:pt x="5117" y="75373"/>
                  <a:pt x="5856" y="74232"/>
                  <a:pt x="6531" y="73052"/>
                </a:cubicBezTo>
                <a:cubicBezTo>
                  <a:pt x="7678" y="71054"/>
                  <a:pt x="8748" y="69011"/>
                  <a:pt x="9754" y="66923"/>
                </a:cubicBezTo>
                <a:cubicBezTo>
                  <a:pt x="9825" y="66781"/>
                  <a:pt x="9844" y="66645"/>
                  <a:pt x="9792" y="66489"/>
                </a:cubicBezTo>
                <a:cubicBezTo>
                  <a:pt x="9682" y="66113"/>
                  <a:pt x="9585" y="65743"/>
                  <a:pt x="9481" y="65361"/>
                </a:cubicBezTo>
                <a:cubicBezTo>
                  <a:pt x="9462" y="65296"/>
                  <a:pt x="9436" y="65224"/>
                  <a:pt x="9416" y="65159"/>
                </a:cubicBezTo>
                <a:cubicBezTo>
                  <a:pt x="9319" y="65172"/>
                  <a:pt x="9300" y="65257"/>
                  <a:pt x="9267" y="65315"/>
                </a:cubicBezTo>
                <a:cubicBezTo>
                  <a:pt x="8742" y="66223"/>
                  <a:pt x="8217" y="67131"/>
                  <a:pt x="7698" y="68045"/>
                </a:cubicBezTo>
                <a:cubicBezTo>
                  <a:pt x="7017" y="69238"/>
                  <a:pt x="6343" y="70445"/>
                  <a:pt x="5642" y="71625"/>
                </a:cubicBezTo>
                <a:cubicBezTo>
                  <a:pt x="4974" y="72773"/>
                  <a:pt x="4242" y="73875"/>
                  <a:pt x="3437" y="74919"/>
                </a:cubicBezTo>
                <a:cubicBezTo>
                  <a:pt x="2640" y="75963"/>
                  <a:pt x="1751" y="76929"/>
                  <a:pt x="727" y="77766"/>
                </a:cubicBezTo>
                <a:cubicBezTo>
                  <a:pt x="604" y="77870"/>
                  <a:pt x="480" y="77980"/>
                  <a:pt x="344" y="78045"/>
                </a:cubicBezTo>
                <a:cubicBezTo>
                  <a:pt x="273" y="78012"/>
                  <a:pt x="240" y="77973"/>
                  <a:pt x="279" y="77915"/>
                </a:cubicBezTo>
                <a:cubicBezTo>
                  <a:pt x="305" y="77883"/>
                  <a:pt x="344" y="77850"/>
                  <a:pt x="377" y="77831"/>
                </a:cubicBezTo>
                <a:cubicBezTo>
                  <a:pt x="1589" y="76878"/>
                  <a:pt x="2594" y="75730"/>
                  <a:pt x="3528" y="74504"/>
                </a:cubicBezTo>
                <a:cubicBezTo>
                  <a:pt x="4404" y="73343"/>
                  <a:pt x="5175" y="72124"/>
                  <a:pt x="5902" y="70866"/>
                </a:cubicBezTo>
                <a:cubicBezTo>
                  <a:pt x="6693" y="69511"/>
                  <a:pt x="7458" y="68143"/>
                  <a:pt x="8236" y="66787"/>
                </a:cubicBezTo>
                <a:cubicBezTo>
                  <a:pt x="8554" y="66229"/>
                  <a:pt x="8885" y="65678"/>
                  <a:pt x="9209" y="65121"/>
                </a:cubicBezTo>
                <a:cubicBezTo>
                  <a:pt x="9384" y="64829"/>
                  <a:pt x="9364" y="64913"/>
                  <a:pt x="9274" y="64582"/>
                </a:cubicBezTo>
                <a:cubicBezTo>
                  <a:pt x="9170" y="64161"/>
                  <a:pt x="9066" y="63739"/>
                  <a:pt x="8949" y="63318"/>
                </a:cubicBezTo>
                <a:cubicBezTo>
                  <a:pt x="8943" y="63279"/>
                  <a:pt x="8930" y="63240"/>
                  <a:pt x="8911" y="63182"/>
                </a:cubicBezTo>
                <a:cubicBezTo>
                  <a:pt x="8813" y="63214"/>
                  <a:pt x="8781" y="63292"/>
                  <a:pt x="8742" y="63357"/>
                </a:cubicBezTo>
                <a:cubicBezTo>
                  <a:pt x="8249" y="64122"/>
                  <a:pt x="7737" y="64868"/>
                  <a:pt x="7263" y="65639"/>
                </a:cubicBezTo>
                <a:cubicBezTo>
                  <a:pt x="6576" y="66761"/>
                  <a:pt x="5928" y="67916"/>
                  <a:pt x="5253" y="69057"/>
                </a:cubicBezTo>
                <a:cubicBezTo>
                  <a:pt x="4540" y="70276"/>
                  <a:pt x="3820" y="71489"/>
                  <a:pt x="3029" y="72656"/>
                </a:cubicBezTo>
                <a:cubicBezTo>
                  <a:pt x="2303" y="73719"/>
                  <a:pt x="1518" y="74738"/>
                  <a:pt x="636" y="75678"/>
                </a:cubicBezTo>
                <a:cubicBezTo>
                  <a:pt x="571" y="75756"/>
                  <a:pt x="500" y="75827"/>
                  <a:pt x="422" y="75892"/>
                </a:cubicBezTo>
                <a:cubicBezTo>
                  <a:pt x="409" y="75905"/>
                  <a:pt x="351" y="75918"/>
                  <a:pt x="325" y="75898"/>
                </a:cubicBezTo>
                <a:cubicBezTo>
                  <a:pt x="286" y="75872"/>
                  <a:pt x="286" y="75827"/>
                  <a:pt x="312" y="75775"/>
                </a:cubicBezTo>
                <a:cubicBezTo>
                  <a:pt x="325" y="75756"/>
                  <a:pt x="344" y="75736"/>
                  <a:pt x="357" y="75710"/>
                </a:cubicBezTo>
                <a:cubicBezTo>
                  <a:pt x="1875" y="74134"/>
                  <a:pt x="3081" y="72325"/>
                  <a:pt x="4209" y="70471"/>
                </a:cubicBezTo>
                <a:cubicBezTo>
                  <a:pt x="4858" y="69401"/>
                  <a:pt x="5480" y="68311"/>
                  <a:pt x="6109" y="67235"/>
                </a:cubicBezTo>
                <a:cubicBezTo>
                  <a:pt x="6920" y="65840"/>
                  <a:pt x="7776" y="64479"/>
                  <a:pt x="8690" y="63149"/>
                </a:cubicBezTo>
                <a:cubicBezTo>
                  <a:pt x="8722" y="63097"/>
                  <a:pt x="8748" y="63058"/>
                  <a:pt x="8781" y="63020"/>
                </a:cubicBezTo>
                <a:cubicBezTo>
                  <a:pt x="8839" y="62948"/>
                  <a:pt x="8846" y="62870"/>
                  <a:pt x="8833" y="62793"/>
                </a:cubicBezTo>
                <a:cubicBezTo>
                  <a:pt x="8703" y="62248"/>
                  <a:pt x="8580" y="61697"/>
                  <a:pt x="8450" y="61152"/>
                </a:cubicBezTo>
                <a:cubicBezTo>
                  <a:pt x="8359" y="61132"/>
                  <a:pt x="8333" y="61204"/>
                  <a:pt x="8301" y="61249"/>
                </a:cubicBezTo>
                <a:cubicBezTo>
                  <a:pt x="7750" y="61956"/>
                  <a:pt x="7225" y="62689"/>
                  <a:pt x="6732" y="63435"/>
                </a:cubicBezTo>
                <a:cubicBezTo>
                  <a:pt x="5915" y="64647"/>
                  <a:pt x="5175" y="65918"/>
                  <a:pt x="4456" y="67196"/>
                </a:cubicBezTo>
                <a:cubicBezTo>
                  <a:pt x="3729" y="68473"/>
                  <a:pt x="3009" y="69744"/>
                  <a:pt x="2270" y="71009"/>
                </a:cubicBezTo>
                <a:cubicBezTo>
                  <a:pt x="1764" y="71884"/>
                  <a:pt x="1200" y="72740"/>
                  <a:pt x="617" y="73564"/>
                </a:cubicBezTo>
                <a:cubicBezTo>
                  <a:pt x="578" y="73616"/>
                  <a:pt x="545" y="73668"/>
                  <a:pt x="506" y="73719"/>
                </a:cubicBezTo>
                <a:cubicBezTo>
                  <a:pt x="441" y="73791"/>
                  <a:pt x="390" y="73817"/>
                  <a:pt x="351" y="73765"/>
                </a:cubicBezTo>
                <a:cubicBezTo>
                  <a:pt x="305" y="73719"/>
                  <a:pt x="338" y="73668"/>
                  <a:pt x="357" y="73622"/>
                </a:cubicBezTo>
                <a:cubicBezTo>
                  <a:pt x="377" y="73596"/>
                  <a:pt x="390" y="73570"/>
                  <a:pt x="409" y="73557"/>
                </a:cubicBezTo>
                <a:cubicBezTo>
                  <a:pt x="1330" y="72267"/>
                  <a:pt x="2153" y="70905"/>
                  <a:pt x="2938" y="69537"/>
                </a:cubicBezTo>
                <a:cubicBezTo>
                  <a:pt x="3684" y="68220"/>
                  <a:pt x="4430" y="66904"/>
                  <a:pt x="5175" y="65587"/>
                </a:cubicBezTo>
                <a:cubicBezTo>
                  <a:pt x="6096" y="63973"/>
                  <a:pt x="7127" y="62429"/>
                  <a:pt x="8294" y="60983"/>
                </a:cubicBezTo>
                <a:cubicBezTo>
                  <a:pt x="8327" y="60944"/>
                  <a:pt x="8359" y="60892"/>
                  <a:pt x="8385" y="60860"/>
                </a:cubicBezTo>
                <a:cubicBezTo>
                  <a:pt x="8353" y="60555"/>
                  <a:pt x="8068" y="59174"/>
                  <a:pt x="8003" y="58992"/>
                </a:cubicBezTo>
                <a:cubicBezTo>
                  <a:pt x="7905" y="59012"/>
                  <a:pt x="7867" y="59103"/>
                  <a:pt x="7808" y="59168"/>
                </a:cubicBezTo>
                <a:cubicBezTo>
                  <a:pt x="7036" y="60030"/>
                  <a:pt x="6343" y="60938"/>
                  <a:pt x="5701" y="61891"/>
                </a:cubicBezTo>
                <a:cubicBezTo>
                  <a:pt x="4909" y="63065"/>
                  <a:pt x="4216" y="64297"/>
                  <a:pt x="3580" y="65555"/>
                </a:cubicBezTo>
                <a:cubicBezTo>
                  <a:pt x="2938" y="66813"/>
                  <a:pt x="2322" y="68084"/>
                  <a:pt x="1680" y="69349"/>
                </a:cubicBezTo>
                <a:cubicBezTo>
                  <a:pt x="1323" y="70056"/>
                  <a:pt x="960" y="70749"/>
                  <a:pt x="604" y="71450"/>
                </a:cubicBezTo>
                <a:cubicBezTo>
                  <a:pt x="571" y="71515"/>
                  <a:pt x="539" y="71579"/>
                  <a:pt x="487" y="71638"/>
                </a:cubicBezTo>
                <a:cubicBezTo>
                  <a:pt x="474" y="71657"/>
                  <a:pt x="422" y="71670"/>
                  <a:pt x="403" y="71657"/>
                </a:cubicBezTo>
                <a:cubicBezTo>
                  <a:pt x="377" y="71651"/>
                  <a:pt x="351" y="71592"/>
                  <a:pt x="357" y="71579"/>
                </a:cubicBezTo>
                <a:cubicBezTo>
                  <a:pt x="383" y="71515"/>
                  <a:pt x="415" y="71450"/>
                  <a:pt x="448" y="71385"/>
                </a:cubicBezTo>
                <a:cubicBezTo>
                  <a:pt x="701" y="70899"/>
                  <a:pt x="954" y="70419"/>
                  <a:pt x="1194" y="69932"/>
                </a:cubicBezTo>
                <a:cubicBezTo>
                  <a:pt x="1829" y="68668"/>
                  <a:pt x="2452" y="67403"/>
                  <a:pt x="3081" y="66139"/>
                </a:cubicBezTo>
                <a:cubicBezTo>
                  <a:pt x="3755" y="64796"/>
                  <a:pt x="4468" y="63473"/>
                  <a:pt x="5279" y="62202"/>
                </a:cubicBezTo>
                <a:cubicBezTo>
                  <a:pt x="6018" y="61035"/>
                  <a:pt x="6861" y="59946"/>
                  <a:pt x="7795" y="58934"/>
                </a:cubicBezTo>
                <a:cubicBezTo>
                  <a:pt x="7808" y="58915"/>
                  <a:pt x="7828" y="58895"/>
                  <a:pt x="7847" y="58876"/>
                </a:cubicBezTo>
                <a:cubicBezTo>
                  <a:pt x="7970" y="58778"/>
                  <a:pt x="7990" y="58668"/>
                  <a:pt x="7957" y="58513"/>
                </a:cubicBezTo>
                <a:cubicBezTo>
                  <a:pt x="7860" y="58026"/>
                  <a:pt x="7795" y="57533"/>
                  <a:pt x="7704" y="57034"/>
                </a:cubicBezTo>
                <a:cubicBezTo>
                  <a:pt x="7685" y="56950"/>
                  <a:pt x="7672" y="56859"/>
                  <a:pt x="7646" y="56775"/>
                </a:cubicBezTo>
                <a:cubicBezTo>
                  <a:pt x="7542" y="56775"/>
                  <a:pt x="7503" y="56859"/>
                  <a:pt x="7445" y="56917"/>
                </a:cubicBezTo>
                <a:cubicBezTo>
                  <a:pt x="6771" y="57566"/>
                  <a:pt x="6155" y="58260"/>
                  <a:pt x="5590" y="59005"/>
                </a:cubicBezTo>
                <a:cubicBezTo>
                  <a:pt x="4780" y="60069"/>
                  <a:pt x="4099" y="61210"/>
                  <a:pt x="3496" y="62403"/>
                </a:cubicBezTo>
                <a:cubicBezTo>
                  <a:pt x="2841" y="63707"/>
                  <a:pt x="2270" y="65043"/>
                  <a:pt x="1745" y="66405"/>
                </a:cubicBezTo>
                <a:cubicBezTo>
                  <a:pt x="1382" y="67358"/>
                  <a:pt x="1019" y="68298"/>
                  <a:pt x="649" y="69245"/>
                </a:cubicBezTo>
                <a:cubicBezTo>
                  <a:pt x="617" y="69336"/>
                  <a:pt x="578" y="69433"/>
                  <a:pt x="532" y="69517"/>
                </a:cubicBezTo>
                <a:cubicBezTo>
                  <a:pt x="519" y="69543"/>
                  <a:pt x="467" y="69550"/>
                  <a:pt x="435" y="69543"/>
                </a:cubicBezTo>
                <a:cubicBezTo>
                  <a:pt x="409" y="69537"/>
                  <a:pt x="383" y="69485"/>
                  <a:pt x="390" y="69465"/>
                </a:cubicBezTo>
                <a:cubicBezTo>
                  <a:pt x="390" y="69420"/>
                  <a:pt x="415" y="69375"/>
                  <a:pt x="435" y="69336"/>
                </a:cubicBezTo>
                <a:cubicBezTo>
                  <a:pt x="1032" y="67812"/>
                  <a:pt x="1615" y="66275"/>
                  <a:pt x="2231" y="64764"/>
                </a:cubicBezTo>
                <a:cubicBezTo>
                  <a:pt x="2756" y="63448"/>
                  <a:pt x="3373" y="62183"/>
                  <a:pt x="4086" y="60951"/>
                </a:cubicBezTo>
                <a:cubicBezTo>
                  <a:pt x="5013" y="59349"/>
                  <a:pt x="6129" y="57897"/>
                  <a:pt x="7490" y="56638"/>
                </a:cubicBezTo>
                <a:cubicBezTo>
                  <a:pt x="7536" y="56600"/>
                  <a:pt x="7575" y="56567"/>
                  <a:pt x="7620" y="56535"/>
                </a:cubicBezTo>
                <a:cubicBezTo>
                  <a:pt x="7588" y="56282"/>
                  <a:pt x="7555" y="56042"/>
                  <a:pt x="7536" y="55795"/>
                </a:cubicBezTo>
                <a:cubicBezTo>
                  <a:pt x="7471" y="55134"/>
                  <a:pt x="7393" y="54466"/>
                  <a:pt x="7348" y="53792"/>
                </a:cubicBezTo>
                <a:cubicBezTo>
                  <a:pt x="7283" y="52871"/>
                  <a:pt x="7283" y="51943"/>
                  <a:pt x="7341" y="51023"/>
                </a:cubicBezTo>
                <a:cubicBezTo>
                  <a:pt x="7451" y="49181"/>
                  <a:pt x="7815" y="47398"/>
                  <a:pt x="8593" y="45712"/>
                </a:cubicBezTo>
                <a:cubicBezTo>
                  <a:pt x="9384" y="44019"/>
                  <a:pt x="10493" y="42592"/>
                  <a:pt x="11997" y="41483"/>
                </a:cubicBezTo>
                <a:cubicBezTo>
                  <a:pt x="12775" y="40906"/>
                  <a:pt x="13619" y="40459"/>
                  <a:pt x="14507" y="40076"/>
                </a:cubicBezTo>
                <a:cubicBezTo>
                  <a:pt x="14617" y="40031"/>
                  <a:pt x="14740" y="39973"/>
                  <a:pt x="14844" y="39908"/>
                </a:cubicBezTo>
                <a:cubicBezTo>
                  <a:pt x="15382" y="39577"/>
                  <a:pt x="15940" y="39279"/>
                  <a:pt x="16517" y="39000"/>
                </a:cubicBezTo>
                <a:cubicBezTo>
                  <a:pt x="16621" y="38954"/>
                  <a:pt x="16725" y="38896"/>
                  <a:pt x="16822" y="38831"/>
                </a:cubicBezTo>
                <a:cubicBezTo>
                  <a:pt x="17399" y="38449"/>
                  <a:pt x="17989" y="38098"/>
                  <a:pt x="18599" y="37787"/>
                </a:cubicBezTo>
                <a:cubicBezTo>
                  <a:pt x="18703" y="37729"/>
                  <a:pt x="18806" y="37670"/>
                  <a:pt x="18897" y="37599"/>
                </a:cubicBezTo>
                <a:cubicBezTo>
                  <a:pt x="19481" y="37171"/>
                  <a:pt x="20090" y="36769"/>
                  <a:pt x="20706" y="36399"/>
                </a:cubicBezTo>
                <a:cubicBezTo>
                  <a:pt x="20804" y="36341"/>
                  <a:pt x="20901" y="36270"/>
                  <a:pt x="20992" y="36198"/>
                </a:cubicBezTo>
                <a:cubicBezTo>
                  <a:pt x="21556" y="35718"/>
                  <a:pt x="22146" y="35271"/>
                  <a:pt x="22749" y="34837"/>
                </a:cubicBezTo>
                <a:cubicBezTo>
                  <a:pt x="22853" y="34752"/>
                  <a:pt x="22957" y="34661"/>
                  <a:pt x="23054" y="34577"/>
                </a:cubicBezTo>
                <a:cubicBezTo>
                  <a:pt x="23605" y="34065"/>
                  <a:pt x="24150" y="33546"/>
                  <a:pt x="24695" y="33027"/>
                </a:cubicBezTo>
                <a:cubicBezTo>
                  <a:pt x="24798" y="32930"/>
                  <a:pt x="24896" y="32826"/>
                  <a:pt x="24993" y="32710"/>
                </a:cubicBezTo>
                <a:cubicBezTo>
                  <a:pt x="25505" y="32100"/>
                  <a:pt x="26017" y="31484"/>
                  <a:pt x="26523" y="30868"/>
                </a:cubicBezTo>
                <a:cubicBezTo>
                  <a:pt x="26621" y="30751"/>
                  <a:pt x="26711" y="30628"/>
                  <a:pt x="26796" y="30498"/>
                </a:cubicBezTo>
                <a:cubicBezTo>
                  <a:pt x="27237" y="29785"/>
                  <a:pt x="27684" y="29072"/>
                  <a:pt x="28119" y="28352"/>
                </a:cubicBezTo>
                <a:cubicBezTo>
                  <a:pt x="28196" y="28229"/>
                  <a:pt x="28268" y="28099"/>
                  <a:pt x="28326" y="27969"/>
                </a:cubicBezTo>
                <a:cubicBezTo>
                  <a:pt x="28676" y="27191"/>
                  <a:pt x="29020" y="26413"/>
                  <a:pt x="29364" y="25635"/>
                </a:cubicBezTo>
                <a:cubicBezTo>
                  <a:pt x="29428" y="25498"/>
                  <a:pt x="29474" y="25349"/>
                  <a:pt x="29526" y="25207"/>
                </a:cubicBezTo>
                <a:cubicBezTo>
                  <a:pt x="29766" y="24428"/>
                  <a:pt x="29999" y="23650"/>
                  <a:pt x="30246" y="22872"/>
                </a:cubicBezTo>
                <a:cubicBezTo>
                  <a:pt x="30375" y="22470"/>
                  <a:pt x="30440" y="22061"/>
                  <a:pt x="30518" y="21653"/>
                </a:cubicBezTo>
                <a:cubicBezTo>
                  <a:pt x="30855" y="19928"/>
                  <a:pt x="31186" y="18210"/>
                  <a:pt x="31614" y="16498"/>
                </a:cubicBezTo>
                <a:cubicBezTo>
                  <a:pt x="31977" y="15012"/>
                  <a:pt x="32411" y="13547"/>
                  <a:pt x="32982" y="12120"/>
                </a:cubicBezTo>
                <a:cubicBezTo>
                  <a:pt x="33974" y="9663"/>
                  <a:pt x="35427" y="7503"/>
                  <a:pt x="37262" y="5597"/>
                </a:cubicBezTo>
                <a:cubicBezTo>
                  <a:pt x="38319" y="4507"/>
                  <a:pt x="39460" y="3521"/>
                  <a:pt x="40654" y="2588"/>
                </a:cubicBezTo>
                <a:cubicBezTo>
                  <a:pt x="41704" y="1764"/>
                  <a:pt x="42794" y="973"/>
                  <a:pt x="43890" y="195"/>
                </a:cubicBezTo>
                <a:cubicBezTo>
                  <a:pt x="43967" y="143"/>
                  <a:pt x="44065" y="110"/>
                  <a:pt x="44104" y="0"/>
                </a:cubicBezTo>
                <a:lnTo>
                  <a:pt x="44214" y="0"/>
                </a:lnTo>
                <a:lnTo>
                  <a:pt x="44214" y="162"/>
                </a:lnTo>
                <a:cubicBezTo>
                  <a:pt x="44116" y="240"/>
                  <a:pt x="44006" y="318"/>
                  <a:pt x="43909" y="389"/>
                </a:cubicBezTo>
                <a:cubicBezTo>
                  <a:pt x="42625" y="1310"/>
                  <a:pt x="41341" y="2237"/>
                  <a:pt x="40109" y="3236"/>
                </a:cubicBezTo>
                <a:cubicBezTo>
                  <a:pt x="39169" y="4008"/>
                  <a:pt x="38267" y="4818"/>
                  <a:pt x="37418" y="5674"/>
                </a:cubicBezTo>
                <a:cubicBezTo>
                  <a:pt x="35537" y="7574"/>
                  <a:pt x="34117" y="9773"/>
                  <a:pt x="33131" y="12243"/>
                </a:cubicBezTo>
                <a:cubicBezTo>
                  <a:pt x="32619" y="13521"/>
                  <a:pt x="32223" y="14837"/>
                  <a:pt x="31880" y="16167"/>
                </a:cubicBezTo>
                <a:cubicBezTo>
                  <a:pt x="31542" y="17522"/>
                  <a:pt x="31231" y="18871"/>
                  <a:pt x="30959" y="20246"/>
                </a:cubicBezTo>
                <a:cubicBezTo>
                  <a:pt x="30952" y="20278"/>
                  <a:pt x="30933" y="20311"/>
                  <a:pt x="30926" y="20349"/>
                </a:cubicBezTo>
                <a:cubicBezTo>
                  <a:pt x="30926" y="20395"/>
                  <a:pt x="30926" y="20453"/>
                  <a:pt x="30920" y="20538"/>
                </a:cubicBezTo>
                <a:cubicBezTo>
                  <a:pt x="30965" y="20447"/>
                  <a:pt x="30959" y="20395"/>
                  <a:pt x="30920" y="20349"/>
                </a:cubicBezTo>
                <a:cubicBezTo>
                  <a:pt x="30939" y="20343"/>
                  <a:pt x="30991" y="20349"/>
                  <a:pt x="30991" y="20330"/>
                </a:cubicBezTo>
                <a:cubicBezTo>
                  <a:pt x="31024" y="20259"/>
                  <a:pt x="31050" y="20181"/>
                  <a:pt x="31069" y="20103"/>
                </a:cubicBezTo>
                <a:cubicBezTo>
                  <a:pt x="31471" y="18774"/>
                  <a:pt x="31860" y="17444"/>
                  <a:pt x="32262" y="16128"/>
                </a:cubicBezTo>
                <a:cubicBezTo>
                  <a:pt x="32612" y="14974"/>
                  <a:pt x="33027" y="13839"/>
                  <a:pt x="33468" y="12723"/>
                </a:cubicBezTo>
                <a:cubicBezTo>
                  <a:pt x="34279" y="10713"/>
                  <a:pt x="35394" y="8871"/>
                  <a:pt x="36743" y="7179"/>
                </a:cubicBezTo>
                <a:cubicBezTo>
                  <a:pt x="37956" y="5674"/>
                  <a:pt x="39305" y="4326"/>
                  <a:pt x="40764" y="3067"/>
                </a:cubicBezTo>
                <a:cubicBezTo>
                  <a:pt x="41594" y="2354"/>
                  <a:pt x="42450" y="1673"/>
                  <a:pt x="43338" y="1018"/>
                </a:cubicBezTo>
                <a:cubicBezTo>
                  <a:pt x="43403" y="966"/>
                  <a:pt x="43468" y="927"/>
                  <a:pt x="43533" y="876"/>
                </a:cubicBezTo>
                <a:cubicBezTo>
                  <a:pt x="43611" y="966"/>
                  <a:pt x="43617" y="999"/>
                  <a:pt x="43578" y="1038"/>
                </a:cubicBezTo>
                <a:cubicBezTo>
                  <a:pt x="43513" y="1096"/>
                  <a:pt x="43449" y="1148"/>
                  <a:pt x="43384" y="1193"/>
                </a:cubicBezTo>
                <a:cubicBezTo>
                  <a:pt x="42158" y="2108"/>
                  <a:pt x="40971" y="3074"/>
                  <a:pt x="39843" y="4112"/>
                </a:cubicBezTo>
                <a:cubicBezTo>
                  <a:pt x="38767" y="5110"/>
                  <a:pt x="37748" y="6174"/>
                  <a:pt x="36834" y="7315"/>
                </a:cubicBezTo>
                <a:cubicBezTo>
                  <a:pt x="35608" y="8852"/>
                  <a:pt x="34636" y="10538"/>
                  <a:pt x="33845" y="12341"/>
                </a:cubicBezTo>
                <a:cubicBezTo>
                  <a:pt x="33293" y="13605"/>
                  <a:pt x="32833" y="14896"/>
                  <a:pt x="32424" y="16212"/>
                </a:cubicBezTo>
                <a:cubicBezTo>
                  <a:pt x="31893" y="17963"/>
                  <a:pt x="31374" y="19714"/>
                  <a:pt x="30842" y="21465"/>
                </a:cubicBezTo>
                <a:cubicBezTo>
                  <a:pt x="30738" y="21809"/>
                  <a:pt x="30641" y="22139"/>
                  <a:pt x="30544" y="22483"/>
                </a:cubicBezTo>
                <a:cubicBezTo>
                  <a:pt x="30505" y="22626"/>
                  <a:pt x="30479" y="22781"/>
                  <a:pt x="30453" y="22937"/>
                </a:cubicBezTo>
                <a:cubicBezTo>
                  <a:pt x="30447" y="22950"/>
                  <a:pt x="30447" y="22969"/>
                  <a:pt x="30440" y="22976"/>
                </a:cubicBezTo>
                <a:cubicBezTo>
                  <a:pt x="30440" y="22976"/>
                  <a:pt x="30447" y="22982"/>
                  <a:pt x="30453" y="22982"/>
                </a:cubicBezTo>
                <a:cubicBezTo>
                  <a:pt x="30453" y="22969"/>
                  <a:pt x="30453" y="22943"/>
                  <a:pt x="30447" y="22924"/>
                </a:cubicBezTo>
                <a:cubicBezTo>
                  <a:pt x="30472" y="22917"/>
                  <a:pt x="30505" y="22917"/>
                  <a:pt x="30511" y="22904"/>
                </a:cubicBezTo>
                <a:cubicBezTo>
                  <a:pt x="30550" y="22814"/>
                  <a:pt x="30596" y="22723"/>
                  <a:pt x="30628" y="22626"/>
                </a:cubicBezTo>
                <a:cubicBezTo>
                  <a:pt x="31251" y="21063"/>
                  <a:pt x="31782" y="19468"/>
                  <a:pt x="32314" y="17866"/>
                </a:cubicBezTo>
                <a:cubicBezTo>
                  <a:pt x="32801" y="16407"/>
                  <a:pt x="33287" y="14948"/>
                  <a:pt x="33845" y="13515"/>
                </a:cubicBezTo>
                <a:cubicBezTo>
                  <a:pt x="34941" y="10694"/>
                  <a:pt x="36503" y="8158"/>
                  <a:pt x="38488" y="5869"/>
                </a:cubicBezTo>
                <a:cubicBezTo>
                  <a:pt x="39759" y="4410"/>
                  <a:pt x="41166" y="3100"/>
                  <a:pt x="42690" y="1900"/>
                </a:cubicBezTo>
                <a:cubicBezTo>
                  <a:pt x="42742" y="1848"/>
                  <a:pt x="42800" y="1809"/>
                  <a:pt x="42865" y="1771"/>
                </a:cubicBezTo>
                <a:cubicBezTo>
                  <a:pt x="42923" y="1738"/>
                  <a:pt x="42969" y="1771"/>
                  <a:pt x="42995" y="1829"/>
                </a:cubicBezTo>
                <a:cubicBezTo>
                  <a:pt x="42969" y="1926"/>
                  <a:pt x="42884" y="1965"/>
                  <a:pt x="42820" y="2010"/>
                </a:cubicBezTo>
                <a:cubicBezTo>
                  <a:pt x="42502" y="2270"/>
                  <a:pt x="42178" y="2523"/>
                  <a:pt x="41866" y="2782"/>
                </a:cubicBezTo>
                <a:cubicBezTo>
                  <a:pt x="40051" y="4300"/>
                  <a:pt x="38429" y="5999"/>
                  <a:pt x="37048" y="7925"/>
                </a:cubicBezTo>
                <a:cubicBezTo>
                  <a:pt x="35965" y="9423"/>
                  <a:pt x="35103" y="11037"/>
                  <a:pt x="34376" y="12736"/>
                </a:cubicBezTo>
                <a:cubicBezTo>
                  <a:pt x="33851" y="13975"/>
                  <a:pt x="33404" y="15252"/>
                  <a:pt x="32969" y="16530"/>
                </a:cubicBezTo>
                <a:cubicBezTo>
                  <a:pt x="32353" y="18346"/>
                  <a:pt x="31744" y="20168"/>
                  <a:pt x="31063" y="21964"/>
                </a:cubicBezTo>
                <a:cubicBezTo>
                  <a:pt x="30836" y="22554"/>
                  <a:pt x="30609" y="23144"/>
                  <a:pt x="30369" y="23728"/>
                </a:cubicBezTo>
                <a:cubicBezTo>
                  <a:pt x="30220" y="24072"/>
                  <a:pt x="30161" y="24415"/>
                  <a:pt x="30116" y="24785"/>
                </a:cubicBezTo>
                <a:cubicBezTo>
                  <a:pt x="30213" y="24772"/>
                  <a:pt x="30213" y="24701"/>
                  <a:pt x="30239" y="24655"/>
                </a:cubicBezTo>
                <a:cubicBezTo>
                  <a:pt x="30699" y="23760"/>
                  <a:pt x="31121" y="22846"/>
                  <a:pt x="31510" y="21919"/>
                </a:cubicBezTo>
                <a:cubicBezTo>
                  <a:pt x="32204" y="20246"/>
                  <a:pt x="32807" y="18527"/>
                  <a:pt x="33352" y="16783"/>
                </a:cubicBezTo>
                <a:cubicBezTo>
                  <a:pt x="33715" y="15609"/>
                  <a:pt x="34097" y="14429"/>
                  <a:pt x="34538" y="13288"/>
                </a:cubicBezTo>
                <a:cubicBezTo>
                  <a:pt x="35245" y="11491"/>
                  <a:pt x="36108" y="9760"/>
                  <a:pt x="37178" y="8152"/>
                </a:cubicBezTo>
                <a:cubicBezTo>
                  <a:pt x="38540" y="6096"/>
                  <a:pt x="40193" y="4306"/>
                  <a:pt x="42093" y="2743"/>
                </a:cubicBezTo>
                <a:cubicBezTo>
                  <a:pt x="42152" y="2691"/>
                  <a:pt x="42210" y="2652"/>
                  <a:pt x="42275" y="2620"/>
                </a:cubicBezTo>
                <a:cubicBezTo>
                  <a:pt x="42288" y="2614"/>
                  <a:pt x="42340" y="2639"/>
                  <a:pt x="42366" y="2652"/>
                </a:cubicBezTo>
                <a:cubicBezTo>
                  <a:pt x="42372" y="2659"/>
                  <a:pt x="42372" y="2711"/>
                  <a:pt x="42353" y="2724"/>
                </a:cubicBezTo>
                <a:cubicBezTo>
                  <a:pt x="42314" y="2776"/>
                  <a:pt x="42268" y="2815"/>
                  <a:pt x="42216" y="2853"/>
                </a:cubicBezTo>
                <a:cubicBezTo>
                  <a:pt x="41912" y="3126"/>
                  <a:pt x="41600" y="3385"/>
                  <a:pt x="41296" y="3651"/>
                </a:cubicBezTo>
                <a:cubicBezTo>
                  <a:pt x="41231" y="3709"/>
                  <a:pt x="41172" y="3781"/>
                  <a:pt x="41108" y="3846"/>
                </a:cubicBezTo>
                <a:cubicBezTo>
                  <a:pt x="41082" y="3859"/>
                  <a:pt x="41056" y="3859"/>
                  <a:pt x="41036" y="3885"/>
                </a:cubicBezTo>
                <a:cubicBezTo>
                  <a:pt x="40550" y="4332"/>
                  <a:pt x="40076" y="4792"/>
                  <a:pt x="39642" y="5285"/>
                </a:cubicBezTo>
                <a:cubicBezTo>
                  <a:pt x="39623" y="5305"/>
                  <a:pt x="39623" y="5331"/>
                  <a:pt x="39610" y="5383"/>
                </a:cubicBezTo>
                <a:cubicBezTo>
                  <a:pt x="39674" y="5331"/>
                  <a:pt x="39707" y="5298"/>
                  <a:pt x="39726" y="5266"/>
                </a:cubicBezTo>
                <a:cubicBezTo>
                  <a:pt x="40141" y="4818"/>
                  <a:pt x="40569" y="4397"/>
                  <a:pt x="41017" y="3982"/>
                </a:cubicBezTo>
                <a:cubicBezTo>
                  <a:pt x="41056" y="3949"/>
                  <a:pt x="41082" y="3904"/>
                  <a:pt x="41121" y="3859"/>
                </a:cubicBezTo>
                <a:cubicBezTo>
                  <a:pt x="41250" y="3761"/>
                  <a:pt x="41373" y="3658"/>
                  <a:pt x="41503" y="3560"/>
                </a:cubicBezTo>
                <a:cubicBezTo>
                  <a:pt x="41542" y="3528"/>
                  <a:pt x="41587" y="3489"/>
                  <a:pt x="41633" y="3470"/>
                </a:cubicBezTo>
                <a:cubicBezTo>
                  <a:pt x="41659" y="3463"/>
                  <a:pt x="41704" y="3470"/>
                  <a:pt x="41730" y="3495"/>
                </a:cubicBezTo>
                <a:cubicBezTo>
                  <a:pt x="41750" y="3515"/>
                  <a:pt x="41750" y="3567"/>
                  <a:pt x="41724" y="3586"/>
                </a:cubicBezTo>
                <a:cubicBezTo>
                  <a:pt x="41672" y="3645"/>
                  <a:pt x="41620" y="3684"/>
                  <a:pt x="41568" y="3729"/>
                </a:cubicBezTo>
                <a:lnTo>
                  <a:pt x="40861" y="4364"/>
                </a:lnTo>
                <a:cubicBezTo>
                  <a:pt x="40842" y="4390"/>
                  <a:pt x="40816" y="4410"/>
                  <a:pt x="40809" y="4462"/>
                </a:cubicBezTo>
                <a:cubicBezTo>
                  <a:pt x="40874" y="4410"/>
                  <a:pt x="40939" y="4358"/>
                  <a:pt x="41010" y="4313"/>
                </a:cubicBezTo>
                <a:cubicBezTo>
                  <a:pt x="41036" y="4300"/>
                  <a:pt x="41082" y="4313"/>
                  <a:pt x="41101" y="4332"/>
                </a:cubicBezTo>
                <a:cubicBezTo>
                  <a:pt x="41114" y="4358"/>
                  <a:pt x="41121" y="4403"/>
                  <a:pt x="41108" y="4429"/>
                </a:cubicBezTo>
                <a:cubicBezTo>
                  <a:pt x="41069" y="4488"/>
                  <a:pt x="41010" y="4533"/>
                  <a:pt x="40952" y="4585"/>
                </a:cubicBezTo>
                <a:cubicBezTo>
                  <a:pt x="40764" y="4754"/>
                  <a:pt x="40582" y="4922"/>
                  <a:pt x="40388" y="5110"/>
                </a:cubicBezTo>
                <a:cubicBezTo>
                  <a:pt x="40420" y="5136"/>
                  <a:pt x="40433" y="5149"/>
                  <a:pt x="40453" y="5156"/>
                </a:cubicBezTo>
                <a:cubicBezTo>
                  <a:pt x="40504" y="5188"/>
                  <a:pt x="40524" y="5240"/>
                  <a:pt x="40485" y="5285"/>
                </a:cubicBezTo>
                <a:cubicBezTo>
                  <a:pt x="40433" y="5344"/>
                  <a:pt x="40375" y="5396"/>
                  <a:pt x="40329" y="5441"/>
                </a:cubicBezTo>
                <a:cubicBezTo>
                  <a:pt x="40148" y="5610"/>
                  <a:pt x="39979" y="5785"/>
                  <a:pt x="39804" y="5947"/>
                </a:cubicBezTo>
                <a:cubicBezTo>
                  <a:pt x="39837" y="5999"/>
                  <a:pt x="39869" y="6050"/>
                  <a:pt x="39901" y="6109"/>
                </a:cubicBezTo>
                <a:cubicBezTo>
                  <a:pt x="39674" y="6342"/>
                  <a:pt x="39434" y="6569"/>
                  <a:pt x="39208" y="6803"/>
                </a:cubicBezTo>
                <a:cubicBezTo>
                  <a:pt x="39227" y="6861"/>
                  <a:pt x="39240" y="6906"/>
                  <a:pt x="39266" y="6971"/>
                </a:cubicBezTo>
                <a:cubicBezTo>
                  <a:pt x="39058" y="7198"/>
                  <a:pt x="38838" y="7425"/>
                  <a:pt x="38611" y="7652"/>
                </a:cubicBezTo>
                <a:cubicBezTo>
                  <a:pt x="38617" y="7704"/>
                  <a:pt x="38637" y="7762"/>
                  <a:pt x="38650" y="7814"/>
                </a:cubicBezTo>
                <a:cubicBezTo>
                  <a:pt x="38624" y="7847"/>
                  <a:pt x="38591" y="7892"/>
                  <a:pt x="38553" y="7931"/>
                </a:cubicBezTo>
                <a:cubicBezTo>
                  <a:pt x="38410" y="8087"/>
                  <a:pt x="38267" y="8229"/>
                  <a:pt x="38125" y="8385"/>
                </a:cubicBezTo>
                <a:cubicBezTo>
                  <a:pt x="38060" y="8456"/>
                  <a:pt x="37975" y="8515"/>
                  <a:pt x="38021" y="8644"/>
                </a:cubicBezTo>
                <a:cubicBezTo>
                  <a:pt x="38027" y="8683"/>
                  <a:pt x="37962" y="8748"/>
                  <a:pt x="37924" y="8800"/>
                </a:cubicBezTo>
                <a:cubicBezTo>
                  <a:pt x="37684" y="9066"/>
                  <a:pt x="37450" y="9325"/>
                  <a:pt x="37223" y="9591"/>
                </a:cubicBezTo>
                <a:cubicBezTo>
                  <a:pt x="37087" y="9747"/>
                  <a:pt x="36983" y="9922"/>
                  <a:pt x="36886" y="10110"/>
                </a:cubicBezTo>
                <a:cubicBezTo>
                  <a:pt x="36283" y="11329"/>
                  <a:pt x="35848" y="12600"/>
                  <a:pt x="35505" y="13904"/>
                </a:cubicBezTo>
                <a:cubicBezTo>
                  <a:pt x="35265" y="14870"/>
                  <a:pt x="35070" y="15849"/>
                  <a:pt x="34921" y="16828"/>
                </a:cubicBezTo>
                <a:cubicBezTo>
                  <a:pt x="34843" y="17347"/>
                  <a:pt x="34798" y="17879"/>
                  <a:pt x="34746" y="18398"/>
                </a:cubicBezTo>
                <a:cubicBezTo>
                  <a:pt x="34688" y="18949"/>
                  <a:pt x="34649" y="19500"/>
                  <a:pt x="34597" y="20051"/>
                </a:cubicBezTo>
                <a:cubicBezTo>
                  <a:pt x="34590" y="20123"/>
                  <a:pt x="34584" y="20194"/>
                  <a:pt x="34584" y="20265"/>
                </a:cubicBezTo>
                <a:cubicBezTo>
                  <a:pt x="34558" y="20933"/>
                  <a:pt x="34551" y="21588"/>
                  <a:pt x="34519" y="22256"/>
                </a:cubicBezTo>
                <a:cubicBezTo>
                  <a:pt x="34493" y="22807"/>
                  <a:pt x="34500" y="23358"/>
                  <a:pt x="34500" y="23910"/>
                </a:cubicBezTo>
                <a:cubicBezTo>
                  <a:pt x="34500" y="24636"/>
                  <a:pt x="34493" y="25375"/>
                  <a:pt x="34461" y="26102"/>
                </a:cubicBezTo>
                <a:cubicBezTo>
                  <a:pt x="34409" y="27204"/>
                  <a:pt x="34273" y="28306"/>
                  <a:pt x="33955" y="29370"/>
                </a:cubicBezTo>
                <a:cubicBezTo>
                  <a:pt x="33501" y="30881"/>
                  <a:pt x="32742" y="32217"/>
                  <a:pt x="31731" y="33410"/>
                </a:cubicBezTo>
                <a:cubicBezTo>
                  <a:pt x="30771" y="34525"/>
                  <a:pt x="29642" y="35440"/>
                  <a:pt x="28371" y="36179"/>
                </a:cubicBezTo>
                <a:cubicBezTo>
                  <a:pt x="28274" y="36237"/>
                  <a:pt x="28183" y="36296"/>
                  <a:pt x="28086" y="36348"/>
                </a:cubicBezTo>
                <a:cubicBezTo>
                  <a:pt x="27989" y="36737"/>
                  <a:pt x="27892" y="37119"/>
                  <a:pt x="27788" y="37508"/>
                </a:cubicBezTo>
                <a:cubicBezTo>
                  <a:pt x="27386" y="39032"/>
                  <a:pt x="26880" y="40524"/>
                  <a:pt x="26205" y="41957"/>
                </a:cubicBezTo>
                <a:cubicBezTo>
                  <a:pt x="25252" y="44019"/>
                  <a:pt x="23955" y="45841"/>
                  <a:pt x="22276" y="47372"/>
                </a:cubicBezTo>
                <a:cubicBezTo>
                  <a:pt x="21763" y="47845"/>
                  <a:pt x="21212" y="48280"/>
                  <a:pt x="20655" y="48695"/>
                </a:cubicBezTo>
                <a:cubicBezTo>
                  <a:pt x="20551" y="48779"/>
                  <a:pt x="20434" y="48857"/>
                  <a:pt x="20350" y="48954"/>
                </a:cubicBezTo>
                <a:cubicBezTo>
                  <a:pt x="19818" y="49492"/>
                  <a:pt x="19267" y="49998"/>
                  <a:pt x="18696" y="50484"/>
                </a:cubicBezTo>
                <a:cubicBezTo>
                  <a:pt x="18566" y="50601"/>
                  <a:pt x="18443" y="50724"/>
                  <a:pt x="18326" y="50854"/>
                </a:cubicBezTo>
                <a:cubicBezTo>
                  <a:pt x="17821" y="51412"/>
                  <a:pt x="17308" y="51976"/>
                  <a:pt x="16796" y="52547"/>
                </a:cubicBezTo>
                <a:cubicBezTo>
                  <a:pt x="16686" y="52676"/>
                  <a:pt x="16576" y="52806"/>
                  <a:pt x="16472" y="52949"/>
                </a:cubicBezTo>
                <a:cubicBezTo>
                  <a:pt x="15947" y="53688"/>
                  <a:pt x="15421" y="54427"/>
                  <a:pt x="14903" y="55166"/>
                </a:cubicBezTo>
                <a:cubicBezTo>
                  <a:pt x="14818" y="55283"/>
                  <a:pt x="14740" y="55406"/>
                  <a:pt x="14676" y="55530"/>
                </a:cubicBezTo>
                <a:lnTo>
                  <a:pt x="13456" y="57864"/>
                </a:lnTo>
                <a:cubicBezTo>
                  <a:pt x="13398" y="57974"/>
                  <a:pt x="13353" y="58091"/>
                  <a:pt x="13314" y="58214"/>
                </a:cubicBezTo>
                <a:cubicBezTo>
                  <a:pt x="13009" y="59096"/>
                  <a:pt x="12704" y="59978"/>
                  <a:pt x="12412" y="60860"/>
                </a:cubicBezTo>
                <a:cubicBezTo>
                  <a:pt x="12354" y="61035"/>
                  <a:pt x="12322" y="61210"/>
                  <a:pt x="12296" y="61392"/>
                </a:cubicBezTo>
                <a:cubicBezTo>
                  <a:pt x="12153" y="62254"/>
                  <a:pt x="12004" y="63123"/>
                  <a:pt x="11822" y="63986"/>
                </a:cubicBezTo>
                <a:cubicBezTo>
                  <a:pt x="11790" y="64154"/>
                  <a:pt x="11764" y="64323"/>
                  <a:pt x="11757" y="64492"/>
                </a:cubicBezTo>
                <a:cubicBezTo>
                  <a:pt x="11725" y="65335"/>
                  <a:pt x="11660" y="66171"/>
                  <a:pt x="11543" y="67008"/>
                </a:cubicBezTo>
                <a:cubicBezTo>
                  <a:pt x="11530" y="67118"/>
                  <a:pt x="11530" y="67241"/>
                  <a:pt x="11537" y="67358"/>
                </a:cubicBezTo>
                <a:cubicBezTo>
                  <a:pt x="11569" y="67993"/>
                  <a:pt x="11563" y="68642"/>
                  <a:pt x="11530" y="69284"/>
                </a:cubicBezTo>
                <a:cubicBezTo>
                  <a:pt x="11530" y="69316"/>
                  <a:pt x="11530" y="69355"/>
                  <a:pt x="11517" y="69388"/>
                </a:cubicBezTo>
                <a:cubicBezTo>
                  <a:pt x="11446" y="69867"/>
                  <a:pt x="11511" y="70347"/>
                  <a:pt x="11543" y="70827"/>
                </a:cubicBezTo>
                <a:cubicBezTo>
                  <a:pt x="11582" y="71385"/>
                  <a:pt x="11576" y="71943"/>
                  <a:pt x="11569" y="72513"/>
                </a:cubicBezTo>
                <a:cubicBezTo>
                  <a:pt x="11569" y="72688"/>
                  <a:pt x="11569" y="72876"/>
                  <a:pt x="11595" y="73052"/>
                </a:cubicBezTo>
                <a:cubicBezTo>
                  <a:pt x="11693" y="73817"/>
                  <a:pt x="11738" y="74588"/>
                  <a:pt x="11731" y="75354"/>
                </a:cubicBezTo>
                <a:cubicBezTo>
                  <a:pt x="11725" y="76067"/>
                  <a:pt x="11667" y="76780"/>
                  <a:pt x="11595" y="77494"/>
                </a:cubicBezTo>
                <a:cubicBezTo>
                  <a:pt x="11479" y="78544"/>
                  <a:pt x="11303" y="79569"/>
                  <a:pt x="11031" y="80593"/>
                </a:cubicBezTo>
                <a:cubicBezTo>
                  <a:pt x="10610" y="82228"/>
                  <a:pt x="10006" y="83797"/>
                  <a:pt x="9118" y="85243"/>
                </a:cubicBezTo>
                <a:cubicBezTo>
                  <a:pt x="8243" y="86689"/>
                  <a:pt x="7160" y="87934"/>
                  <a:pt x="5798" y="88939"/>
                </a:cubicBezTo>
                <a:cubicBezTo>
                  <a:pt x="4793" y="89685"/>
                  <a:pt x="3690" y="90249"/>
                  <a:pt x="2471" y="90548"/>
                </a:cubicBezTo>
                <a:cubicBezTo>
                  <a:pt x="2082" y="90645"/>
                  <a:pt x="1693" y="90716"/>
                  <a:pt x="1297" y="90749"/>
                </a:cubicBezTo>
                <a:cubicBezTo>
                  <a:pt x="1226" y="90755"/>
                  <a:pt x="1161" y="90781"/>
                  <a:pt x="1090" y="90800"/>
                </a:cubicBezTo>
                <a:lnTo>
                  <a:pt x="104" y="90800"/>
                </a:lnTo>
                <a:cubicBezTo>
                  <a:pt x="91" y="90742"/>
                  <a:pt x="39" y="90749"/>
                  <a:pt x="0" y="90742"/>
                </a:cubicBezTo>
                <a:cubicBezTo>
                  <a:pt x="98" y="90742"/>
                  <a:pt x="98" y="90703"/>
                  <a:pt x="98" y="90671"/>
                </a:cubicBezTo>
                <a:close/>
                <a:moveTo>
                  <a:pt x="38890" y="6245"/>
                </a:moveTo>
                <a:cubicBezTo>
                  <a:pt x="39052" y="6128"/>
                  <a:pt x="39071" y="6096"/>
                  <a:pt x="39123" y="5947"/>
                </a:cubicBezTo>
                <a:cubicBezTo>
                  <a:pt x="39039" y="6044"/>
                  <a:pt x="38922" y="6115"/>
                  <a:pt x="38890" y="6245"/>
                </a:cubicBezTo>
                <a:cubicBezTo>
                  <a:pt x="38780" y="6310"/>
                  <a:pt x="38702" y="6388"/>
                  <a:pt x="38676" y="6517"/>
                </a:cubicBezTo>
                <a:cubicBezTo>
                  <a:pt x="38488" y="6634"/>
                  <a:pt x="38384" y="6809"/>
                  <a:pt x="38280" y="6997"/>
                </a:cubicBezTo>
                <a:cubicBezTo>
                  <a:pt x="38222" y="7062"/>
                  <a:pt x="38157" y="7127"/>
                  <a:pt x="38099" y="7198"/>
                </a:cubicBezTo>
                <a:cubicBezTo>
                  <a:pt x="37184" y="8430"/>
                  <a:pt x="36387" y="9734"/>
                  <a:pt x="35725" y="11122"/>
                </a:cubicBezTo>
                <a:cubicBezTo>
                  <a:pt x="35090" y="12445"/>
                  <a:pt x="34577" y="13819"/>
                  <a:pt x="34104" y="15207"/>
                </a:cubicBezTo>
                <a:cubicBezTo>
                  <a:pt x="33715" y="16361"/>
                  <a:pt x="33352" y="17509"/>
                  <a:pt x="32963" y="18663"/>
                </a:cubicBezTo>
                <a:cubicBezTo>
                  <a:pt x="32165" y="20979"/>
                  <a:pt x="31251" y="23242"/>
                  <a:pt x="30096" y="25408"/>
                </a:cubicBezTo>
                <a:cubicBezTo>
                  <a:pt x="30064" y="25472"/>
                  <a:pt x="30032" y="25537"/>
                  <a:pt x="30019" y="25609"/>
                </a:cubicBezTo>
                <a:cubicBezTo>
                  <a:pt x="29960" y="25888"/>
                  <a:pt x="29921" y="26160"/>
                  <a:pt x="29863" y="26491"/>
                </a:cubicBezTo>
                <a:cubicBezTo>
                  <a:pt x="29934" y="26419"/>
                  <a:pt x="29980" y="26387"/>
                  <a:pt x="29999" y="26341"/>
                </a:cubicBezTo>
                <a:cubicBezTo>
                  <a:pt x="30181" y="26056"/>
                  <a:pt x="30356" y="25771"/>
                  <a:pt x="30531" y="25485"/>
                </a:cubicBezTo>
                <a:cubicBezTo>
                  <a:pt x="31536" y="23780"/>
                  <a:pt x="32321" y="21971"/>
                  <a:pt x="32963" y="20103"/>
                </a:cubicBezTo>
                <a:cubicBezTo>
                  <a:pt x="33332" y="19033"/>
                  <a:pt x="33624" y="17944"/>
                  <a:pt x="33935" y="16854"/>
                </a:cubicBezTo>
                <a:cubicBezTo>
                  <a:pt x="34350" y="15389"/>
                  <a:pt x="34791" y="13936"/>
                  <a:pt x="35349" y="12516"/>
                </a:cubicBezTo>
                <a:cubicBezTo>
                  <a:pt x="36095" y="10622"/>
                  <a:pt x="37016" y="8820"/>
                  <a:pt x="38222" y="7166"/>
                </a:cubicBezTo>
                <a:cubicBezTo>
                  <a:pt x="38254" y="7127"/>
                  <a:pt x="38274" y="7069"/>
                  <a:pt x="38293" y="7030"/>
                </a:cubicBezTo>
                <a:cubicBezTo>
                  <a:pt x="38410" y="6887"/>
                  <a:pt x="38527" y="6744"/>
                  <a:pt x="38643" y="6602"/>
                </a:cubicBezTo>
                <a:cubicBezTo>
                  <a:pt x="38656" y="6582"/>
                  <a:pt x="38650" y="6550"/>
                  <a:pt x="38656" y="6530"/>
                </a:cubicBezTo>
                <a:cubicBezTo>
                  <a:pt x="38792" y="6466"/>
                  <a:pt x="38864" y="6375"/>
                  <a:pt x="38890" y="6245"/>
                </a:cubicBezTo>
                <a:close/>
                <a:moveTo>
                  <a:pt x="13910" y="56807"/>
                </a:moveTo>
                <a:cubicBezTo>
                  <a:pt x="13975" y="56690"/>
                  <a:pt x="14040" y="56574"/>
                  <a:pt x="14098" y="56450"/>
                </a:cubicBezTo>
                <a:cubicBezTo>
                  <a:pt x="14105" y="56444"/>
                  <a:pt x="14092" y="56418"/>
                  <a:pt x="14085" y="56392"/>
                </a:cubicBezTo>
                <a:cubicBezTo>
                  <a:pt x="13962" y="56509"/>
                  <a:pt x="13871" y="56632"/>
                  <a:pt x="13910" y="56807"/>
                </a:cubicBezTo>
                <a:cubicBezTo>
                  <a:pt x="13897" y="56814"/>
                  <a:pt x="13865" y="56801"/>
                  <a:pt x="13871" y="56852"/>
                </a:cubicBezTo>
                <a:cubicBezTo>
                  <a:pt x="13891" y="56833"/>
                  <a:pt x="13897" y="56814"/>
                  <a:pt x="13910" y="56807"/>
                </a:cubicBezTo>
                <a:close/>
                <a:moveTo>
                  <a:pt x="29947" y="25019"/>
                </a:moveTo>
                <a:cubicBezTo>
                  <a:pt x="29895" y="25012"/>
                  <a:pt x="29882" y="25032"/>
                  <a:pt x="29863" y="25064"/>
                </a:cubicBezTo>
                <a:cubicBezTo>
                  <a:pt x="29811" y="25207"/>
                  <a:pt x="29733" y="25343"/>
                  <a:pt x="29688" y="25485"/>
                </a:cubicBezTo>
                <a:cubicBezTo>
                  <a:pt x="29636" y="25628"/>
                  <a:pt x="29584" y="25764"/>
                  <a:pt x="29565" y="25959"/>
                </a:cubicBezTo>
                <a:cubicBezTo>
                  <a:pt x="29779" y="25641"/>
                  <a:pt x="29947" y="25369"/>
                  <a:pt x="29947" y="25019"/>
                </a:cubicBezTo>
                <a:cubicBezTo>
                  <a:pt x="29941" y="24999"/>
                  <a:pt x="29986" y="24986"/>
                  <a:pt x="29941" y="24967"/>
                </a:cubicBezTo>
                <a:cubicBezTo>
                  <a:pt x="29941" y="24986"/>
                  <a:pt x="29941" y="24999"/>
                  <a:pt x="29947" y="25019"/>
                </a:cubicBezTo>
                <a:close/>
                <a:moveTo>
                  <a:pt x="29046" y="27658"/>
                </a:moveTo>
                <a:cubicBezTo>
                  <a:pt x="29065" y="27658"/>
                  <a:pt x="29085" y="27671"/>
                  <a:pt x="29098" y="27658"/>
                </a:cubicBezTo>
                <a:cubicBezTo>
                  <a:pt x="29396" y="27282"/>
                  <a:pt x="29720" y="26906"/>
                  <a:pt x="29720" y="26374"/>
                </a:cubicBezTo>
                <a:cubicBezTo>
                  <a:pt x="29720" y="26341"/>
                  <a:pt x="29733" y="26296"/>
                  <a:pt x="29733" y="26264"/>
                </a:cubicBezTo>
                <a:cubicBezTo>
                  <a:pt x="29733" y="26225"/>
                  <a:pt x="29779" y="26186"/>
                  <a:pt x="29714" y="26147"/>
                </a:cubicBezTo>
                <a:cubicBezTo>
                  <a:pt x="29681" y="26192"/>
                  <a:pt x="29649" y="26231"/>
                  <a:pt x="29623" y="26277"/>
                </a:cubicBezTo>
                <a:cubicBezTo>
                  <a:pt x="29526" y="26439"/>
                  <a:pt x="29435" y="26607"/>
                  <a:pt x="29338" y="26769"/>
                </a:cubicBezTo>
                <a:cubicBezTo>
                  <a:pt x="29182" y="27042"/>
                  <a:pt x="29111" y="27353"/>
                  <a:pt x="29046" y="27658"/>
                </a:cubicBezTo>
                <a:cubicBezTo>
                  <a:pt x="29039" y="27677"/>
                  <a:pt x="29007" y="27684"/>
                  <a:pt x="29046" y="27703"/>
                </a:cubicBezTo>
                <a:close/>
                <a:moveTo>
                  <a:pt x="12438" y="60011"/>
                </a:moveTo>
                <a:cubicBezTo>
                  <a:pt x="12412" y="60017"/>
                  <a:pt x="12380" y="60030"/>
                  <a:pt x="12373" y="60043"/>
                </a:cubicBezTo>
                <a:cubicBezTo>
                  <a:pt x="12244" y="60270"/>
                  <a:pt x="12114" y="60497"/>
                  <a:pt x="11991" y="60730"/>
                </a:cubicBezTo>
                <a:cubicBezTo>
                  <a:pt x="11958" y="60789"/>
                  <a:pt x="11952" y="60854"/>
                  <a:pt x="11945" y="60912"/>
                </a:cubicBezTo>
                <a:cubicBezTo>
                  <a:pt x="11932" y="61204"/>
                  <a:pt x="11926" y="61489"/>
                  <a:pt x="11919" y="61781"/>
                </a:cubicBezTo>
                <a:cubicBezTo>
                  <a:pt x="11919" y="61800"/>
                  <a:pt x="11932" y="61820"/>
                  <a:pt x="11945" y="61846"/>
                </a:cubicBezTo>
                <a:cubicBezTo>
                  <a:pt x="11965" y="61826"/>
                  <a:pt x="11984" y="61820"/>
                  <a:pt x="11991" y="61813"/>
                </a:cubicBezTo>
                <a:cubicBezTo>
                  <a:pt x="12159" y="61379"/>
                  <a:pt x="12335" y="60951"/>
                  <a:pt x="12373" y="60490"/>
                </a:cubicBezTo>
                <a:cubicBezTo>
                  <a:pt x="12399" y="60335"/>
                  <a:pt x="12412" y="60173"/>
                  <a:pt x="12438" y="60011"/>
                </a:cubicBezTo>
                <a:cubicBezTo>
                  <a:pt x="12438" y="59998"/>
                  <a:pt x="12438" y="59978"/>
                  <a:pt x="12445" y="59972"/>
                </a:cubicBezTo>
                <a:cubicBezTo>
                  <a:pt x="12445" y="59985"/>
                  <a:pt x="12438" y="60004"/>
                  <a:pt x="12438" y="60011"/>
                </a:cubicBezTo>
                <a:close/>
                <a:moveTo>
                  <a:pt x="34357" y="21776"/>
                </a:moveTo>
                <a:cubicBezTo>
                  <a:pt x="34299" y="21783"/>
                  <a:pt x="34286" y="21815"/>
                  <a:pt x="34273" y="21867"/>
                </a:cubicBezTo>
                <a:cubicBezTo>
                  <a:pt x="34221" y="22165"/>
                  <a:pt x="34169" y="22470"/>
                  <a:pt x="34110" y="22775"/>
                </a:cubicBezTo>
                <a:cubicBezTo>
                  <a:pt x="33832" y="24234"/>
                  <a:pt x="33352" y="25615"/>
                  <a:pt x="32677" y="26945"/>
                </a:cubicBezTo>
                <a:cubicBezTo>
                  <a:pt x="31795" y="28663"/>
                  <a:pt x="30641" y="30180"/>
                  <a:pt x="29208" y="31471"/>
                </a:cubicBezTo>
                <a:cubicBezTo>
                  <a:pt x="29111" y="31562"/>
                  <a:pt x="29046" y="31659"/>
                  <a:pt x="29020" y="31789"/>
                </a:cubicBezTo>
                <a:cubicBezTo>
                  <a:pt x="28975" y="32126"/>
                  <a:pt x="28910" y="32470"/>
                  <a:pt x="28858" y="32807"/>
                </a:cubicBezTo>
                <a:cubicBezTo>
                  <a:pt x="28858" y="32826"/>
                  <a:pt x="28871" y="32839"/>
                  <a:pt x="28884" y="32865"/>
                </a:cubicBezTo>
                <a:cubicBezTo>
                  <a:pt x="28942" y="32833"/>
                  <a:pt x="28987" y="32800"/>
                  <a:pt x="29039" y="32761"/>
                </a:cubicBezTo>
                <a:cubicBezTo>
                  <a:pt x="30771" y="31354"/>
                  <a:pt x="32126" y="29662"/>
                  <a:pt x="33040" y="27619"/>
                </a:cubicBezTo>
                <a:cubicBezTo>
                  <a:pt x="33702" y="26166"/>
                  <a:pt x="34033" y="24636"/>
                  <a:pt x="34214" y="23067"/>
                </a:cubicBezTo>
                <a:cubicBezTo>
                  <a:pt x="34266" y="22632"/>
                  <a:pt x="34305" y="22198"/>
                  <a:pt x="34357" y="21776"/>
                </a:cubicBezTo>
                <a:cubicBezTo>
                  <a:pt x="34357" y="21705"/>
                  <a:pt x="34383" y="21646"/>
                  <a:pt x="34324" y="21582"/>
                </a:cubicBezTo>
                <a:cubicBezTo>
                  <a:pt x="34337" y="21646"/>
                  <a:pt x="34350" y="21711"/>
                  <a:pt x="34357" y="21776"/>
                </a:cubicBezTo>
                <a:close/>
                <a:moveTo>
                  <a:pt x="9202" y="55218"/>
                </a:moveTo>
                <a:lnTo>
                  <a:pt x="9202" y="55121"/>
                </a:lnTo>
                <a:cubicBezTo>
                  <a:pt x="9170" y="54369"/>
                  <a:pt x="9131" y="53623"/>
                  <a:pt x="9112" y="52871"/>
                </a:cubicBezTo>
                <a:cubicBezTo>
                  <a:pt x="9092" y="51632"/>
                  <a:pt x="9144" y="50387"/>
                  <a:pt x="9326" y="49155"/>
                </a:cubicBezTo>
                <a:cubicBezTo>
                  <a:pt x="9481" y="48098"/>
                  <a:pt x="9721" y="47060"/>
                  <a:pt x="10071" y="46042"/>
                </a:cubicBezTo>
                <a:cubicBezTo>
                  <a:pt x="10785" y="43993"/>
                  <a:pt x="11894" y="42210"/>
                  <a:pt x="13580" y="40816"/>
                </a:cubicBezTo>
                <a:cubicBezTo>
                  <a:pt x="13612" y="40790"/>
                  <a:pt x="13638" y="40757"/>
                  <a:pt x="13703" y="40686"/>
                </a:cubicBezTo>
                <a:cubicBezTo>
                  <a:pt x="13612" y="40712"/>
                  <a:pt x="13580" y="40718"/>
                  <a:pt x="13547" y="40738"/>
                </a:cubicBezTo>
                <a:cubicBezTo>
                  <a:pt x="13398" y="40809"/>
                  <a:pt x="13262" y="40887"/>
                  <a:pt x="13119" y="40971"/>
                </a:cubicBezTo>
                <a:cubicBezTo>
                  <a:pt x="11336" y="41989"/>
                  <a:pt x="9955" y="43396"/>
                  <a:pt x="9014" y="45225"/>
                </a:cubicBezTo>
                <a:cubicBezTo>
                  <a:pt x="8586" y="46068"/>
                  <a:pt x="8262" y="46944"/>
                  <a:pt x="8029" y="47858"/>
                </a:cubicBezTo>
                <a:cubicBezTo>
                  <a:pt x="7672" y="49252"/>
                  <a:pt x="7516" y="50672"/>
                  <a:pt x="7516" y="52106"/>
                </a:cubicBezTo>
                <a:cubicBezTo>
                  <a:pt x="7516" y="53480"/>
                  <a:pt x="7640" y="54842"/>
                  <a:pt x="7815" y="56191"/>
                </a:cubicBezTo>
                <a:cubicBezTo>
                  <a:pt x="7815" y="56223"/>
                  <a:pt x="7841" y="56249"/>
                  <a:pt x="7854" y="56288"/>
                </a:cubicBezTo>
                <a:cubicBezTo>
                  <a:pt x="8320" y="55932"/>
                  <a:pt x="8755" y="55588"/>
                  <a:pt x="9202" y="55218"/>
                </a:cubicBezTo>
                <a:close/>
                <a:moveTo>
                  <a:pt x="15356" y="39979"/>
                </a:moveTo>
                <a:cubicBezTo>
                  <a:pt x="15136" y="40011"/>
                  <a:pt x="14928" y="40096"/>
                  <a:pt x="14773" y="40199"/>
                </a:cubicBezTo>
                <a:cubicBezTo>
                  <a:pt x="14617" y="40303"/>
                  <a:pt x="14455" y="40413"/>
                  <a:pt x="14299" y="40524"/>
                </a:cubicBezTo>
                <a:cubicBezTo>
                  <a:pt x="12724" y="41665"/>
                  <a:pt x="11524" y="43124"/>
                  <a:pt x="10713" y="44907"/>
                </a:cubicBezTo>
                <a:cubicBezTo>
                  <a:pt x="10363" y="45679"/>
                  <a:pt x="10084" y="46477"/>
                  <a:pt x="9877" y="47287"/>
                </a:cubicBezTo>
                <a:cubicBezTo>
                  <a:pt x="9488" y="48785"/>
                  <a:pt x="9332" y="50309"/>
                  <a:pt x="9280" y="51846"/>
                </a:cubicBezTo>
                <a:cubicBezTo>
                  <a:pt x="9261" y="52819"/>
                  <a:pt x="9306" y="53785"/>
                  <a:pt x="9352" y="54751"/>
                </a:cubicBezTo>
                <a:cubicBezTo>
                  <a:pt x="9358" y="54849"/>
                  <a:pt x="9352" y="54952"/>
                  <a:pt x="9403" y="55050"/>
                </a:cubicBezTo>
                <a:cubicBezTo>
                  <a:pt x="9572" y="54985"/>
                  <a:pt x="9702" y="54855"/>
                  <a:pt x="9857" y="54758"/>
                </a:cubicBezTo>
                <a:cubicBezTo>
                  <a:pt x="10013" y="54661"/>
                  <a:pt x="10156" y="54563"/>
                  <a:pt x="10311" y="54460"/>
                </a:cubicBezTo>
                <a:cubicBezTo>
                  <a:pt x="10460" y="54356"/>
                  <a:pt x="10629" y="54278"/>
                  <a:pt x="10759" y="54148"/>
                </a:cubicBezTo>
                <a:lnTo>
                  <a:pt x="10759" y="53986"/>
                </a:lnTo>
                <a:cubicBezTo>
                  <a:pt x="10791" y="53156"/>
                  <a:pt x="10817" y="52326"/>
                  <a:pt x="10850" y="51490"/>
                </a:cubicBezTo>
                <a:cubicBezTo>
                  <a:pt x="10895" y="50342"/>
                  <a:pt x="11025" y="49200"/>
                  <a:pt x="11239" y="48072"/>
                </a:cubicBezTo>
                <a:cubicBezTo>
                  <a:pt x="11466" y="46853"/>
                  <a:pt x="11790" y="45673"/>
                  <a:pt x="12257" y="44531"/>
                </a:cubicBezTo>
                <a:cubicBezTo>
                  <a:pt x="12944" y="42852"/>
                  <a:pt x="13904" y="41354"/>
                  <a:pt x="15233" y="40102"/>
                </a:cubicBezTo>
                <a:cubicBezTo>
                  <a:pt x="15272" y="40076"/>
                  <a:pt x="15305" y="40031"/>
                  <a:pt x="15356" y="39979"/>
                </a:cubicBezTo>
                <a:close/>
                <a:moveTo>
                  <a:pt x="10940" y="54045"/>
                </a:moveTo>
                <a:cubicBezTo>
                  <a:pt x="11012" y="54012"/>
                  <a:pt x="11044" y="54006"/>
                  <a:pt x="11076" y="53986"/>
                </a:cubicBezTo>
                <a:cubicBezTo>
                  <a:pt x="11440" y="53779"/>
                  <a:pt x="11816" y="53558"/>
                  <a:pt x="12179" y="53351"/>
                </a:cubicBezTo>
                <a:cubicBezTo>
                  <a:pt x="12276" y="53292"/>
                  <a:pt x="12315" y="53227"/>
                  <a:pt x="12322" y="53111"/>
                </a:cubicBezTo>
                <a:cubicBezTo>
                  <a:pt x="12373" y="52579"/>
                  <a:pt x="12432" y="52054"/>
                  <a:pt x="12477" y="51515"/>
                </a:cubicBezTo>
                <a:cubicBezTo>
                  <a:pt x="12574" y="50523"/>
                  <a:pt x="12698" y="49538"/>
                  <a:pt x="12860" y="48558"/>
                </a:cubicBezTo>
                <a:cubicBezTo>
                  <a:pt x="13067" y="47326"/>
                  <a:pt x="13346" y="46107"/>
                  <a:pt x="13735" y="44920"/>
                </a:cubicBezTo>
                <a:cubicBezTo>
                  <a:pt x="14384" y="42962"/>
                  <a:pt x="15298" y="41159"/>
                  <a:pt x="16679" y="39616"/>
                </a:cubicBezTo>
                <a:cubicBezTo>
                  <a:pt x="16699" y="39590"/>
                  <a:pt x="16712" y="39557"/>
                  <a:pt x="16731" y="39512"/>
                </a:cubicBezTo>
                <a:cubicBezTo>
                  <a:pt x="16666" y="39519"/>
                  <a:pt x="16634" y="39519"/>
                  <a:pt x="16602" y="39525"/>
                </a:cubicBezTo>
                <a:cubicBezTo>
                  <a:pt x="16439" y="39577"/>
                  <a:pt x="16277" y="39635"/>
                  <a:pt x="16109" y="39681"/>
                </a:cubicBezTo>
                <a:cubicBezTo>
                  <a:pt x="15998" y="39713"/>
                  <a:pt x="15901" y="39778"/>
                  <a:pt x="15810" y="39849"/>
                </a:cubicBezTo>
                <a:cubicBezTo>
                  <a:pt x="14585" y="40900"/>
                  <a:pt x="13586" y="42138"/>
                  <a:pt x="12866" y="43578"/>
                </a:cubicBezTo>
                <a:cubicBezTo>
                  <a:pt x="12516" y="44278"/>
                  <a:pt x="12224" y="44998"/>
                  <a:pt x="11991" y="45744"/>
                </a:cubicBezTo>
                <a:cubicBezTo>
                  <a:pt x="11401" y="47579"/>
                  <a:pt x="11135" y="49466"/>
                  <a:pt x="11018" y="51379"/>
                </a:cubicBezTo>
                <a:cubicBezTo>
                  <a:pt x="10973" y="52183"/>
                  <a:pt x="10953" y="52994"/>
                  <a:pt x="10927" y="53792"/>
                </a:cubicBezTo>
                <a:cubicBezTo>
                  <a:pt x="10927" y="53869"/>
                  <a:pt x="10940" y="53934"/>
                  <a:pt x="10940" y="54045"/>
                </a:cubicBezTo>
                <a:close/>
                <a:moveTo>
                  <a:pt x="12510" y="53137"/>
                </a:moveTo>
                <a:cubicBezTo>
                  <a:pt x="12549" y="53130"/>
                  <a:pt x="12581" y="53124"/>
                  <a:pt x="12600" y="53111"/>
                </a:cubicBezTo>
                <a:cubicBezTo>
                  <a:pt x="12964" y="52916"/>
                  <a:pt x="13327" y="52715"/>
                  <a:pt x="13703" y="52527"/>
                </a:cubicBezTo>
                <a:cubicBezTo>
                  <a:pt x="13787" y="52482"/>
                  <a:pt x="13833" y="52417"/>
                  <a:pt x="13845" y="52320"/>
                </a:cubicBezTo>
                <a:cubicBezTo>
                  <a:pt x="14027" y="51308"/>
                  <a:pt x="14202" y="50283"/>
                  <a:pt x="14384" y="49272"/>
                </a:cubicBezTo>
                <a:cubicBezTo>
                  <a:pt x="14591" y="48098"/>
                  <a:pt x="14838" y="46931"/>
                  <a:pt x="15155" y="45770"/>
                </a:cubicBezTo>
                <a:cubicBezTo>
                  <a:pt x="15499" y="44479"/>
                  <a:pt x="15921" y="43221"/>
                  <a:pt x="16485" y="42009"/>
                </a:cubicBezTo>
                <a:cubicBezTo>
                  <a:pt x="16913" y="41075"/>
                  <a:pt x="17412" y="40193"/>
                  <a:pt x="18015" y="39356"/>
                </a:cubicBezTo>
                <a:cubicBezTo>
                  <a:pt x="18054" y="39292"/>
                  <a:pt x="18125" y="39246"/>
                  <a:pt x="18119" y="39155"/>
                </a:cubicBezTo>
                <a:cubicBezTo>
                  <a:pt x="17963" y="39162"/>
                  <a:pt x="17321" y="39305"/>
                  <a:pt x="17224" y="39356"/>
                </a:cubicBezTo>
                <a:cubicBezTo>
                  <a:pt x="17185" y="39376"/>
                  <a:pt x="17146" y="39408"/>
                  <a:pt x="17120" y="39441"/>
                </a:cubicBezTo>
                <a:cubicBezTo>
                  <a:pt x="17075" y="39486"/>
                  <a:pt x="17023" y="39545"/>
                  <a:pt x="16978" y="39590"/>
                </a:cubicBezTo>
                <a:cubicBezTo>
                  <a:pt x="15765" y="40900"/>
                  <a:pt x="14877" y="42398"/>
                  <a:pt x="14235" y="44051"/>
                </a:cubicBezTo>
                <a:cubicBezTo>
                  <a:pt x="13541" y="45867"/>
                  <a:pt x="13139" y="47761"/>
                  <a:pt x="12873" y="49680"/>
                </a:cubicBezTo>
                <a:cubicBezTo>
                  <a:pt x="12801" y="50219"/>
                  <a:pt x="12737" y="50763"/>
                  <a:pt x="12678" y="51295"/>
                </a:cubicBezTo>
                <a:cubicBezTo>
                  <a:pt x="12613" y="51879"/>
                  <a:pt x="12568" y="52462"/>
                  <a:pt x="12503" y="53059"/>
                </a:cubicBezTo>
                <a:cubicBezTo>
                  <a:pt x="12497" y="53078"/>
                  <a:pt x="12503" y="53098"/>
                  <a:pt x="12510" y="53137"/>
                </a:cubicBezTo>
                <a:close/>
                <a:moveTo>
                  <a:pt x="19617" y="38805"/>
                </a:moveTo>
                <a:cubicBezTo>
                  <a:pt x="19286" y="38870"/>
                  <a:pt x="19020" y="38928"/>
                  <a:pt x="18741" y="38987"/>
                </a:cubicBezTo>
                <a:cubicBezTo>
                  <a:pt x="18489" y="39039"/>
                  <a:pt x="18489" y="39039"/>
                  <a:pt x="18326" y="39253"/>
                </a:cubicBezTo>
                <a:cubicBezTo>
                  <a:pt x="18307" y="39285"/>
                  <a:pt x="18288" y="39311"/>
                  <a:pt x="18262" y="39343"/>
                </a:cubicBezTo>
                <a:cubicBezTo>
                  <a:pt x="17386" y="40517"/>
                  <a:pt x="16705" y="41795"/>
                  <a:pt x="16180" y="43170"/>
                </a:cubicBezTo>
                <a:cubicBezTo>
                  <a:pt x="15616" y="44642"/>
                  <a:pt x="15201" y="46159"/>
                  <a:pt x="14883" y="47709"/>
                </a:cubicBezTo>
                <a:cubicBezTo>
                  <a:pt x="14689" y="48636"/>
                  <a:pt x="14520" y="49570"/>
                  <a:pt x="14351" y="50504"/>
                </a:cubicBezTo>
                <a:cubicBezTo>
                  <a:pt x="14241" y="51062"/>
                  <a:pt x="14144" y="51632"/>
                  <a:pt x="14047" y="52190"/>
                </a:cubicBezTo>
                <a:cubicBezTo>
                  <a:pt x="14040" y="52229"/>
                  <a:pt x="14014" y="52281"/>
                  <a:pt x="14092" y="52320"/>
                </a:cubicBezTo>
                <a:cubicBezTo>
                  <a:pt x="14455" y="52132"/>
                  <a:pt x="14838" y="51937"/>
                  <a:pt x="15207" y="51742"/>
                </a:cubicBezTo>
                <a:cubicBezTo>
                  <a:pt x="15266" y="51710"/>
                  <a:pt x="15298" y="51665"/>
                  <a:pt x="15324" y="51600"/>
                </a:cubicBezTo>
                <a:cubicBezTo>
                  <a:pt x="15356" y="51477"/>
                  <a:pt x="15395" y="51353"/>
                  <a:pt x="15428" y="51230"/>
                </a:cubicBezTo>
                <a:cubicBezTo>
                  <a:pt x="15778" y="49868"/>
                  <a:pt x="16115" y="48519"/>
                  <a:pt x="16465" y="47158"/>
                </a:cubicBezTo>
                <a:cubicBezTo>
                  <a:pt x="16796" y="45841"/>
                  <a:pt x="17166" y="44531"/>
                  <a:pt x="17600" y="43247"/>
                </a:cubicBezTo>
                <a:cubicBezTo>
                  <a:pt x="18112" y="41775"/>
                  <a:pt x="18729" y="40349"/>
                  <a:pt x="19533" y="39000"/>
                </a:cubicBezTo>
                <a:cubicBezTo>
                  <a:pt x="19546" y="38954"/>
                  <a:pt x="19572" y="38903"/>
                  <a:pt x="19617" y="38805"/>
                </a:cubicBezTo>
                <a:close/>
                <a:moveTo>
                  <a:pt x="19896" y="38766"/>
                </a:moveTo>
                <a:lnTo>
                  <a:pt x="19857" y="38805"/>
                </a:lnTo>
                <a:cubicBezTo>
                  <a:pt x="19805" y="38870"/>
                  <a:pt x="19766" y="38941"/>
                  <a:pt x="19727" y="39006"/>
                </a:cubicBezTo>
                <a:cubicBezTo>
                  <a:pt x="19118" y="39998"/>
                  <a:pt x="18612" y="41043"/>
                  <a:pt x="18184" y="42119"/>
                </a:cubicBezTo>
                <a:cubicBezTo>
                  <a:pt x="17633" y="43520"/>
                  <a:pt x="17211" y="44966"/>
                  <a:pt x="16828" y="46418"/>
                </a:cubicBezTo>
                <a:cubicBezTo>
                  <a:pt x="16394" y="48085"/>
                  <a:pt x="16011" y="49771"/>
                  <a:pt x="15532" y="51438"/>
                </a:cubicBezTo>
                <a:cubicBezTo>
                  <a:pt x="15525" y="51464"/>
                  <a:pt x="15532" y="51496"/>
                  <a:pt x="15532" y="51548"/>
                </a:cubicBezTo>
                <a:cubicBezTo>
                  <a:pt x="15596" y="51515"/>
                  <a:pt x="15655" y="51496"/>
                  <a:pt x="15707" y="51477"/>
                </a:cubicBezTo>
                <a:cubicBezTo>
                  <a:pt x="15966" y="51347"/>
                  <a:pt x="16212" y="51198"/>
                  <a:pt x="16472" y="51081"/>
                </a:cubicBezTo>
                <a:cubicBezTo>
                  <a:pt x="16602" y="51016"/>
                  <a:pt x="16679" y="50919"/>
                  <a:pt x="16731" y="50789"/>
                </a:cubicBezTo>
                <a:cubicBezTo>
                  <a:pt x="17146" y="49739"/>
                  <a:pt x="17529" y="48688"/>
                  <a:pt x="17866" y="47618"/>
                </a:cubicBezTo>
                <a:cubicBezTo>
                  <a:pt x="18249" y="46418"/>
                  <a:pt x="18612" y="45206"/>
                  <a:pt x="18988" y="44006"/>
                </a:cubicBezTo>
                <a:cubicBezTo>
                  <a:pt x="19565" y="42184"/>
                  <a:pt x="20201" y="40388"/>
                  <a:pt x="21057" y="38676"/>
                </a:cubicBezTo>
                <a:cubicBezTo>
                  <a:pt x="21070" y="38637"/>
                  <a:pt x="21089" y="38598"/>
                  <a:pt x="21095" y="38546"/>
                </a:cubicBezTo>
                <a:cubicBezTo>
                  <a:pt x="20901" y="38546"/>
                  <a:pt x="20220" y="38669"/>
                  <a:pt x="19896" y="38766"/>
                </a:cubicBezTo>
                <a:close/>
                <a:moveTo>
                  <a:pt x="16971" y="50796"/>
                </a:moveTo>
                <a:cubicBezTo>
                  <a:pt x="17062" y="50757"/>
                  <a:pt x="17114" y="50737"/>
                  <a:pt x="17159" y="50711"/>
                </a:cubicBezTo>
                <a:cubicBezTo>
                  <a:pt x="17373" y="50601"/>
                  <a:pt x="17581" y="50471"/>
                  <a:pt x="17801" y="50368"/>
                </a:cubicBezTo>
                <a:cubicBezTo>
                  <a:pt x="17937" y="50290"/>
                  <a:pt x="18028" y="50193"/>
                  <a:pt x="18093" y="50063"/>
                </a:cubicBezTo>
                <a:cubicBezTo>
                  <a:pt x="18502" y="49298"/>
                  <a:pt x="18878" y="48519"/>
                  <a:pt x="19228" y="47722"/>
                </a:cubicBezTo>
                <a:cubicBezTo>
                  <a:pt x="19727" y="46593"/>
                  <a:pt x="20129" y="45426"/>
                  <a:pt x="20525" y="44272"/>
                </a:cubicBezTo>
                <a:cubicBezTo>
                  <a:pt x="21206" y="42281"/>
                  <a:pt x="21854" y="40290"/>
                  <a:pt x="22665" y="38345"/>
                </a:cubicBezTo>
                <a:cubicBezTo>
                  <a:pt x="22678" y="38312"/>
                  <a:pt x="22684" y="38280"/>
                  <a:pt x="22691" y="38228"/>
                </a:cubicBezTo>
                <a:cubicBezTo>
                  <a:pt x="22626" y="38241"/>
                  <a:pt x="22587" y="38241"/>
                  <a:pt x="22535" y="38248"/>
                </a:cubicBezTo>
                <a:cubicBezTo>
                  <a:pt x="22230" y="38312"/>
                  <a:pt x="21919" y="38384"/>
                  <a:pt x="21601" y="38436"/>
                </a:cubicBezTo>
                <a:cubicBezTo>
                  <a:pt x="21433" y="38455"/>
                  <a:pt x="21309" y="38520"/>
                  <a:pt x="21264" y="38695"/>
                </a:cubicBezTo>
                <a:cubicBezTo>
                  <a:pt x="21258" y="38714"/>
                  <a:pt x="21238" y="38740"/>
                  <a:pt x="21232" y="38766"/>
                </a:cubicBezTo>
                <a:cubicBezTo>
                  <a:pt x="20609" y="39998"/>
                  <a:pt x="20090" y="41269"/>
                  <a:pt x="19662" y="42573"/>
                </a:cubicBezTo>
                <a:cubicBezTo>
                  <a:pt x="19228" y="43889"/>
                  <a:pt x="18826" y="45219"/>
                  <a:pt x="18411" y="46542"/>
                </a:cubicBezTo>
                <a:cubicBezTo>
                  <a:pt x="17989" y="47910"/>
                  <a:pt x="17561" y="49272"/>
                  <a:pt x="17036" y="50601"/>
                </a:cubicBezTo>
                <a:cubicBezTo>
                  <a:pt x="17017" y="50634"/>
                  <a:pt x="17004" y="50679"/>
                  <a:pt x="16971" y="50796"/>
                </a:cubicBezTo>
                <a:close/>
                <a:moveTo>
                  <a:pt x="18359" y="50017"/>
                </a:moveTo>
                <a:cubicBezTo>
                  <a:pt x="18443" y="49985"/>
                  <a:pt x="18482" y="49966"/>
                  <a:pt x="18515" y="49946"/>
                </a:cubicBezTo>
                <a:cubicBezTo>
                  <a:pt x="18703" y="49829"/>
                  <a:pt x="18891" y="49719"/>
                  <a:pt x="19072" y="49609"/>
                </a:cubicBezTo>
                <a:cubicBezTo>
                  <a:pt x="19202" y="49538"/>
                  <a:pt x="19299" y="49434"/>
                  <a:pt x="19383" y="49317"/>
                </a:cubicBezTo>
                <a:cubicBezTo>
                  <a:pt x="19915" y="48565"/>
                  <a:pt x="20415" y="47787"/>
                  <a:pt x="20843" y="46970"/>
                </a:cubicBezTo>
                <a:cubicBezTo>
                  <a:pt x="21361" y="45997"/>
                  <a:pt x="21796" y="44985"/>
                  <a:pt x="22204" y="43954"/>
                </a:cubicBezTo>
                <a:cubicBezTo>
                  <a:pt x="22983" y="41983"/>
                  <a:pt x="23625" y="39966"/>
                  <a:pt x="24325" y="37969"/>
                </a:cubicBezTo>
                <a:cubicBezTo>
                  <a:pt x="24344" y="37930"/>
                  <a:pt x="24377" y="37891"/>
                  <a:pt x="24312" y="37833"/>
                </a:cubicBezTo>
                <a:cubicBezTo>
                  <a:pt x="23864" y="37956"/>
                  <a:pt x="23398" y="38047"/>
                  <a:pt x="22944" y="38163"/>
                </a:cubicBezTo>
                <a:cubicBezTo>
                  <a:pt x="22905" y="38261"/>
                  <a:pt x="22859" y="38345"/>
                  <a:pt x="22827" y="38423"/>
                </a:cubicBezTo>
                <a:cubicBezTo>
                  <a:pt x="22548" y="39136"/>
                  <a:pt x="22250" y="39849"/>
                  <a:pt x="21997" y="40576"/>
                </a:cubicBezTo>
                <a:cubicBezTo>
                  <a:pt x="21530" y="41886"/>
                  <a:pt x="21089" y="43208"/>
                  <a:pt x="20629" y="44518"/>
                </a:cubicBezTo>
                <a:cubicBezTo>
                  <a:pt x="20006" y="46347"/>
                  <a:pt x="19325" y="48143"/>
                  <a:pt x="18417" y="49855"/>
                </a:cubicBezTo>
                <a:cubicBezTo>
                  <a:pt x="18404" y="49894"/>
                  <a:pt x="18385" y="49933"/>
                  <a:pt x="18359" y="50017"/>
                </a:cubicBezTo>
                <a:close/>
                <a:moveTo>
                  <a:pt x="19740" y="49142"/>
                </a:moveTo>
                <a:cubicBezTo>
                  <a:pt x="20058" y="48993"/>
                  <a:pt x="20382" y="48759"/>
                  <a:pt x="20577" y="48552"/>
                </a:cubicBezTo>
                <a:cubicBezTo>
                  <a:pt x="21841" y="47197"/>
                  <a:pt x="22853" y="45673"/>
                  <a:pt x="23663" y="44013"/>
                </a:cubicBezTo>
                <a:cubicBezTo>
                  <a:pt x="24695" y="41886"/>
                  <a:pt x="25434" y="39648"/>
                  <a:pt x="26089" y="37385"/>
                </a:cubicBezTo>
                <a:cubicBezTo>
                  <a:pt x="26095" y="37366"/>
                  <a:pt x="26089" y="37340"/>
                  <a:pt x="26082" y="37301"/>
                </a:cubicBezTo>
                <a:cubicBezTo>
                  <a:pt x="26037" y="37307"/>
                  <a:pt x="25998" y="37314"/>
                  <a:pt x="25966" y="37320"/>
                </a:cubicBezTo>
                <a:cubicBezTo>
                  <a:pt x="25563" y="37450"/>
                  <a:pt x="25155" y="37580"/>
                  <a:pt x="24753" y="37703"/>
                </a:cubicBezTo>
                <a:cubicBezTo>
                  <a:pt x="24630" y="37735"/>
                  <a:pt x="24565" y="37800"/>
                  <a:pt x="24532" y="37917"/>
                </a:cubicBezTo>
                <a:cubicBezTo>
                  <a:pt x="24526" y="37956"/>
                  <a:pt x="24500" y="37995"/>
                  <a:pt x="24481" y="38047"/>
                </a:cubicBezTo>
                <a:cubicBezTo>
                  <a:pt x="24156" y="38987"/>
                  <a:pt x="23826" y="39927"/>
                  <a:pt x="23501" y="40867"/>
                </a:cubicBezTo>
                <a:cubicBezTo>
                  <a:pt x="23041" y="42203"/>
                  <a:pt x="22580" y="43533"/>
                  <a:pt x="22023" y="44836"/>
                </a:cubicBezTo>
                <a:cubicBezTo>
                  <a:pt x="21420" y="46289"/>
                  <a:pt x="20713" y="47683"/>
                  <a:pt x="19818" y="48980"/>
                </a:cubicBezTo>
                <a:cubicBezTo>
                  <a:pt x="19818" y="49012"/>
                  <a:pt x="19799" y="49051"/>
                  <a:pt x="19740" y="49142"/>
                </a:cubicBezTo>
                <a:close/>
                <a:moveTo>
                  <a:pt x="26342" y="37210"/>
                </a:moveTo>
                <a:cubicBezTo>
                  <a:pt x="26309" y="37320"/>
                  <a:pt x="26264" y="37443"/>
                  <a:pt x="26225" y="37567"/>
                </a:cubicBezTo>
                <a:cubicBezTo>
                  <a:pt x="25797" y="38987"/>
                  <a:pt x="25343" y="40401"/>
                  <a:pt x="24805" y="41788"/>
                </a:cubicBezTo>
                <a:cubicBezTo>
                  <a:pt x="24377" y="42897"/>
                  <a:pt x="23897" y="43980"/>
                  <a:pt x="23333" y="45024"/>
                </a:cubicBezTo>
                <a:cubicBezTo>
                  <a:pt x="22807" y="45990"/>
                  <a:pt x="22204" y="46905"/>
                  <a:pt x="21511" y="47754"/>
                </a:cubicBezTo>
                <a:cubicBezTo>
                  <a:pt x="21465" y="47806"/>
                  <a:pt x="21413" y="47852"/>
                  <a:pt x="21394" y="47923"/>
                </a:cubicBezTo>
                <a:cubicBezTo>
                  <a:pt x="21420" y="47936"/>
                  <a:pt x="21426" y="47942"/>
                  <a:pt x="21433" y="47936"/>
                </a:cubicBezTo>
                <a:cubicBezTo>
                  <a:pt x="21485" y="47903"/>
                  <a:pt x="21543" y="47871"/>
                  <a:pt x="21588" y="47826"/>
                </a:cubicBezTo>
                <a:cubicBezTo>
                  <a:pt x="22140" y="47385"/>
                  <a:pt x="22652" y="46905"/>
                  <a:pt x="23138" y="46386"/>
                </a:cubicBezTo>
                <a:cubicBezTo>
                  <a:pt x="24254" y="45193"/>
                  <a:pt x="25148" y="43850"/>
                  <a:pt x="25875" y="42391"/>
                </a:cubicBezTo>
                <a:cubicBezTo>
                  <a:pt x="26796" y="40556"/>
                  <a:pt x="27418" y="38617"/>
                  <a:pt x="27898" y="36633"/>
                </a:cubicBezTo>
                <a:cubicBezTo>
                  <a:pt x="27905" y="36600"/>
                  <a:pt x="27898" y="36568"/>
                  <a:pt x="27885" y="36523"/>
                </a:cubicBezTo>
                <a:cubicBezTo>
                  <a:pt x="27386" y="36756"/>
                  <a:pt x="26880" y="36977"/>
                  <a:pt x="26342" y="37210"/>
                </a:cubicBezTo>
                <a:close/>
                <a:moveTo>
                  <a:pt x="28261" y="36075"/>
                </a:moveTo>
                <a:cubicBezTo>
                  <a:pt x="28825" y="35861"/>
                  <a:pt x="30278" y="34778"/>
                  <a:pt x="31063" y="33968"/>
                </a:cubicBezTo>
                <a:cubicBezTo>
                  <a:pt x="32256" y="32748"/>
                  <a:pt x="33151" y="31348"/>
                  <a:pt x="33715" y="29752"/>
                </a:cubicBezTo>
                <a:cubicBezTo>
                  <a:pt x="34169" y="28481"/>
                  <a:pt x="34350" y="27159"/>
                  <a:pt x="34357" y="25810"/>
                </a:cubicBezTo>
                <a:cubicBezTo>
                  <a:pt x="34318" y="25939"/>
                  <a:pt x="34292" y="26069"/>
                  <a:pt x="34266" y="26199"/>
                </a:cubicBezTo>
                <a:cubicBezTo>
                  <a:pt x="34169" y="26795"/>
                  <a:pt x="34039" y="27379"/>
                  <a:pt x="33851" y="27943"/>
                </a:cubicBezTo>
                <a:cubicBezTo>
                  <a:pt x="33222" y="29889"/>
                  <a:pt x="32152" y="31549"/>
                  <a:pt x="30699" y="32988"/>
                </a:cubicBezTo>
                <a:cubicBezTo>
                  <a:pt x="30077" y="33611"/>
                  <a:pt x="29396" y="34162"/>
                  <a:pt x="28657" y="34648"/>
                </a:cubicBezTo>
                <a:cubicBezTo>
                  <a:pt x="28534" y="34726"/>
                  <a:pt x="28469" y="34824"/>
                  <a:pt x="28443" y="34973"/>
                </a:cubicBezTo>
                <a:cubicBezTo>
                  <a:pt x="28391" y="35271"/>
                  <a:pt x="28313" y="35569"/>
                  <a:pt x="28261" y="35874"/>
                </a:cubicBezTo>
                <a:cubicBezTo>
                  <a:pt x="28255" y="35939"/>
                  <a:pt x="28222" y="36010"/>
                  <a:pt x="28261" y="36075"/>
                </a:cubicBezTo>
                <a:close/>
                <a:moveTo>
                  <a:pt x="28559" y="34499"/>
                </a:moveTo>
                <a:cubicBezTo>
                  <a:pt x="28683" y="34428"/>
                  <a:pt x="28754" y="34389"/>
                  <a:pt x="28819" y="34337"/>
                </a:cubicBezTo>
                <a:cubicBezTo>
                  <a:pt x="29208" y="34039"/>
                  <a:pt x="29604" y="33754"/>
                  <a:pt x="29973" y="33442"/>
                </a:cubicBezTo>
                <a:cubicBezTo>
                  <a:pt x="32230" y="31477"/>
                  <a:pt x="33585" y="29007"/>
                  <a:pt x="34110" y="26063"/>
                </a:cubicBezTo>
                <a:cubicBezTo>
                  <a:pt x="34221" y="25498"/>
                  <a:pt x="34266" y="24908"/>
                  <a:pt x="34318" y="24338"/>
                </a:cubicBezTo>
                <a:cubicBezTo>
                  <a:pt x="34324" y="24188"/>
                  <a:pt x="34318" y="24052"/>
                  <a:pt x="34318" y="23910"/>
                </a:cubicBezTo>
                <a:cubicBezTo>
                  <a:pt x="34266" y="24046"/>
                  <a:pt x="34240" y="24182"/>
                  <a:pt x="34221" y="24331"/>
                </a:cubicBezTo>
                <a:cubicBezTo>
                  <a:pt x="34097" y="25044"/>
                  <a:pt x="33935" y="25745"/>
                  <a:pt x="33702" y="26439"/>
                </a:cubicBezTo>
                <a:cubicBezTo>
                  <a:pt x="32930" y="28708"/>
                  <a:pt x="31646" y="30634"/>
                  <a:pt x="29889" y="32256"/>
                </a:cubicBezTo>
                <a:cubicBezTo>
                  <a:pt x="29584" y="32547"/>
                  <a:pt x="29240" y="32807"/>
                  <a:pt x="28916" y="33086"/>
                </a:cubicBezTo>
                <a:cubicBezTo>
                  <a:pt x="28838" y="33150"/>
                  <a:pt x="28786" y="33222"/>
                  <a:pt x="28773" y="33326"/>
                </a:cubicBezTo>
                <a:cubicBezTo>
                  <a:pt x="28728" y="33585"/>
                  <a:pt x="28676" y="33844"/>
                  <a:pt x="28624" y="34097"/>
                </a:cubicBezTo>
                <a:cubicBezTo>
                  <a:pt x="28611" y="34208"/>
                  <a:pt x="28585" y="34324"/>
                  <a:pt x="28559" y="34499"/>
                </a:cubicBezTo>
                <a:close/>
                <a:moveTo>
                  <a:pt x="29117" y="31250"/>
                </a:moveTo>
                <a:cubicBezTo>
                  <a:pt x="29214" y="31270"/>
                  <a:pt x="29260" y="31192"/>
                  <a:pt x="29305" y="31147"/>
                </a:cubicBezTo>
                <a:cubicBezTo>
                  <a:pt x="31497" y="29072"/>
                  <a:pt x="32989" y="26581"/>
                  <a:pt x="33721" y="23650"/>
                </a:cubicBezTo>
                <a:cubicBezTo>
                  <a:pt x="33935" y="22814"/>
                  <a:pt x="34078" y="21971"/>
                  <a:pt x="34208" y="21121"/>
                </a:cubicBezTo>
                <a:cubicBezTo>
                  <a:pt x="34253" y="20829"/>
                  <a:pt x="34292" y="20525"/>
                  <a:pt x="34331" y="20233"/>
                </a:cubicBezTo>
                <a:cubicBezTo>
                  <a:pt x="34350" y="20116"/>
                  <a:pt x="34357" y="19993"/>
                  <a:pt x="34324" y="19870"/>
                </a:cubicBezTo>
                <a:cubicBezTo>
                  <a:pt x="34299" y="19889"/>
                  <a:pt x="34292" y="19889"/>
                  <a:pt x="34292" y="19896"/>
                </a:cubicBezTo>
                <a:cubicBezTo>
                  <a:pt x="34266" y="19999"/>
                  <a:pt x="34240" y="20103"/>
                  <a:pt x="34227" y="20213"/>
                </a:cubicBezTo>
                <a:cubicBezTo>
                  <a:pt x="34059" y="21102"/>
                  <a:pt x="33851" y="21977"/>
                  <a:pt x="33579" y="22846"/>
                </a:cubicBezTo>
                <a:cubicBezTo>
                  <a:pt x="32749" y="25447"/>
                  <a:pt x="31439" y="27768"/>
                  <a:pt x="29591" y="29778"/>
                </a:cubicBezTo>
                <a:cubicBezTo>
                  <a:pt x="29402" y="29979"/>
                  <a:pt x="29273" y="30180"/>
                  <a:pt x="29247" y="30459"/>
                </a:cubicBezTo>
                <a:cubicBezTo>
                  <a:pt x="29214" y="30719"/>
                  <a:pt x="29163" y="30985"/>
                  <a:pt x="29117" y="31250"/>
                </a:cubicBezTo>
                <a:close/>
                <a:moveTo>
                  <a:pt x="29370" y="29714"/>
                </a:moveTo>
                <a:cubicBezTo>
                  <a:pt x="29519" y="29603"/>
                  <a:pt x="29584" y="29519"/>
                  <a:pt x="29655" y="29435"/>
                </a:cubicBezTo>
                <a:cubicBezTo>
                  <a:pt x="31530" y="27327"/>
                  <a:pt x="32826" y="24902"/>
                  <a:pt x="33572" y="22191"/>
                </a:cubicBezTo>
                <a:cubicBezTo>
                  <a:pt x="33864" y="21108"/>
                  <a:pt x="34072" y="20019"/>
                  <a:pt x="34273" y="18923"/>
                </a:cubicBezTo>
                <a:cubicBezTo>
                  <a:pt x="34337" y="18599"/>
                  <a:pt x="34389" y="18281"/>
                  <a:pt x="34383" y="17950"/>
                </a:cubicBezTo>
                <a:cubicBezTo>
                  <a:pt x="34383" y="17898"/>
                  <a:pt x="34402" y="17853"/>
                  <a:pt x="34337" y="17801"/>
                </a:cubicBezTo>
                <a:cubicBezTo>
                  <a:pt x="34331" y="17853"/>
                  <a:pt x="34324" y="17885"/>
                  <a:pt x="34318" y="17918"/>
                </a:cubicBezTo>
                <a:cubicBezTo>
                  <a:pt x="34286" y="18047"/>
                  <a:pt x="34253" y="18184"/>
                  <a:pt x="34221" y="18313"/>
                </a:cubicBezTo>
                <a:cubicBezTo>
                  <a:pt x="33961" y="19442"/>
                  <a:pt x="33676" y="20570"/>
                  <a:pt x="33293" y="21659"/>
                </a:cubicBezTo>
                <a:cubicBezTo>
                  <a:pt x="32502" y="23955"/>
                  <a:pt x="31406" y="26089"/>
                  <a:pt x="29941" y="28027"/>
                </a:cubicBezTo>
                <a:cubicBezTo>
                  <a:pt x="29798" y="28203"/>
                  <a:pt x="29668" y="28391"/>
                  <a:pt x="29539" y="28566"/>
                </a:cubicBezTo>
                <a:cubicBezTo>
                  <a:pt x="29506" y="28793"/>
                  <a:pt x="29467" y="29013"/>
                  <a:pt x="29435" y="29240"/>
                </a:cubicBezTo>
                <a:cubicBezTo>
                  <a:pt x="29409" y="29376"/>
                  <a:pt x="29396" y="29519"/>
                  <a:pt x="29370" y="29714"/>
                </a:cubicBezTo>
                <a:close/>
                <a:moveTo>
                  <a:pt x="34655" y="15337"/>
                </a:moveTo>
                <a:cubicBezTo>
                  <a:pt x="34642" y="15337"/>
                  <a:pt x="34623" y="15337"/>
                  <a:pt x="34603" y="15330"/>
                </a:cubicBezTo>
                <a:cubicBezTo>
                  <a:pt x="34564" y="15453"/>
                  <a:pt x="34525" y="15564"/>
                  <a:pt x="34493" y="15687"/>
                </a:cubicBezTo>
                <a:cubicBezTo>
                  <a:pt x="34221" y="16621"/>
                  <a:pt x="33948" y="17542"/>
                  <a:pt x="33676" y="18475"/>
                </a:cubicBezTo>
                <a:cubicBezTo>
                  <a:pt x="33190" y="20123"/>
                  <a:pt x="32606" y="21724"/>
                  <a:pt x="31880" y="23274"/>
                </a:cubicBezTo>
                <a:cubicBezTo>
                  <a:pt x="31309" y="24513"/>
                  <a:pt x="30648" y="25712"/>
                  <a:pt x="29895" y="26860"/>
                </a:cubicBezTo>
                <a:cubicBezTo>
                  <a:pt x="29818" y="26977"/>
                  <a:pt x="29759" y="27107"/>
                  <a:pt x="29740" y="27256"/>
                </a:cubicBezTo>
                <a:cubicBezTo>
                  <a:pt x="29714" y="27509"/>
                  <a:pt x="29662" y="27755"/>
                  <a:pt x="29623" y="28008"/>
                </a:cubicBezTo>
                <a:cubicBezTo>
                  <a:pt x="29610" y="28040"/>
                  <a:pt x="29591" y="28079"/>
                  <a:pt x="29655" y="28099"/>
                </a:cubicBezTo>
                <a:cubicBezTo>
                  <a:pt x="29740" y="28015"/>
                  <a:pt x="29805" y="27911"/>
                  <a:pt x="29889" y="27807"/>
                </a:cubicBezTo>
                <a:cubicBezTo>
                  <a:pt x="31523" y="25615"/>
                  <a:pt x="32690" y="23190"/>
                  <a:pt x="33449" y="20570"/>
                </a:cubicBezTo>
                <a:cubicBezTo>
                  <a:pt x="33741" y="19565"/>
                  <a:pt x="33974" y="18540"/>
                  <a:pt x="34208" y="17509"/>
                </a:cubicBezTo>
                <a:cubicBezTo>
                  <a:pt x="34331" y="16977"/>
                  <a:pt x="34500" y="16446"/>
                  <a:pt x="34564" y="15894"/>
                </a:cubicBezTo>
                <a:cubicBezTo>
                  <a:pt x="34597" y="15713"/>
                  <a:pt x="34629" y="15525"/>
                  <a:pt x="34655" y="15337"/>
                </a:cubicBezTo>
                <a:close/>
                <a:moveTo>
                  <a:pt x="9209" y="55465"/>
                </a:moveTo>
                <a:cubicBezTo>
                  <a:pt x="9131" y="55523"/>
                  <a:pt x="9066" y="55555"/>
                  <a:pt x="9008" y="55594"/>
                </a:cubicBezTo>
                <a:cubicBezTo>
                  <a:pt x="8496" y="55977"/>
                  <a:pt x="8048" y="56353"/>
                  <a:pt x="7867" y="56580"/>
                </a:cubicBezTo>
                <a:cubicBezTo>
                  <a:pt x="7964" y="57183"/>
                  <a:pt x="8061" y="57799"/>
                  <a:pt x="8165" y="58415"/>
                </a:cubicBezTo>
                <a:cubicBezTo>
                  <a:pt x="8165" y="58435"/>
                  <a:pt x="8191" y="58461"/>
                  <a:pt x="8210" y="58493"/>
                </a:cubicBezTo>
                <a:cubicBezTo>
                  <a:pt x="8431" y="58325"/>
                  <a:pt x="8612" y="58123"/>
                  <a:pt x="8794" y="57929"/>
                </a:cubicBezTo>
                <a:cubicBezTo>
                  <a:pt x="8988" y="57741"/>
                  <a:pt x="9202" y="57572"/>
                  <a:pt x="9371" y="57358"/>
                </a:cubicBezTo>
                <a:cubicBezTo>
                  <a:pt x="9306" y="56736"/>
                  <a:pt x="9287" y="56113"/>
                  <a:pt x="9209" y="55465"/>
                </a:cubicBezTo>
                <a:close/>
                <a:moveTo>
                  <a:pt x="10746" y="56210"/>
                </a:moveTo>
                <a:cubicBezTo>
                  <a:pt x="10746" y="56159"/>
                  <a:pt x="10752" y="56113"/>
                  <a:pt x="10752" y="56068"/>
                </a:cubicBezTo>
                <a:lnTo>
                  <a:pt x="10752" y="54498"/>
                </a:lnTo>
                <a:cubicBezTo>
                  <a:pt x="10752" y="54492"/>
                  <a:pt x="10752" y="54479"/>
                  <a:pt x="10746" y="54473"/>
                </a:cubicBezTo>
                <a:cubicBezTo>
                  <a:pt x="10733" y="54466"/>
                  <a:pt x="10726" y="54466"/>
                  <a:pt x="10726" y="54460"/>
                </a:cubicBezTo>
                <a:cubicBezTo>
                  <a:pt x="10486" y="54557"/>
                  <a:pt x="9650" y="55115"/>
                  <a:pt x="9403" y="55341"/>
                </a:cubicBezTo>
                <a:lnTo>
                  <a:pt x="9403" y="55549"/>
                </a:lnTo>
                <a:cubicBezTo>
                  <a:pt x="9423" y="55841"/>
                  <a:pt x="9449" y="56126"/>
                  <a:pt x="9468" y="56418"/>
                </a:cubicBezTo>
                <a:cubicBezTo>
                  <a:pt x="9488" y="56632"/>
                  <a:pt x="9501" y="56833"/>
                  <a:pt x="9527" y="57041"/>
                </a:cubicBezTo>
                <a:cubicBezTo>
                  <a:pt x="9533" y="57092"/>
                  <a:pt x="9559" y="57138"/>
                  <a:pt x="9578" y="57203"/>
                </a:cubicBezTo>
                <a:cubicBezTo>
                  <a:pt x="9974" y="56859"/>
                  <a:pt x="10357" y="56535"/>
                  <a:pt x="10746" y="56210"/>
                </a:cubicBezTo>
                <a:close/>
                <a:moveTo>
                  <a:pt x="8249" y="58740"/>
                </a:moveTo>
                <a:cubicBezTo>
                  <a:pt x="8256" y="59025"/>
                  <a:pt x="8502" y="60341"/>
                  <a:pt x="8612" y="60620"/>
                </a:cubicBezTo>
                <a:cubicBezTo>
                  <a:pt x="8722" y="60555"/>
                  <a:pt x="8781" y="60432"/>
                  <a:pt x="8872" y="60341"/>
                </a:cubicBezTo>
                <a:cubicBezTo>
                  <a:pt x="8956" y="60257"/>
                  <a:pt x="9034" y="60147"/>
                  <a:pt x="9112" y="60049"/>
                </a:cubicBezTo>
                <a:cubicBezTo>
                  <a:pt x="9196" y="59952"/>
                  <a:pt x="9274" y="59855"/>
                  <a:pt x="9364" y="59771"/>
                </a:cubicBezTo>
                <a:cubicBezTo>
                  <a:pt x="9442" y="59673"/>
                  <a:pt x="9527" y="59570"/>
                  <a:pt x="9598" y="59492"/>
                </a:cubicBezTo>
                <a:cubicBezTo>
                  <a:pt x="9566" y="58876"/>
                  <a:pt x="9429" y="57825"/>
                  <a:pt x="9364" y="57663"/>
                </a:cubicBezTo>
                <a:cubicBezTo>
                  <a:pt x="9144" y="57806"/>
                  <a:pt x="8658" y="58286"/>
                  <a:pt x="8249" y="58740"/>
                </a:cubicBezTo>
                <a:close/>
                <a:moveTo>
                  <a:pt x="9773" y="59258"/>
                </a:moveTo>
                <a:cubicBezTo>
                  <a:pt x="9805" y="59239"/>
                  <a:pt x="9825" y="59232"/>
                  <a:pt x="9844" y="59219"/>
                </a:cubicBezTo>
                <a:cubicBezTo>
                  <a:pt x="10130" y="58915"/>
                  <a:pt x="10409" y="58610"/>
                  <a:pt x="10700" y="58312"/>
                </a:cubicBezTo>
                <a:cubicBezTo>
                  <a:pt x="10785" y="58227"/>
                  <a:pt x="10791" y="58136"/>
                  <a:pt x="10791" y="58033"/>
                </a:cubicBezTo>
                <a:cubicBezTo>
                  <a:pt x="10778" y="57553"/>
                  <a:pt x="10765" y="57079"/>
                  <a:pt x="10752" y="56600"/>
                </a:cubicBezTo>
                <a:cubicBezTo>
                  <a:pt x="10752" y="56554"/>
                  <a:pt x="10759" y="56509"/>
                  <a:pt x="10681" y="56483"/>
                </a:cubicBezTo>
                <a:cubicBezTo>
                  <a:pt x="10305" y="56794"/>
                  <a:pt x="9922" y="57105"/>
                  <a:pt x="9553" y="57449"/>
                </a:cubicBezTo>
                <a:cubicBezTo>
                  <a:pt x="9598" y="58013"/>
                  <a:pt x="9676" y="58584"/>
                  <a:pt x="9728" y="59148"/>
                </a:cubicBezTo>
                <a:cubicBezTo>
                  <a:pt x="9741" y="59187"/>
                  <a:pt x="9754" y="59219"/>
                  <a:pt x="9773" y="59258"/>
                </a:cubicBezTo>
                <a:close/>
                <a:moveTo>
                  <a:pt x="12270" y="53545"/>
                </a:moveTo>
                <a:cubicBezTo>
                  <a:pt x="12218" y="53552"/>
                  <a:pt x="12185" y="53552"/>
                  <a:pt x="12153" y="53565"/>
                </a:cubicBezTo>
                <a:cubicBezTo>
                  <a:pt x="11796" y="53733"/>
                  <a:pt x="11083" y="54181"/>
                  <a:pt x="10921" y="54336"/>
                </a:cubicBezTo>
                <a:lnTo>
                  <a:pt x="10921" y="54991"/>
                </a:lnTo>
                <a:cubicBezTo>
                  <a:pt x="10921" y="55316"/>
                  <a:pt x="10921" y="55640"/>
                  <a:pt x="10927" y="55964"/>
                </a:cubicBezTo>
                <a:cubicBezTo>
                  <a:pt x="10927" y="55971"/>
                  <a:pt x="10927" y="55983"/>
                  <a:pt x="10940" y="55990"/>
                </a:cubicBezTo>
                <a:cubicBezTo>
                  <a:pt x="10947" y="55996"/>
                  <a:pt x="10953" y="55996"/>
                  <a:pt x="10960" y="56003"/>
                </a:cubicBezTo>
                <a:cubicBezTo>
                  <a:pt x="10979" y="56003"/>
                  <a:pt x="11005" y="56003"/>
                  <a:pt x="11012" y="55996"/>
                </a:cubicBezTo>
                <a:cubicBezTo>
                  <a:pt x="11362" y="55737"/>
                  <a:pt x="11699" y="55478"/>
                  <a:pt x="12049" y="55218"/>
                </a:cubicBezTo>
                <a:cubicBezTo>
                  <a:pt x="12121" y="55166"/>
                  <a:pt x="12146" y="55102"/>
                  <a:pt x="12153" y="55011"/>
                </a:cubicBezTo>
                <a:cubicBezTo>
                  <a:pt x="12185" y="54583"/>
                  <a:pt x="12224" y="54142"/>
                  <a:pt x="12270" y="53714"/>
                </a:cubicBezTo>
                <a:close/>
                <a:moveTo>
                  <a:pt x="9034" y="62669"/>
                </a:moveTo>
                <a:cubicBezTo>
                  <a:pt x="9092" y="62637"/>
                  <a:pt x="9105" y="62630"/>
                  <a:pt x="9112" y="62611"/>
                </a:cubicBezTo>
                <a:cubicBezTo>
                  <a:pt x="9352" y="62280"/>
                  <a:pt x="9585" y="61950"/>
                  <a:pt x="9825" y="61625"/>
                </a:cubicBezTo>
                <a:cubicBezTo>
                  <a:pt x="9890" y="61541"/>
                  <a:pt x="9877" y="61457"/>
                  <a:pt x="9870" y="61366"/>
                </a:cubicBezTo>
                <a:cubicBezTo>
                  <a:pt x="9792" y="60860"/>
                  <a:pt x="9728" y="60361"/>
                  <a:pt x="9656" y="59861"/>
                </a:cubicBezTo>
                <a:cubicBezTo>
                  <a:pt x="9650" y="59829"/>
                  <a:pt x="9630" y="59810"/>
                  <a:pt x="9617" y="59777"/>
                </a:cubicBezTo>
                <a:cubicBezTo>
                  <a:pt x="9358" y="60011"/>
                  <a:pt x="8768" y="60724"/>
                  <a:pt x="8651" y="60944"/>
                </a:cubicBezTo>
                <a:cubicBezTo>
                  <a:pt x="8774" y="61502"/>
                  <a:pt x="8898" y="62073"/>
                  <a:pt x="9034" y="62669"/>
                </a:cubicBezTo>
                <a:close/>
                <a:moveTo>
                  <a:pt x="12082" y="55406"/>
                </a:moveTo>
                <a:cubicBezTo>
                  <a:pt x="11868" y="55555"/>
                  <a:pt x="11673" y="55705"/>
                  <a:pt x="11492" y="55854"/>
                </a:cubicBezTo>
                <a:cubicBezTo>
                  <a:pt x="11297" y="55996"/>
                  <a:pt x="11102" y="56139"/>
                  <a:pt x="10914" y="56314"/>
                </a:cubicBezTo>
                <a:cubicBezTo>
                  <a:pt x="10927" y="56852"/>
                  <a:pt x="10947" y="57384"/>
                  <a:pt x="10960" y="57909"/>
                </a:cubicBezTo>
                <a:cubicBezTo>
                  <a:pt x="10960" y="57929"/>
                  <a:pt x="10986" y="57955"/>
                  <a:pt x="11012" y="57987"/>
                </a:cubicBezTo>
                <a:cubicBezTo>
                  <a:pt x="11303" y="57702"/>
                  <a:pt x="11576" y="57417"/>
                  <a:pt x="11868" y="57151"/>
                </a:cubicBezTo>
                <a:cubicBezTo>
                  <a:pt x="11958" y="57060"/>
                  <a:pt x="11997" y="56963"/>
                  <a:pt x="12004" y="56839"/>
                </a:cubicBezTo>
                <a:cubicBezTo>
                  <a:pt x="12030" y="56470"/>
                  <a:pt x="12062" y="56107"/>
                  <a:pt x="12095" y="55731"/>
                </a:cubicBezTo>
                <a:cubicBezTo>
                  <a:pt x="12095" y="55640"/>
                  <a:pt x="12121" y="55543"/>
                  <a:pt x="12082" y="55406"/>
                </a:cubicBezTo>
                <a:close/>
                <a:moveTo>
                  <a:pt x="28287" y="34953"/>
                </a:moveTo>
                <a:cubicBezTo>
                  <a:pt x="28235" y="34947"/>
                  <a:pt x="28222" y="34947"/>
                  <a:pt x="28222" y="34947"/>
                </a:cubicBezTo>
                <a:cubicBezTo>
                  <a:pt x="27775" y="35180"/>
                  <a:pt x="27327" y="35427"/>
                  <a:pt x="26880" y="35654"/>
                </a:cubicBezTo>
                <a:cubicBezTo>
                  <a:pt x="26802" y="35693"/>
                  <a:pt x="26763" y="35757"/>
                  <a:pt x="26737" y="35842"/>
                </a:cubicBezTo>
                <a:cubicBezTo>
                  <a:pt x="26640" y="36172"/>
                  <a:pt x="26549" y="36497"/>
                  <a:pt x="26452" y="36827"/>
                </a:cubicBezTo>
                <a:cubicBezTo>
                  <a:pt x="26445" y="36866"/>
                  <a:pt x="26445" y="36912"/>
                  <a:pt x="26445" y="36977"/>
                </a:cubicBezTo>
                <a:cubicBezTo>
                  <a:pt x="26517" y="36951"/>
                  <a:pt x="26575" y="36931"/>
                  <a:pt x="26614" y="36918"/>
                </a:cubicBezTo>
                <a:cubicBezTo>
                  <a:pt x="26867" y="36801"/>
                  <a:pt x="27107" y="36698"/>
                  <a:pt x="27353" y="36581"/>
                </a:cubicBezTo>
                <a:cubicBezTo>
                  <a:pt x="27528" y="36503"/>
                  <a:pt x="27710" y="36406"/>
                  <a:pt x="27885" y="36315"/>
                </a:cubicBezTo>
                <a:cubicBezTo>
                  <a:pt x="27950" y="36283"/>
                  <a:pt x="28002" y="36237"/>
                  <a:pt x="28028" y="36153"/>
                </a:cubicBezTo>
                <a:cubicBezTo>
                  <a:pt x="28106" y="35757"/>
                  <a:pt x="28196" y="35368"/>
                  <a:pt x="28287" y="34953"/>
                </a:cubicBezTo>
                <a:close/>
                <a:moveTo>
                  <a:pt x="10065" y="61275"/>
                </a:moveTo>
                <a:cubicBezTo>
                  <a:pt x="10097" y="61236"/>
                  <a:pt x="10136" y="61191"/>
                  <a:pt x="10169" y="61152"/>
                </a:cubicBezTo>
                <a:cubicBezTo>
                  <a:pt x="10370" y="60886"/>
                  <a:pt x="10564" y="60607"/>
                  <a:pt x="10765" y="60348"/>
                </a:cubicBezTo>
                <a:cubicBezTo>
                  <a:pt x="10850" y="60250"/>
                  <a:pt x="10875" y="60147"/>
                  <a:pt x="10862" y="60024"/>
                </a:cubicBezTo>
                <a:cubicBezTo>
                  <a:pt x="10843" y="59557"/>
                  <a:pt x="10824" y="59083"/>
                  <a:pt x="10798" y="58616"/>
                </a:cubicBezTo>
                <a:cubicBezTo>
                  <a:pt x="10798" y="58584"/>
                  <a:pt x="10778" y="58558"/>
                  <a:pt x="10759" y="58500"/>
                </a:cubicBezTo>
                <a:cubicBezTo>
                  <a:pt x="10409" y="58856"/>
                  <a:pt x="10097" y="59200"/>
                  <a:pt x="9780" y="59550"/>
                </a:cubicBezTo>
                <a:cubicBezTo>
                  <a:pt x="9857" y="60114"/>
                  <a:pt x="9942" y="60666"/>
                  <a:pt x="10019" y="61217"/>
                </a:cubicBezTo>
                <a:cubicBezTo>
                  <a:pt x="10019" y="61236"/>
                  <a:pt x="10045" y="61249"/>
                  <a:pt x="10065" y="61275"/>
                </a:cubicBezTo>
                <a:close/>
                <a:moveTo>
                  <a:pt x="13729" y="52741"/>
                </a:moveTo>
                <a:cubicBezTo>
                  <a:pt x="13716" y="52741"/>
                  <a:pt x="13709" y="52735"/>
                  <a:pt x="13703" y="52735"/>
                </a:cubicBezTo>
                <a:cubicBezTo>
                  <a:pt x="13320" y="52936"/>
                  <a:pt x="12938" y="53137"/>
                  <a:pt x="12549" y="53338"/>
                </a:cubicBezTo>
                <a:cubicBezTo>
                  <a:pt x="12484" y="53370"/>
                  <a:pt x="12464" y="53428"/>
                  <a:pt x="12451" y="53493"/>
                </a:cubicBezTo>
                <a:cubicBezTo>
                  <a:pt x="12445" y="53552"/>
                  <a:pt x="12445" y="53597"/>
                  <a:pt x="12438" y="53655"/>
                </a:cubicBezTo>
                <a:cubicBezTo>
                  <a:pt x="12406" y="54012"/>
                  <a:pt x="12373" y="54375"/>
                  <a:pt x="12341" y="54732"/>
                </a:cubicBezTo>
                <a:cubicBezTo>
                  <a:pt x="12335" y="54810"/>
                  <a:pt x="12341" y="54881"/>
                  <a:pt x="12341" y="54946"/>
                </a:cubicBezTo>
                <a:cubicBezTo>
                  <a:pt x="12354" y="54946"/>
                  <a:pt x="12380" y="54952"/>
                  <a:pt x="12399" y="54946"/>
                </a:cubicBezTo>
                <a:cubicBezTo>
                  <a:pt x="12769" y="54687"/>
                  <a:pt x="13132" y="54427"/>
                  <a:pt x="13489" y="54181"/>
                </a:cubicBezTo>
                <a:cubicBezTo>
                  <a:pt x="13683" y="53318"/>
                  <a:pt x="13748" y="52942"/>
                  <a:pt x="13729" y="52741"/>
                </a:cubicBezTo>
                <a:close/>
                <a:moveTo>
                  <a:pt x="9935" y="61833"/>
                </a:moveTo>
                <a:cubicBezTo>
                  <a:pt x="9883" y="61859"/>
                  <a:pt x="9857" y="61865"/>
                  <a:pt x="9851" y="61878"/>
                </a:cubicBezTo>
                <a:lnTo>
                  <a:pt x="9170" y="62825"/>
                </a:lnTo>
                <a:cubicBezTo>
                  <a:pt x="9105" y="62903"/>
                  <a:pt x="9112" y="62987"/>
                  <a:pt x="9138" y="63084"/>
                </a:cubicBezTo>
                <a:cubicBezTo>
                  <a:pt x="9261" y="63564"/>
                  <a:pt x="9384" y="64051"/>
                  <a:pt x="9514" y="64524"/>
                </a:cubicBezTo>
                <a:cubicBezTo>
                  <a:pt x="9520" y="64550"/>
                  <a:pt x="9533" y="64569"/>
                  <a:pt x="9553" y="64582"/>
                </a:cubicBezTo>
                <a:cubicBezTo>
                  <a:pt x="9578" y="64569"/>
                  <a:pt x="9598" y="64556"/>
                  <a:pt x="9604" y="64550"/>
                </a:cubicBezTo>
                <a:cubicBezTo>
                  <a:pt x="9792" y="64232"/>
                  <a:pt x="9981" y="63908"/>
                  <a:pt x="10175" y="63597"/>
                </a:cubicBezTo>
                <a:cubicBezTo>
                  <a:pt x="10220" y="63506"/>
                  <a:pt x="10214" y="63422"/>
                  <a:pt x="10201" y="63337"/>
                </a:cubicBezTo>
                <a:cubicBezTo>
                  <a:pt x="10149" y="63065"/>
                  <a:pt x="10104" y="62799"/>
                  <a:pt x="10065" y="62533"/>
                </a:cubicBezTo>
                <a:cubicBezTo>
                  <a:pt x="10006" y="62306"/>
                  <a:pt x="9974" y="62079"/>
                  <a:pt x="9935" y="61833"/>
                </a:cubicBezTo>
                <a:close/>
                <a:moveTo>
                  <a:pt x="26543" y="35855"/>
                </a:moveTo>
                <a:cubicBezTo>
                  <a:pt x="26484" y="35861"/>
                  <a:pt x="26458" y="35855"/>
                  <a:pt x="26445" y="35861"/>
                </a:cubicBezTo>
                <a:cubicBezTo>
                  <a:pt x="26030" y="36023"/>
                  <a:pt x="25628" y="36185"/>
                  <a:pt x="25213" y="36348"/>
                </a:cubicBezTo>
                <a:cubicBezTo>
                  <a:pt x="25123" y="36380"/>
                  <a:pt x="25084" y="36438"/>
                  <a:pt x="25051" y="36510"/>
                </a:cubicBezTo>
                <a:cubicBezTo>
                  <a:pt x="24934" y="36827"/>
                  <a:pt x="24824" y="37139"/>
                  <a:pt x="24708" y="37450"/>
                </a:cubicBezTo>
                <a:cubicBezTo>
                  <a:pt x="24701" y="37482"/>
                  <a:pt x="24675" y="37528"/>
                  <a:pt x="24720" y="37547"/>
                </a:cubicBezTo>
                <a:cubicBezTo>
                  <a:pt x="25045" y="37502"/>
                  <a:pt x="25920" y="37216"/>
                  <a:pt x="26186" y="37061"/>
                </a:cubicBezTo>
                <a:cubicBezTo>
                  <a:pt x="26309" y="36672"/>
                  <a:pt x="26419" y="36276"/>
                  <a:pt x="26543" y="35855"/>
                </a:cubicBezTo>
                <a:close/>
                <a:moveTo>
                  <a:pt x="28579" y="33390"/>
                </a:moveTo>
                <a:lnTo>
                  <a:pt x="28514" y="33390"/>
                </a:lnTo>
                <a:lnTo>
                  <a:pt x="27269" y="34169"/>
                </a:lnTo>
                <a:cubicBezTo>
                  <a:pt x="27204" y="34208"/>
                  <a:pt x="27172" y="34266"/>
                  <a:pt x="27159" y="34337"/>
                </a:cubicBezTo>
                <a:cubicBezTo>
                  <a:pt x="27068" y="34674"/>
                  <a:pt x="26971" y="35005"/>
                  <a:pt x="26880" y="35329"/>
                </a:cubicBezTo>
                <a:cubicBezTo>
                  <a:pt x="26873" y="35368"/>
                  <a:pt x="26841" y="35407"/>
                  <a:pt x="26912" y="35459"/>
                </a:cubicBezTo>
                <a:cubicBezTo>
                  <a:pt x="27399" y="35226"/>
                  <a:pt x="27879" y="34947"/>
                  <a:pt x="28339" y="34648"/>
                </a:cubicBezTo>
                <a:cubicBezTo>
                  <a:pt x="28430" y="34233"/>
                  <a:pt x="28501" y="33818"/>
                  <a:pt x="28579" y="33390"/>
                </a:cubicBezTo>
                <a:close/>
                <a:moveTo>
                  <a:pt x="10960" y="58325"/>
                </a:moveTo>
                <a:cubicBezTo>
                  <a:pt x="10986" y="58817"/>
                  <a:pt x="11012" y="59336"/>
                  <a:pt x="11038" y="59868"/>
                </a:cubicBezTo>
                <a:cubicBezTo>
                  <a:pt x="11038" y="59881"/>
                  <a:pt x="11051" y="59887"/>
                  <a:pt x="11070" y="59907"/>
                </a:cubicBezTo>
                <a:cubicBezTo>
                  <a:pt x="11083" y="59900"/>
                  <a:pt x="11109" y="59907"/>
                  <a:pt x="11115" y="59887"/>
                </a:cubicBezTo>
                <a:cubicBezTo>
                  <a:pt x="11349" y="59589"/>
                  <a:pt x="11576" y="59291"/>
                  <a:pt x="11816" y="58992"/>
                </a:cubicBezTo>
                <a:cubicBezTo>
                  <a:pt x="11861" y="58934"/>
                  <a:pt x="11881" y="58863"/>
                  <a:pt x="11881" y="58785"/>
                </a:cubicBezTo>
                <a:cubicBezTo>
                  <a:pt x="11900" y="58357"/>
                  <a:pt x="11926" y="57922"/>
                  <a:pt x="11952" y="57488"/>
                </a:cubicBezTo>
                <a:cubicBezTo>
                  <a:pt x="11952" y="57449"/>
                  <a:pt x="11965" y="57404"/>
                  <a:pt x="11900" y="57384"/>
                </a:cubicBezTo>
                <a:close/>
                <a:moveTo>
                  <a:pt x="12185" y="56775"/>
                </a:moveTo>
                <a:cubicBezTo>
                  <a:pt x="12224" y="56775"/>
                  <a:pt x="12237" y="56781"/>
                  <a:pt x="12244" y="56775"/>
                </a:cubicBezTo>
                <a:cubicBezTo>
                  <a:pt x="12536" y="56509"/>
                  <a:pt x="12827" y="56230"/>
                  <a:pt x="13119" y="55964"/>
                </a:cubicBezTo>
                <a:cubicBezTo>
                  <a:pt x="13158" y="55932"/>
                  <a:pt x="13184" y="55880"/>
                  <a:pt x="13191" y="55828"/>
                </a:cubicBezTo>
                <a:cubicBezTo>
                  <a:pt x="13275" y="55413"/>
                  <a:pt x="13346" y="54991"/>
                  <a:pt x="13424" y="54570"/>
                </a:cubicBezTo>
                <a:cubicBezTo>
                  <a:pt x="13437" y="54537"/>
                  <a:pt x="13443" y="54498"/>
                  <a:pt x="13372" y="54473"/>
                </a:cubicBezTo>
                <a:cubicBezTo>
                  <a:pt x="13067" y="54693"/>
                  <a:pt x="12756" y="54920"/>
                  <a:pt x="12438" y="55140"/>
                </a:cubicBezTo>
                <a:cubicBezTo>
                  <a:pt x="12335" y="55212"/>
                  <a:pt x="12289" y="55309"/>
                  <a:pt x="12283" y="55432"/>
                </a:cubicBezTo>
                <a:cubicBezTo>
                  <a:pt x="12270" y="55672"/>
                  <a:pt x="12244" y="55919"/>
                  <a:pt x="12224" y="56159"/>
                </a:cubicBezTo>
                <a:cubicBezTo>
                  <a:pt x="12211" y="56366"/>
                  <a:pt x="12205" y="56567"/>
                  <a:pt x="12185" y="56775"/>
                </a:cubicBezTo>
                <a:close/>
                <a:moveTo>
                  <a:pt x="25207" y="36179"/>
                </a:moveTo>
                <a:cubicBezTo>
                  <a:pt x="25272" y="36166"/>
                  <a:pt x="25311" y="36153"/>
                  <a:pt x="25350" y="36140"/>
                </a:cubicBezTo>
                <a:cubicBezTo>
                  <a:pt x="25713" y="35984"/>
                  <a:pt x="26082" y="35829"/>
                  <a:pt x="26452" y="35686"/>
                </a:cubicBezTo>
                <a:cubicBezTo>
                  <a:pt x="26575" y="35634"/>
                  <a:pt x="26633" y="35556"/>
                  <a:pt x="26666" y="35427"/>
                </a:cubicBezTo>
                <a:cubicBezTo>
                  <a:pt x="26744" y="35115"/>
                  <a:pt x="26835" y="34817"/>
                  <a:pt x="26912" y="34512"/>
                </a:cubicBezTo>
                <a:cubicBezTo>
                  <a:pt x="26925" y="34467"/>
                  <a:pt x="26925" y="34428"/>
                  <a:pt x="26925" y="34383"/>
                </a:cubicBezTo>
                <a:cubicBezTo>
                  <a:pt x="26880" y="34389"/>
                  <a:pt x="26867" y="34389"/>
                  <a:pt x="26847" y="34396"/>
                </a:cubicBezTo>
                <a:lnTo>
                  <a:pt x="25706" y="34953"/>
                </a:lnTo>
                <a:cubicBezTo>
                  <a:pt x="25628" y="34999"/>
                  <a:pt x="25583" y="35051"/>
                  <a:pt x="25551" y="35135"/>
                </a:cubicBezTo>
                <a:cubicBezTo>
                  <a:pt x="25440" y="35440"/>
                  <a:pt x="25324" y="35744"/>
                  <a:pt x="25213" y="36049"/>
                </a:cubicBezTo>
                <a:cubicBezTo>
                  <a:pt x="25207" y="36088"/>
                  <a:pt x="25207" y="36134"/>
                  <a:pt x="25207" y="36179"/>
                </a:cubicBezTo>
                <a:close/>
                <a:moveTo>
                  <a:pt x="10331" y="63188"/>
                </a:moveTo>
                <a:cubicBezTo>
                  <a:pt x="10376" y="63162"/>
                  <a:pt x="10402" y="63156"/>
                  <a:pt x="10409" y="63149"/>
                </a:cubicBezTo>
                <a:cubicBezTo>
                  <a:pt x="10597" y="62838"/>
                  <a:pt x="10778" y="62527"/>
                  <a:pt x="10960" y="62215"/>
                </a:cubicBezTo>
                <a:cubicBezTo>
                  <a:pt x="11005" y="62151"/>
                  <a:pt x="11012" y="62086"/>
                  <a:pt x="11005" y="62008"/>
                </a:cubicBezTo>
                <a:cubicBezTo>
                  <a:pt x="10973" y="61554"/>
                  <a:pt x="10940" y="61106"/>
                  <a:pt x="10914" y="60653"/>
                </a:cubicBezTo>
                <a:cubicBezTo>
                  <a:pt x="10914" y="60620"/>
                  <a:pt x="10921" y="60581"/>
                  <a:pt x="10856" y="60562"/>
                </a:cubicBezTo>
                <a:cubicBezTo>
                  <a:pt x="10830" y="60588"/>
                  <a:pt x="10798" y="60620"/>
                  <a:pt x="10778" y="60653"/>
                </a:cubicBezTo>
                <a:cubicBezTo>
                  <a:pt x="10584" y="60912"/>
                  <a:pt x="10389" y="61178"/>
                  <a:pt x="10195" y="61431"/>
                </a:cubicBezTo>
                <a:cubicBezTo>
                  <a:pt x="10110" y="61528"/>
                  <a:pt x="10084" y="61632"/>
                  <a:pt x="10110" y="61755"/>
                </a:cubicBezTo>
                <a:cubicBezTo>
                  <a:pt x="10175" y="62222"/>
                  <a:pt x="10246" y="62695"/>
                  <a:pt x="10331" y="63188"/>
                </a:cubicBezTo>
                <a:close/>
                <a:moveTo>
                  <a:pt x="28838" y="31841"/>
                </a:moveTo>
                <a:cubicBezTo>
                  <a:pt x="28780" y="31867"/>
                  <a:pt x="28748" y="31886"/>
                  <a:pt x="28722" y="31899"/>
                </a:cubicBezTo>
                <a:cubicBezTo>
                  <a:pt x="28384" y="32152"/>
                  <a:pt x="28041" y="32411"/>
                  <a:pt x="27703" y="32664"/>
                </a:cubicBezTo>
                <a:cubicBezTo>
                  <a:pt x="27613" y="32729"/>
                  <a:pt x="27574" y="32807"/>
                  <a:pt x="27548" y="32904"/>
                </a:cubicBezTo>
                <a:cubicBezTo>
                  <a:pt x="27464" y="33215"/>
                  <a:pt x="27386" y="33514"/>
                  <a:pt x="27295" y="33818"/>
                </a:cubicBezTo>
                <a:cubicBezTo>
                  <a:pt x="27288" y="33864"/>
                  <a:pt x="27288" y="33903"/>
                  <a:pt x="27282" y="33961"/>
                </a:cubicBezTo>
                <a:cubicBezTo>
                  <a:pt x="27334" y="33935"/>
                  <a:pt x="27366" y="33929"/>
                  <a:pt x="27399" y="33903"/>
                </a:cubicBezTo>
                <a:cubicBezTo>
                  <a:pt x="27775" y="33656"/>
                  <a:pt x="28138" y="33410"/>
                  <a:pt x="28501" y="33163"/>
                </a:cubicBezTo>
                <a:cubicBezTo>
                  <a:pt x="28598" y="33099"/>
                  <a:pt x="28650" y="33008"/>
                  <a:pt x="28663" y="32898"/>
                </a:cubicBezTo>
                <a:lnTo>
                  <a:pt x="28786" y="32119"/>
                </a:lnTo>
                <a:cubicBezTo>
                  <a:pt x="28806" y="32048"/>
                  <a:pt x="28819" y="31957"/>
                  <a:pt x="28838" y="31841"/>
                </a:cubicBezTo>
                <a:close/>
                <a:moveTo>
                  <a:pt x="13729" y="53954"/>
                </a:moveTo>
                <a:cubicBezTo>
                  <a:pt x="13774" y="53960"/>
                  <a:pt x="13781" y="53960"/>
                  <a:pt x="13794" y="53960"/>
                </a:cubicBezTo>
                <a:cubicBezTo>
                  <a:pt x="14118" y="53746"/>
                  <a:pt x="14429" y="53526"/>
                  <a:pt x="14747" y="53305"/>
                </a:cubicBezTo>
                <a:cubicBezTo>
                  <a:pt x="14799" y="53273"/>
                  <a:pt x="14838" y="53208"/>
                  <a:pt x="14851" y="53156"/>
                </a:cubicBezTo>
                <a:cubicBezTo>
                  <a:pt x="14967" y="52780"/>
                  <a:pt x="15071" y="52410"/>
                  <a:pt x="15188" y="52034"/>
                </a:cubicBezTo>
                <a:cubicBezTo>
                  <a:pt x="15194" y="52021"/>
                  <a:pt x="15168" y="51995"/>
                  <a:pt x="15162" y="51956"/>
                </a:cubicBezTo>
                <a:cubicBezTo>
                  <a:pt x="14753" y="52164"/>
                  <a:pt x="14364" y="52365"/>
                  <a:pt x="13975" y="52572"/>
                </a:cubicBezTo>
                <a:cubicBezTo>
                  <a:pt x="13891" y="53046"/>
                  <a:pt x="13794" y="53493"/>
                  <a:pt x="13729" y="53954"/>
                </a:cubicBezTo>
                <a:close/>
                <a:moveTo>
                  <a:pt x="24857" y="36503"/>
                </a:moveTo>
                <a:cubicBezTo>
                  <a:pt x="24792" y="36503"/>
                  <a:pt x="24772" y="36497"/>
                  <a:pt x="24759" y="36503"/>
                </a:cubicBezTo>
                <a:cubicBezTo>
                  <a:pt x="24377" y="36626"/>
                  <a:pt x="24007" y="36737"/>
                  <a:pt x="23625" y="36860"/>
                </a:cubicBezTo>
                <a:cubicBezTo>
                  <a:pt x="23527" y="36892"/>
                  <a:pt x="23475" y="36951"/>
                  <a:pt x="23436" y="37041"/>
                </a:cubicBezTo>
                <a:cubicBezTo>
                  <a:pt x="23326" y="37301"/>
                  <a:pt x="23210" y="37547"/>
                  <a:pt x="23099" y="37807"/>
                </a:cubicBezTo>
                <a:cubicBezTo>
                  <a:pt x="23080" y="37852"/>
                  <a:pt x="23080" y="37891"/>
                  <a:pt x="23067" y="37962"/>
                </a:cubicBezTo>
                <a:cubicBezTo>
                  <a:pt x="23540" y="37865"/>
                  <a:pt x="23988" y="37768"/>
                  <a:pt x="24448" y="37638"/>
                </a:cubicBezTo>
                <a:cubicBezTo>
                  <a:pt x="24578" y="37275"/>
                  <a:pt x="24708" y="36899"/>
                  <a:pt x="24857" y="36503"/>
                </a:cubicBezTo>
                <a:close/>
                <a:moveTo>
                  <a:pt x="10039" y="66418"/>
                </a:moveTo>
                <a:cubicBezTo>
                  <a:pt x="10084" y="66340"/>
                  <a:pt x="10110" y="66301"/>
                  <a:pt x="10136" y="66255"/>
                </a:cubicBezTo>
                <a:cubicBezTo>
                  <a:pt x="10246" y="66015"/>
                  <a:pt x="10344" y="65776"/>
                  <a:pt x="10467" y="65542"/>
                </a:cubicBezTo>
                <a:cubicBezTo>
                  <a:pt x="10538" y="65399"/>
                  <a:pt x="10545" y="65263"/>
                  <a:pt x="10512" y="65121"/>
                </a:cubicBezTo>
                <a:lnTo>
                  <a:pt x="10298" y="63973"/>
                </a:lnTo>
                <a:cubicBezTo>
                  <a:pt x="10292" y="63927"/>
                  <a:pt x="10266" y="63876"/>
                  <a:pt x="10246" y="63830"/>
                </a:cubicBezTo>
                <a:cubicBezTo>
                  <a:pt x="10220" y="63843"/>
                  <a:pt x="10201" y="63856"/>
                  <a:pt x="10195" y="63869"/>
                </a:cubicBezTo>
                <a:cubicBezTo>
                  <a:pt x="10013" y="64167"/>
                  <a:pt x="9838" y="64479"/>
                  <a:pt x="9650" y="64777"/>
                </a:cubicBezTo>
                <a:cubicBezTo>
                  <a:pt x="9591" y="64868"/>
                  <a:pt x="9611" y="64945"/>
                  <a:pt x="9630" y="65036"/>
                </a:cubicBezTo>
                <a:cubicBezTo>
                  <a:pt x="9754" y="65445"/>
                  <a:pt x="9870" y="65853"/>
                  <a:pt x="9981" y="66262"/>
                </a:cubicBezTo>
                <a:cubicBezTo>
                  <a:pt x="9987" y="66301"/>
                  <a:pt x="10013" y="66340"/>
                  <a:pt x="10039" y="66418"/>
                </a:cubicBezTo>
                <a:close/>
                <a:moveTo>
                  <a:pt x="25700" y="34785"/>
                </a:moveTo>
                <a:cubicBezTo>
                  <a:pt x="25771" y="34765"/>
                  <a:pt x="25803" y="34765"/>
                  <a:pt x="25823" y="34759"/>
                </a:cubicBezTo>
                <a:cubicBezTo>
                  <a:pt x="26186" y="34577"/>
                  <a:pt x="26543" y="34389"/>
                  <a:pt x="26906" y="34208"/>
                </a:cubicBezTo>
                <a:cubicBezTo>
                  <a:pt x="26997" y="34169"/>
                  <a:pt x="27036" y="34104"/>
                  <a:pt x="27061" y="34006"/>
                </a:cubicBezTo>
                <a:cubicBezTo>
                  <a:pt x="27139" y="33702"/>
                  <a:pt x="27230" y="33397"/>
                  <a:pt x="27308" y="33092"/>
                </a:cubicBezTo>
                <a:cubicBezTo>
                  <a:pt x="27321" y="33053"/>
                  <a:pt x="27308" y="33008"/>
                  <a:pt x="27308" y="32943"/>
                </a:cubicBezTo>
                <a:cubicBezTo>
                  <a:pt x="26932" y="33183"/>
                  <a:pt x="26569" y="33397"/>
                  <a:pt x="26205" y="33617"/>
                </a:cubicBezTo>
                <a:cubicBezTo>
                  <a:pt x="26167" y="33643"/>
                  <a:pt x="26128" y="33689"/>
                  <a:pt x="26102" y="33741"/>
                </a:cubicBezTo>
                <a:cubicBezTo>
                  <a:pt x="25972" y="34071"/>
                  <a:pt x="25842" y="34402"/>
                  <a:pt x="25700" y="34785"/>
                </a:cubicBezTo>
                <a:close/>
                <a:moveTo>
                  <a:pt x="23618" y="36652"/>
                </a:moveTo>
                <a:cubicBezTo>
                  <a:pt x="24091" y="36568"/>
                  <a:pt x="24526" y="36438"/>
                  <a:pt x="24922" y="36283"/>
                </a:cubicBezTo>
                <a:cubicBezTo>
                  <a:pt x="25155" y="35751"/>
                  <a:pt x="25285" y="35388"/>
                  <a:pt x="25311" y="35167"/>
                </a:cubicBezTo>
                <a:cubicBezTo>
                  <a:pt x="25252" y="35180"/>
                  <a:pt x="25207" y="35200"/>
                  <a:pt x="25155" y="35213"/>
                </a:cubicBezTo>
                <a:cubicBezTo>
                  <a:pt x="24915" y="35310"/>
                  <a:pt x="24669" y="35420"/>
                  <a:pt x="24435" y="35524"/>
                </a:cubicBezTo>
                <a:cubicBezTo>
                  <a:pt x="24020" y="35699"/>
                  <a:pt x="24137" y="35589"/>
                  <a:pt x="23929" y="35991"/>
                </a:cubicBezTo>
                <a:close/>
                <a:moveTo>
                  <a:pt x="29072" y="30362"/>
                </a:moveTo>
                <a:cubicBezTo>
                  <a:pt x="29007" y="30381"/>
                  <a:pt x="28987" y="30381"/>
                  <a:pt x="28975" y="30394"/>
                </a:cubicBezTo>
                <a:cubicBezTo>
                  <a:pt x="28676" y="30667"/>
                  <a:pt x="28371" y="30946"/>
                  <a:pt x="28067" y="31212"/>
                </a:cubicBezTo>
                <a:cubicBezTo>
                  <a:pt x="28002" y="31270"/>
                  <a:pt x="27969" y="31335"/>
                  <a:pt x="27943" y="31413"/>
                </a:cubicBezTo>
                <a:cubicBezTo>
                  <a:pt x="27866" y="31711"/>
                  <a:pt x="27781" y="32003"/>
                  <a:pt x="27703" y="32307"/>
                </a:cubicBezTo>
                <a:cubicBezTo>
                  <a:pt x="27691" y="32346"/>
                  <a:pt x="27703" y="32385"/>
                  <a:pt x="27703" y="32444"/>
                </a:cubicBezTo>
                <a:cubicBezTo>
                  <a:pt x="27742" y="32424"/>
                  <a:pt x="27775" y="32418"/>
                  <a:pt x="27788" y="32405"/>
                </a:cubicBezTo>
                <a:cubicBezTo>
                  <a:pt x="28125" y="32132"/>
                  <a:pt x="28456" y="31873"/>
                  <a:pt x="28786" y="31607"/>
                </a:cubicBezTo>
                <a:cubicBezTo>
                  <a:pt x="28851" y="31549"/>
                  <a:pt x="28890" y="31484"/>
                  <a:pt x="28903" y="31406"/>
                </a:cubicBezTo>
                <a:cubicBezTo>
                  <a:pt x="28936" y="31186"/>
                  <a:pt x="28968" y="30978"/>
                  <a:pt x="29007" y="30764"/>
                </a:cubicBezTo>
                <a:cubicBezTo>
                  <a:pt x="29033" y="30634"/>
                  <a:pt x="29046" y="30511"/>
                  <a:pt x="29072" y="30362"/>
                </a:cubicBezTo>
                <a:close/>
                <a:moveTo>
                  <a:pt x="13080" y="56275"/>
                </a:moveTo>
                <a:cubicBezTo>
                  <a:pt x="13028" y="56288"/>
                  <a:pt x="13009" y="56301"/>
                  <a:pt x="12996" y="56308"/>
                </a:cubicBezTo>
                <a:cubicBezTo>
                  <a:pt x="12743" y="56541"/>
                  <a:pt x="12503" y="56775"/>
                  <a:pt x="12250" y="57015"/>
                </a:cubicBezTo>
                <a:cubicBezTo>
                  <a:pt x="12185" y="57066"/>
                  <a:pt x="12153" y="57131"/>
                  <a:pt x="12146" y="57222"/>
                </a:cubicBezTo>
                <a:cubicBezTo>
                  <a:pt x="12121" y="57644"/>
                  <a:pt x="12088" y="58072"/>
                  <a:pt x="12056" y="58493"/>
                </a:cubicBezTo>
                <a:cubicBezTo>
                  <a:pt x="12056" y="58526"/>
                  <a:pt x="12043" y="58571"/>
                  <a:pt x="12121" y="58577"/>
                </a:cubicBezTo>
                <a:cubicBezTo>
                  <a:pt x="12347" y="58286"/>
                  <a:pt x="12581" y="57987"/>
                  <a:pt x="12808" y="57683"/>
                </a:cubicBezTo>
                <a:cubicBezTo>
                  <a:pt x="12840" y="57644"/>
                  <a:pt x="12860" y="57585"/>
                  <a:pt x="12866" y="57540"/>
                </a:cubicBezTo>
                <a:cubicBezTo>
                  <a:pt x="12938" y="57164"/>
                  <a:pt x="13002" y="56794"/>
                  <a:pt x="13080" y="56418"/>
                </a:cubicBezTo>
                <a:cubicBezTo>
                  <a:pt x="13087" y="56386"/>
                  <a:pt x="13080" y="56340"/>
                  <a:pt x="13080" y="56275"/>
                </a:cubicBezTo>
                <a:close/>
                <a:moveTo>
                  <a:pt x="21485" y="38273"/>
                </a:moveTo>
                <a:cubicBezTo>
                  <a:pt x="21951" y="38183"/>
                  <a:pt x="22366" y="38098"/>
                  <a:pt x="22794" y="38021"/>
                </a:cubicBezTo>
                <a:cubicBezTo>
                  <a:pt x="22944" y="37683"/>
                  <a:pt x="23086" y="37359"/>
                  <a:pt x="23235" y="37028"/>
                </a:cubicBezTo>
                <a:cubicBezTo>
                  <a:pt x="23203" y="37022"/>
                  <a:pt x="23184" y="37009"/>
                  <a:pt x="23171" y="37009"/>
                </a:cubicBezTo>
                <a:cubicBezTo>
                  <a:pt x="22801" y="37106"/>
                  <a:pt x="22438" y="37197"/>
                  <a:pt x="22075" y="37307"/>
                </a:cubicBezTo>
                <a:cubicBezTo>
                  <a:pt x="22023" y="37320"/>
                  <a:pt x="21977" y="37366"/>
                  <a:pt x="21951" y="37405"/>
                </a:cubicBezTo>
                <a:cubicBezTo>
                  <a:pt x="21802" y="37677"/>
                  <a:pt x="21647" y="37936"/>
                  <a:pt x="21485" y="38273"/>
                </a:cubicBezTo>
                <a:close/>
                <a:moveTo>
                  <a:pt x="11187" y="61794"/>
                </a:moveTo>
                <a:cubicBezTo>
                  <a:pt x="11219" y="61748"/>
                  <a:pt x="11239" y="61729"/>
                  <a:pt x="11245" y="61703"/>
                </a:cubicBezTo>
                <a:lnTo>
                  <a:pt x="11731" y="60854"/>
                </a:lnTo>
                <a:cubicBezTo>
                  <a:pt x="11764" y="60795"/>
                  <a:pt x="11783" y="60730"/>
                  <a:pt x="11790" y="60678"/>
                </a:cubicBezTo>
                <a:cubicBezTo>
                  <a:pt x="11816" y="60257"/>
                  <a:pt x="11829" y="59822"/>
                  <a:pt x="11842" y="59401"/>
                </a:cubicBezTo>
                <a:cubicBezTo>
                  <a:pt x="11842" y="59382"/>
                  <a:pt x="11829" y="59356"/>
                  <a:pt x="11822" y="59330"/>
                </a:cubicBezTo>
                <a:cubicBezTo>
                  <a:pt x="11790" y="59356"/>
                  <a:pt x="11764" y="59362"/>
                  <a:pt x="11744" y="59375"/>
                </a:cubicBezTo>
                <a:cubicBezTo>
                  <a:pt x="11543" y="59634"/>
                  <a:pt x="11349" y="59894"/>
                  <a:pt x="11148" y="60147"/>
                </a:cubicBezTo>
                <a:cubicBezTo>
                  <a:pt x="11089" y="60218"/>
                  <a:pt x="11064" y="60302"/>
                  <a:pt x="11064" y="60400"/>
                </a:cubicBezTo>
                <a:cubicBezTo>
                  <a:pt x="11089" y="60828"/>
                  <a:pt x="11122" y="61269"/>
                  <a:pt x="11148" y="61697"/>
                </a:cubicBezTo>
                <a:cubicBezTo>
                  <a:pt x="11141" y="61716"/>
                  <a:pt x="11154" y="61729"/>
                  <a:pt x="11187" y="61794"/>
                </a:cubicBezTo>
                <a:close/>
                <a:moveTo>
                  <a:pt x="13405" y="55653"/>
                </a:moveTo>
                <a:cubicBezTo>
                  <a:pt x="13469" y="55607"/>
                  <a:pt x="13508" y="55588"/>
                  <a:pt x="13541" y="55562"/>
                </a:cubicBezTo>
                <a:cubicBezTo>
                  <a:pt x="13774" y="55348"/>
                  <a:pt x="14001" y="55134"/>
                  <a:pt x="14228" y="54914"/>
                </a:cubicBezTo>
                <a:cubicBezTo>
                  <a:pt x="14299" y="54842"/>
                  <a:pt x="14351" y="54758"/>
                  <a:pt x="14384" y="54661"/>
                </a:cubicBezTo>
                <a:cubicBezTo>
                  <a:pt x="14487" y="54336"/>
                  <a:pt x="14585" y="54006"/>
                  <a:pt x="14689" y="53681"/>
                </a:cubicBezTo>
                <a:cubicBezTo>
                  <a:pt x="14701" y="53649"/>
                  <a:pt x="14701" y="53617"/>
                  <a:pt x="14708" y="53565"/>
                </a:cubicBezTo>
                <a:cubicBezTo>
                  <a:pt x="14669" y="53578"/>
                  <a:pt x="14643" y="53578"/>
                  <a:pt x="14617" y="53591"/>
                </a:cubicBezTo>
                <a:cubicBezTo>
                  <a:pt x="14325" y="53792"/>
                  <a:pt x="14040" y="53999"/>
                  <a:pt x="13748" y="54194"/>
                </a:cubicBezTo>
                <a:cubicBezTo>
                  <a:pt x="13670" y="54246"/>
                  <a:pt x="13638" y="54323"/>
                  <a:pt x="13619" y="54421"/>
                </a:cubicBezTo>
                <a:cubicBezTo>
                  <a:pt x="13573" y="54700"/>
                  <a:pt x="13515" y="54985"/>
                  <a:pt x="13456" y="55270"/>
                </a:cubicBezTo>
                <a:cubicBezTo>
                  <a:pt x="13443" y="55393"/>
                  <a:pt x="13424" y="55504"/>
                  <a:pt x="13405" y="55653"/>
                </a:cubicBezTo>
                <a:close/>
                <a:moveTo>
                  <a:pt x="10668" y="65004"/>
                </a:moveTo>
                <a:cubicBezTo>
                  <a:pt x="10720" y="64939"/>
                  <a:pt x="10746" y="64920"/>
                  <a:pt x="10752" y="64900"/>
                </a:cubicBezTo>
                <a:cubicBezTo>
                  <a:pt x="10875" y="64615"/>
                  <a:pt x="10992" y="64336"/>
                  <a:pt x="11115" y="64057"/>
                </a:cubicBezTo>
                <a:cubicBezTo>
                  <a:pt x="11148" y="63979"/>
                  <a:pt x="11154" y="63901"/>
                  <a:pt x="11148" y="63817"/>
                </a:cubicBezTo>
                <a:cubicBezTo>
                  <a:pt x="11115" y="63473"/>
                  <a:pt x="11089" y="63123"/>
                  <a:pt x="11057" y="62767"/>
                </a:cubicBezTo>
                <a:cubicBezTo>
                  <a:pt x="11051" y="62682"/>
                  <a:pt x="11038" y="62611"/>
                  <a:pt x="11018" y="62514"/>
                </a:cubicBezTo>
                <a:cubicBezTo>
                  <a:pt x="10979" y="62546"/>
                  <a:pt x="10953" y="62553"/>
                  <a:pt x="10947" y="62572"/>
                </a:cubicBezTo>
                <a:cubicBezTo>
                  <a:pt x="10785" y="62851"/>
                  <a:pt x="10623" y="63130"/>
                  <a:pt x="10454" y="63415"/>
                </a:cubicBezTo>
                <a:cubicBezTo>
                  <a:pt x="10409" y="63480"/>
                  <a:pt x="10402" y="63545"/>
                  <a:pt x="10409" y="63623"/>
                </a:cubicBezTo>
                <a:cubicBezTo>
                  <a:pt x="10434" y="63746"/>
                  <a:pt x="10454" y="63876"/>
                  <a:pt x="10473" y="63999"/>
                </a:cubicBezTo>
                <a:cubicBezTo>
                  <a:pt x="10538" y="64323"/>
                  <a:pt x="10597" y="64641"/>
                  <a:pt x="10668" y="65004"/>
                </a:cubicBezTo>
                <a:close/>
                <a:moveTo>
                  <a:pt x="15104" y="53072"/>
                </a:moveTo>
                <a:cubicBezTo>
                  <a:pt x="15434" y="52838"/>
                  <a:pt x="15726" y="52637"/>
                  <a:pt x="16018" y="52417"/>
                </a:cubicBezTo>
                <a:cubicBezTo>
                  <a:pt x="16076" y="52378"/>
                  <a:pt x="16109" y="52300"/>
                  <a:pt x="16135" y="52235"/>
                </a:cubicBezTo>
                <a:cubicBezTo>
                  <a:pt x="16258" y="51963"/>
                  <a:pt x="16368" y="51684"/>
                  <a:pt x="16485" y="51412"/>
                </a:cubicBezTo>
                <a:cubicBezTo>
                  <a:pt x="16498" y="51366"/>
                  <a:pt x="16498" y="51327"/>
                  <a:pt x="16504" y="51256"/>
                </a:cubicBezTo>
                <a:cubicBezTo>
                  <a:pt x="16135" y="51451"/>
                  <a:pt x="15791" y="51626"/>
                  <a:pt x="15460" y="51807"/>
                </a:cubicBezTo>
                <a:cubicBezTo>
                  <a:pt x="15330" y="52125"/>
                  <a:pt x="15129" y="52832"/>
                  <a:pt x="15104" y="53072"/>
                </a:cubicBezTo>
                <a:close/>
                <a:moveTo>
                  <a:pt x="10623" y="65678"/>
                </a:moveTo>
                <a:cubicBezTo>
                  <a:pt x="10571" y="65737"/>
                  <a:pt x="10551" y="65750"/>
                  <a:pt x="10538" y="65776"/>
                </a:cubicBezTo>
                <a:cubicBezTo>
                  <a:pt x="10422" y="66035"/>
                  <a:pt x="10298" y="66301"/>
                  <a:pt x="10169" y="66560"/>
                </a:cubicBezTo>
                <a:cubicBezTo>
                  <a:pt x="10117" y="66657"/>
                  <a:pt x="10110" y="66742"/>
                  <a:pt x="10143" y="66846"/>
                </a:cubicBezTo>
                <a:cubicBezTo>
                  <a:pt x="10259" y="67209"/>
                  <a:pt x="10363" y="67572"/>
                  <a:pt x="10467" y="67929"/>
                </a:cubicBezTo>
                <a:cubicBezTo>
                  <a:pt x="10473" y="67961"/>
                  <a:pt x="10493" y="67987"/>
                  <a:pt x="10506" y="68019"/>
                </a:cubicBezTo>
                <a:cubicBezTo>
                  <a:pt x="10538" y="68006"/>
                  <a:pt x="10564" y="67993"/>
                  <a:pt x="10564" y="67987"/>
                </a:cubicBezTo>
                <a:cubicBezTo>
                  <a:pt x="10668" y="67695"/>
                  <a:pt x="10765" y="67410"/>
                  <a:pt x="10862" y="67118"/>
                </a:cubicBezTo>
                <a:cubicBezTo>
                  <a:pt x="10882" y="67073"/>
                  <a:pt x="10888" y="67014"/>
                  <a:pt x="10882" y="66969"/>
                </a:cubicBezTo>
                <a:cubicBezTo>
                  <a:pt x="10811" y="66534"/>
                  <a:pt x="10720" y="66126"/>
                  <a:pt x="10623" y="65678"/>
                </a:cubicBezTo>
                <a:close/>
                <a:moveTo>
                  <a:pt x="26231" y="33397"/>
                </a:moveTo>
                <a:cubicBezTo>
                  <a:pt x="26316" y="33377"/>
                  <a:pt x="26342" y="33377"/>
                  <a:pt x="26361" y="33358"/>
                </a:cubicBezTo>
                <a:cubicBezTo>
                  <a:pt x="26679" y="33163"/>
                  <a:pt x="26990" y="32962"/>
                  <a:pt x="27295" y="32768"/>
                </a:cubicBezTo>
                <a:cubicBezTo>
                  <a:pt x="27386" y="32710"/>
                  <a:pt x="27431" y="32632"/>
                  <a:pt x="27457" y="32534"/>
                </a:cubicBezTo>
                <a:cubicBezTo>
                  <a:pt x="27528" y="32256"/>
                  <a:pt x="27613" y="31970"/>
                  <a:pt x="27684" y="31698"/>
                </a:cubicBezTo>
                <a:cubicBezTo>
                  <a:pt x="27691" y="31659"/>
                  <a:pt x="27691" y="31614"/>
                  <a:pt x="27691" y="31575"/>
                </a:cubicBezTo>
                <a:cubicBezTo>
                  <a:pt x="27671" y="31575"/>
                  <a:pt x="27652" y="31568"/>
                  <a:pt x="27652" y="31575"/>
                </a:cubicBezTo>
                <a:cubicBezTo>
                  <a:pt x="27353" y="31802"/>
                  <a:pt x="27055" y="32035"/>
                  <a:pt x="26750" y="32262"/>
                </a:cubicBezTo>
                <a:cubicBezTo>
                  <a:pt x="26705" y="32307"/>
                  <a:pt x="26666" y="32353"/>
                  <a:pt x="26640" y="32411"/>
                </a:cubicBezTo>
                <a:cubicBezTo>
                  <a:pt x="26510" y="32716"/>
                  <a:pt x="26387" y="33034"/>
                  <a:pt x="26231" y="33397"/>
                </a:cubicBezTo>
                <a:close/>
                <a:moveTo>
                  <a:pt x="25862" y="33851"/>
                </a:moveTo>
                <a:cubicBezTo>
                  <a:pt x="25797" y="33864"/>
                  <a:pt x="25777" y="33864"/>
                  <a:pt x="25765" y="33870"/>
                </a:cubicBezTo>
                <a:cubicBezTo>
                  <a:pt x="25453" y="34039"/>
                  <a:pt x="25148" y="34208"/>
                  <a:pt x="24831" y="34370"/>
                </a:cubicBezTo>
                <a:cubicBezTo>
                  <a:pt x="24759" y="34415"/>
                  <a:pt x="24701" y="34467"/>
                  <a:pt x="24669" y="34545"/>
                </a:cubicBezTo>
                <a:cubicBezTo>
                  <a:pt x="24545" y="34785"/>
                  <a:pt x="24416" y="35018"/>
                  <a:pt x="24299" y="35265"/>
                </a:cubicBezTo>
                <a:cubicBezTo>
                  <a:pt x="24280" y="35303"/>
                  <a:pt x="24254" y="35342"/>
                  <a:pt x="24318" y="35394"/>
                </a:cubicBezTo>
                <a:cubicBezTo>
                  <a:pt x="24675" y="35265"/>
                  <a:pt x="25025" y="35109"/>
                  <a:pt x="25382" y="34953"/>
                </a:cubicBezTo>
                <a:cubicBezTo>
                  <a:pt x="25447" y="34921"/>
                  <a:pt x="25473" y="34875"/>
                  <a:pt x="25499" y="34811"/>
                </a:cubicBezTo>
                <a:cubicBezTo>
                  <a:pt x="25583" y="34577"/>
                  <a:pt x="25680" y="34337"/>
                  <a:pt x="25771" y="34104"/>
                </a:cubicBezTo>
                <a:cubicBezTo>
                  <a:pt x="25797" y="34039"/>
                  <a:pt x="25823" y="33961"/>
                  <a:pt x="25862" y="33851"/>
                </a:cubicBezTo>
                <a:close/>
                <a:moveTo>
                  <a:pt x="22159" y="37061"/>
                </a:moveTo>
                <a:cubicBezTo>
                  <a:pt x="22373" y="37061"/>
                  <a:pt x="22918" y="36925"/>
                  <a:pt x="23365" y="36763"/>
                </a:cubicBezTo>
                <a:cubicBezTo>
                  <a:pt x="23501" y="36477"/>
                  <a:pt x="23638" y="36172"/>
                  <a:pt x="23787" y="35874"/>
                </a:cubicBezTo>
                <a:cubicBezTo>
                  <a:pt x="23793" y="35861"/>
                  <a:pt x="23774" y="35842"/>
                  <a:pt x="23767" y="35809"/>
                </a:cubicBezTo>
                <a:cubicBezTo>
                  <a:pt x="23728" y="35816"/>
                  <a:pt x="23689" y="35822"/>
                  <a:pt x="23650" y="35842"/>
                </a:cubicBezTo>
                <a:cubicBezTo>
                  <a:pt x="23469" y="35900"/>
                  <a:pt x="23294" y="35978"/>
                  <a:pt x="23119" y="36043"/>
                </a:cubicBezTo>
                <a:cubicBezTo>
                  <a:pt x="22976" y="36101"/>
                  <a:pt x="22814" y="36134"/>
                  <a:pt x="22697" y="36218"/>
                </a:cubicBezTo>
                <a:cubicBezTo>
                  <a:pt x="22580" y="36315"/>
                  <a:pt x="22516" y="36477"/>
                  <a:pt x="22425" y="36620"/>
                </a:cubicBezTo>
                <a:cubicBezTo>
                  <a:pt x="22328" y="36763"/>
                  <a:pt x="22237" y="36912"/>
                  <a:pt x="22159" y="37061"/>
                </a:cubicBezTo>
                <a:close/>
                <a:moveTo>
                  <a:pt x="28080" y="30959"/>
                </a:moveTo>
                <a:cubicBezTo>
                  <a:pt x="28157" y="30920"/>
                  <a:pt x="28177" y="30913"/>
                  <a:pt x="28196" y="30894"/>
                </a:cubicBezTo>
                <a:cubicBezTo>
                  <a:pt x="28482" y="30628"/>
                  <a:pt x="28754" y="30362"/>
                  <a:pt x="29039" y="30090"/>
                </a:cubicBezTo>
                <a:cubicBezTo>
                  <a:pt x="29111" y="30018"/>
                  <a:pt x="29150" y="29941"/>
                  <a:pt x="29169" y="29830"/>
                </a:cubicBezTo>
                <a:cubicBezTo>
                  <a:pt x="29201" y="29623"/>
                  <a:pt x="29240" y="29402"/>
                  <a:pt x="29266" y="29195"/>
                </a:cubicBezTo>
                <a:cubicBezTo>
                  <a:pt x="29279" y="29097"/>
                  <a:pt x="29279" y="29007"/>
                  <a:pt x="29299" y="28903"/>
                </a:cubicBezTo>
                <a:cubicBezTo>
                  <a:pt x="29253" y="28909"/>
                  <a:pt x="29240" y="28909"/>
                  <a:pt x="29234" y="28916"/>
                </a:cubicBezTo>
                <a:cubicBezTo>
                  <a:pt x="28975" y="29195"/>
                  <a:pt x="28722" y="29474"/>
                  <a:pt x="28469" y="29759"/>
                </a:cubicBezTo>
                <a:cubicBezTo>
                  <a:pt x="28430" y="29811"/>
                  <a:pt x="28397" y="29863"/>
                  <a:pt x="28378" y="29921"/>
                </a:cubicBezTo>
                <a:cubicBezTo>
                  <a:pt x="28274" y="30252"/>
                  <a:pt x="28190" y="30576"/>
                  <a:pt x="28080" y="30959"/>
                </a:cubicBezTo>
                <a:close/>
                <a:moveTo>
                  <a:pt x="21705" y="37463"/>
                </a:moveTo>
                <a:cubicBezTo>
                  <a:pt x="21653" y="37450"/>
                  <a:pt x="21627" y="37443"/>
                  <a:pt x="21614" y="37443"/>
                </a:cubicBezTo>
                <a:cubicBezTo>
                  <a:pt x="21297" y="37534"/>
                  <a:pt x="20992" y="37612"/>
                  <a:pt x="20674" y="37703"/>
                </a:cubicBezTo>
                <a:cubicBezTo>
                  <a:pt x="20603" y="37722"/>
                  <a:pt x="20544" y="37768"/>
                  <a:pt x="20499" y="37826"/>
                </a:cubicBezTo>
                <a:cubicBezTo>
                  <a:pt x="20369" y="38021"/>
                  <a:pt x="20233" y="38215"/>
                  <a:pt x="20103" y="38410"/>
                </a:cubicBezTo>
                <a:cubicBezTo>
                  <a:pt x="20077" y="38442"/>
                  <a:pt x="20051" y="38475"/>
                  <a:pt x="20097" y="38533"/>
                </a:cubicBezTo>
                <a:cubicBezTo>
                  <a:pt x="20466" y="38455"/>
                  <a:pt x="20849" y="38384"/>
                  <a:pt x="21232" y="38312"/>
                </a:cubicBezTo>
                <a:cubicBezTo>
                  <a:pt x="21394" y="38027"/>
                  <a:pt x="21543" y="37755"/>
                  <a:pt x="21705" y="37463"/>
                </a:cubicBezTo>
                <a:close/>
                <a:moveTo>
                  <a:pt x="12030" y="60322"/>
                </a:moveTo>
                <a:cubicBezTo>
                  <a:pt x="12192" y="60036"/>
                  <a:pt x="12335" y="59771"/>
                  <a:pt x="12477" y="59518"/>
                </a:cubicBezTo>
                <a:cubicBezTo>
                  <a:pt x="12542" y="59395"/>
                  <a:pt x="12594" y="59271"/>
                  <a:pt x="12607" y="59135"/>
                </a:cubicBezTo>
                <a:cubicBezTo>
                  <a:pt x="12626" y="58967"/>
                  <a:pt x="12665" y="58791"/>
                  <a:pt x="12691" y="58629"/>
                </a:cubicBezTo>
                <a:cubicBezTo>
                  <a:pt x="12711" y="58480"/>
                  <a:pt x="12737" y="58318"/>
                  <a:pt x="12763" y="58136"/>
                </a:cubicBezTo>
                <a:cubicBezTo>
                  <a:pt x="12711" y="58162"/>
                  <a:pt x="12691" y="58169"/>
                  <a:pt x="12672" y="58188"/>
                </a:cubicBezTo>
                <a:cubicBezTo>
                  <a:pt x="12484" y="58428"/>
                  <a:pt x="12289" y="58662"/>
                  <a:pt x="12108" y="58908"/>
                </a:cubicBezTo>
                <a:cubicBezTo>
                  <a:pt x="12062" y="58967"/>
                  <a:pt x="12043" y="59038"/>
                  <a:pt x="12030" y="59103"/>
                </a:cubicBezTo>
                <a:cubicBezTo>
                  <a:pt x="12010" y="59485"/>
                  <a:pt x="11991" y="59855"/>
                  <a:pt x="11984" y="60238"/>
                </a:cubicBezTo>
                <a:cubicBezTo>
                  <a:pt x="11984" y="60257"/>
                  <a:pt x="11997" y="60270"/>
                  <a:pt x="12030" y="60322"/>
                </a:cubicBezTo>
                <a:close/>
                <a:moveTo>
                  <a:pt x="11764" y="61269"/>
                </a:moveTo>
                <a:cubicBezTo>
                  <a:pt x="11751" y="61262"/>
                  <a:pt x="11731" y="61262"/>
                  <a:pt x="11718" y="61249"/>
                </a:cubicBezTo>
                <a:cubicBezTo>
                  <a:pt x="11693" y="61282"/>
                  <a:pt x="11667" y="61314"/>
                  <a:pt x="11641" y="61353"/>
                </a:cubicBezTo>
                <a:cubicBezTo>
                  <a:pt x="11511" y="61573"/>
                  <a:pt x="11394" y="61794"/>
                  <a:pt x="11265" y="62014"/>
                </a:cubicBezTo>
                <a:cubicBezTo>
                  <a:pt x="11200" y="62118"/>
                  <a:pt x="11174" y="62222"/>
                  <a:pt x="11187" y="62345"/>
                </a:cubicBezTo>
                <a:cubicBezTo>
                  <a:pt x="11219" y="62695"/>
                  <a:pt x="11252" y="63052"/>
                  <a:pt x="11284" y="63396"/>
                </a:cubicBezTo>
                <a:cubicBezTo>
                  <a:pt x="11284" y="63428"/>
                  <a:pt x="11271" y="63473"/>
                  <a:pt x="11342" y="63480"/>
                </a:cubicBezTo>
                <a:cubicBezTo>
                  <a:pt x="11407" y="63409"/>
                  <a:pt x="11433" y="63311"/>
                  <a:pt x="11466" y="63221"/>
                </a:cubicBezTo>
                <a:cubicBezTo>
                  <a:pt x="11550" y="63000"/>
                  <a:pt x="11667" y="62793"/>
                  <a:pt x="11712" y="62566"/>
                </a:cubicBezTo>
                <a:cubicBezTo>
                  <a:pt x="11764" y="62352"/>
                  <a:pt x="11738" y="62131"/>
                  <a:pt x="11751" y="61917"/>
                </a:cubicBezTo>
                <a:cubicBezTo>
                  <a:pt x="11751" y="61697"/>
                  <a:pt x="11757" y="61476"/>
                  <a:pt x="11764" y="61269"/>
                </a:cubicBezTo>
                <a:close/>
                <a:moveTo>
                  <a:pt x="13100" y="57280"/>
                </a:moveTo>
                <a:cubicBezTo>
                  <a:pt x="13158" y="57229"/>
                  <a:pt x="13191" y="57216"/>
                  <a:pt x="13216" y="57190"/>
                </a:cubicBezTo>
                <a:cubicBezTo>
                  <a:pt x="13405" y="56956"/>
                  <a:pt x="13580" y="56723"/>
                  <a:pt x="13761" y="56483"/>
                </a:cubicBezTo>
                <a:cubicBezTo>
                  <a:pt x="13807" y="56418"/>
                  <a:pt x="13839" y="56347"/>
                  <a:pt x="13865" y="56269"/>
                </a:cubicBezTo>
                <a:cubicBezTo>
                  <a:pt x="13962" y="55977"/>
                  <a:pt x="14059" y="55679"/>
                  <a:pt x="14150" y="55393"/>
                </a:cubicBezTo>
                <a:cubicBezTo>
                  <a:pt x="14163" y="55348"/>
                  <a:pt x="14163" y="55309"/>
                  <a:pt x="14170" y="55264"/>
                </a:cubicBezTo>
                <a:cubicBezTo>
                  <a:pt x="14137" y="55270"/>
                  <a:pt x="14118" y="55270"/>
                  <a:pt x="14105" y="55277"/>
                </a:cubicBezTo>
                <a:cubicBezTo>
                  <a:pt x="13871" y="55497"/>
                  <a:pt x="13631" y="55724"/>
                  <a:pt x="13392" y="55945"/>
                </a:cubicBezTo>
                <a:cubicBezTo>
                  <a:pt x="13340" y="55990"/>
                  <a:pt x="13320" y="56061"/>
                  <a:pt x="13307" y="56139"/>
                </a:cubicBezTo>
                <a:cubicBezTo>
                  <a:pt x="13262" y="56386"/>
                  <a:pt x="13216" y="56632"/>
                  <a:pt x="13165" y="56885"/>
                </a:cubicBezTo>
                <a:cubicBezTo>
                  <a:pt x="13145" y="56995"/>
                  <a:pt x="13126" y="57118"/>
                  <a:pt x="13100" y="57280"/>
                </a:cubicBezTo>
                <a:close/>
                <a:moveTo>
                  <a:pt x="24960" y="34136"/>
                </a:moveTo>
                <a:cubicBezTo>
                  <a:pt x="25278" y="33968"/>
                  <a:pt x="25576" y="33805"/>
                  <a:pt x="25875" y="33630"/>
                </a:cubicBezTo>
                <a:cubicBezTo>
                  <a:pt x="25953" y="33591"/>
                  <a:pt x="25998" y="33527"/>
                  <a:pt x="26030" y="33455"/>
                </a:cubicBezTo>
                <a:cubicBezTo>
                  <a:pt x="26128" y="33202"/>
                  <a:pt x="26231" y="32949"/>
                  <a:pt x="26342" y="32703"/>
                </a:cubicBezTo>
                <a:cubicBezTo>
                  <a:pt x="26355" y="32671"/>
                  <a:pt x="26355" y="32638"/>
                  <a:pt x="26361" y="32599"/>
                </a:cubicBezTo>
                <a:cubicBezTo>
                  <a:pt x="26329" y="32599"/>
                  <a:pt x="26316" y="32586"/>
                  <a:pt x="26296" y="32599"/>
                </a:cubicBezTo>
                <a:cubicBezTo>
                  <a:pt x="26024" y="32794"/>
                  <a:pt x="25745" y="32975"/>
                  <a:pt x="25473" y="33170"/>
                </a:cubicBezTo>
                <a:cubicBezTo>
                  <a:pt x="25440" y="33196"/>
                  <a:pt x="25401" y="33228"/>
                  <a:pt x="25375" y="33267"/>
                </a:cubicBezTo>
                <a:cubicBezTo>
                  <a:pt x="25226" y="33540"/>
                  <a:pt x="25084" y="33812"/>
                  <a:pt x="24934" y="34078"/>
                </a:cubicBezTo>
                <a:cubicBezTo>
                  <a:pt x="24934" y="34091"/>
                  <a:pt x="24947" y="34097"/>
                  <a:pt x="24960" y="34136"/>
                </a:cubicBezTo>
                <a:close/>
                <a:moveTo>
                  <a:pt x="28080" y="30200"/>
                </a:moveTo>
                <a:cubicBezTo>
                  <a:pt x="28047" y="30213"/>
                  <a:pt x="28028" y="30213"/>
                  <a:pt x="28015" y="30219"/>
                </a:cubicBezTo>
                <a:cubicBezTo>
                  <a:pt x="27781" y="30446"/>
                  <a:pt x="27548" y="30673"/>
                  <a:pt x="27321" y="30900"/>
                </a:cubicBezTo>
                <a:cubicBezTo>
                  <a:pt x="27269" y="30952"/>
                  <a:pt x="27230" y="31017"/>
                  <a:pt x="27198" y="31082"/>
                </a:cubicBezTo>
                <a:cubicBezTo>
                  <a:pt x="27087" y="31341"/>
                  <a:pt x="26971" y="31607"/>
                  <a:pt x="26860" y="31873"/>
                </a:cubicBezTo>
                <a:cubicBezTo>
                  <a:pt x="26847" y="31899"/>
                  <a:pt x="26847" y="31931"/>
                  <a:pt x="26847" y="31996"/>
                </a:cubicBezTo>
                <a:cubicBezTo>
                  <a:pt x="27185" y="31763"/>
                  <a:pt x="27464" y="31529"/>
                  <a:pt x="27742" y="31289"/>
                </a:cubicBezTo>
                <a:cubicBezTo>
                  <a:pt x="27788" y="31250"/>
                  <a:pt x="27833" y="31179"/>
                  <a:pt x="27846" y="31114"/>
                </a:cubicBezTo>
                <a:cubicBezTo>
                  <a:pt x="27930" y="30848"/>
                  <a:pt x="28002" y="30576"/>
                  <a:pt x="28073" y="30304"/>
                </a:cubicBezTo>
                <a:cubicBezTo>
                  <a:pt x="28080" y="30271"/>
                  <a:pt x="28080" y="30239"/>
                  <a:pt x="28080" y="30200"/>
                </a:cubicBezTo>
                <a:close/>
                <a:moveTo>
                  <a:pt x="14643" y="54505"/>
                </a:moveTo>
                <a:cubicBezTo>
                  <a:pt x="14721" y="54440"/>
                  <a:pt x="14766" y="54421"/>
                  <a:pt x="14786" y="54382"/>
                </a:cubicBezTo>
                <a:cubicBezTo>
                  <a:pt x="14974" y="54213"/>
                  <a:pt x="15155" y="54038"/>
                  <a:pt x="15337" y="53856"/>
                </a:cubicBezTo>
                <a:cubicBezTo>
                  <a:pt x="15363" y="53837"/>
                  <a:pt x="15395" y="53811"/>
                  <a:pt x="15415" y="53779"/>
                </a:cubicBezTo>
                <a:cubicBezTo>
                  <a:pt x="15493" y="53675"/>
                  <a:pt x="15823" y="52916"/>
                  <a:pt x="15869" y="52735"/>
                </a:cubicBezTo>
                <a:cubicBezTo>
                  <a:pt x="15823" y="52748"/>
                  <a:pt x="15791" y="52761"/>
                  <a:pt x="15771" y="52780"/>
                </a:cubicBezTo>
                <a:cubicBezTo>
                  <a:pt x="15544" y="52942"/>
                  <a:pt x="15318" y="53104"/>
                  <a:pt x="15078" y="53266"/>
                </a:cubicBezTo>
                <a:cubicBezTo>
                  <a:pt x="15000" y="53325"/>
                  <a:pt x="14948" y="53390"/>
                  <a:pt x="14928" y="53474"/>
                </a:cubicBezTo>
                <a:lnTo>
                  <a:pt x="14656" y="54330"/>
                </a:lnTo>
                <a:cubicBezTo>
                  <a:pt x="14656" y="54369"/>
                  <a:pt x="14656" y="54401"/>
                  <a:pt x="14643" y="54505"/>
                </a:cubicBezTo>
                <a:close/>
                <a:moveTo>
                  <a:pt x="10992" y="66599"/>
                </a:moveTo>
                <a:cubicBezTo>
                  <a:pt x="11044" y="66528"/>
                  <a:pt x="11057" y="66515"/>
                  <a:pt x="11070" y="66489"/>
                </a:cubicBezTo>
                <a:cubicBezTo>
                  <a:pt x="11141" y="66236"/>
                  <a:pt x="11219" y="65983"/>
                  <a:pt x="11284" y="65730"/>
                </a:cubicBezTo>
                <a:cubicBezTo>
                  <a:pt x="11303" y="65672"/>
                  <a:pt x="11310" y="65587"/>
                  <a:pt x="11303" y="65523"/>
                </a:cubicBezTo>
                <a:cubicBezTo>
                  <a:pt x="11278" y="65192"/>
                  <a:pt x="11245" y="64861"/>
                  <a:pt x="11213" y="64524"/>
                </a:cubicBezTo>
                <a:cubicBezTo>
                  <a:pt x="11213" y="64485"/>
                  <a:pt x="11187" y="64453"/>
                  <a:pt x="11154" y="64375"/>
                </a:cubicBezTo>
                <a:cubicBezTo>
                  <a:pt x="11012" y="64699"/>
                  <a:pt x="10882" y="64984"/>
                  <a:pt x="10759" y="65283"/>
                </a:cubicBezTo>
                <a:cubicBezTo>
                  <a:pt x="10746" y="65328"/>
                  <a:pt x="10733" y="65386"/>
                  <a:pt x="10746" y="65445"/>
                </a:cubicBezTo>
                <a:cubicBezTo>
                  <a:pt x="10830" y="65808"/>
                  <a:pt x="10908" y="66171"/>
                  <a:pt x="10992" y="66599"/>
                </a:cubicBezTo>
                <a:close/>
                <a:moveTo>
                  <a:pt x="22872" y="35913"/>
                </a:moveTo>
                <a:cubicBezTo>
                  <a:pt x="22937" y="35920"/>
                  <a:pt x="22950" y="35926"/>
                  <a:pt x="22970" y="35920"/>
                </a:cubicBezTo>
                <a:cubicBezTo>
                  <a:pt x="23268" y="35809"/>
                  <a:pt x="23560" y="35699"/>
                  <a:pt x="23858" y="35589"/>
                </a:cubicBezTo>
                <a:cubicBezTo>
                  <a:pt x="23942" y="35556"/>
                  <a:pt x="23988" y="35498"/>
                  <a:pt x="24027" y="35427"/>
                </a:cubicBezTo>
                <a:cubicBezTo>
                  <a:pt x="24143" y="35200"/>
                  <a:pt x="24267" y="34979"/>
                  <a:pt x="24377" y="34752"/>
                </a:cubicBezTo>
                <a:cubicBezTo>
                  <a:pt x="24396" y="34720"/>
                  <a:pt x="24403" y="34687"/>
                  <a:pt x="24409" y="34655"/>
                </a:cubicBezTo>
                <a:cubicBezTo>
                  <a:pt x="24377" y="34648"/>
                  <a:pt x="24364" y="34642"/>
                  <a:pt x="24344" y="34648"/>
                </a:cubicBezTo>
                <a:cubicBezTo>
                  <a:pt x="24053" y="34791"/>
                  <a:pt x="23767" y="34947"/>
                  <a:pt x="23475" y="35096"/>
                </a:cubicBezTo>
                <a:cubicBezTo>
                  <a:pt x="23430" y="35115"/>
                  <a:pt x="23391" y="35161"/>
                  <a:pt x="23359" y="35200"/>
                </a:cubicBezTo>
                <a:cubicBezTo>
                  <a:pt x="23197" y="35427"/>
                  <a:pt x="23041" y="35660"/>
                  <a:pt x="22872" y="35913"/>
                </a:cubicBezTo>
                <a:close/>
                <a:moveTo>
                  <a:pt x="22341" y="36399"/>
                </a:moveTo>
                <a:lnTo>
                  <a:pt x="22302" y="36360"/>
                </a:lnTo>
                <a:cubicBezTo>
                  <a:pt x="22003" y="36477"/>
                  <a:pt x="21705" y="36594"/>
                  <a:pt x="21400" y="36717"/>
                </a:cubicBezTo>
                <a:cubicBezTo>
                  <a:pt x="21348" y="36737"/>
                  <a:pt x="21297" y="36788"/>
                  <a:pt x="21264" y="36834"/>
                </a:cubicBezTo>
                <a:cubicBezTo>
                  <a:pt x="21128" y="37009"/>
                  <a:pt x="20998" y="37178"/>
                  <a:pt x="20869" y="37346"/>
                </a:cubicBezTo>
                <a:cubicBezTo>
                  <a:pt x="20849" y="37372"/>
                  <a:pt x="20843" y="37405"/>
                  <a:pt x="20836" y="37430"/>
                </a:cubicBezTo>
                <a:cubicBezTo>
                  <a:pt x="20862" y="37437"/>
                  <a:pt x="20869" y="37443"/>
                  <a:pt x="20875" y="37443"/>
                </a:cubicBezTo>
                <a:cubicBezTo>
                  <a:pt x="21186" y="37366"/>
                  <a:pt x="21485" y="37288"/>
                  <a:pt x="21789" y="37203"/>
                </a:cubicBezTo>
                <a:cubicBezTo>
                  <a:pt x="21841" y="37184"/>
                  <a:pt x="21887" y="37145"/>
                  <a:pt x="21913" y="37106"/>
                </a:cubicBezTo>
                <a:cubicBezTo>
                  <a:pt x="22049" y="36879"/>
                  <a:pt x="22198" y="36639"/>
                  <a:pt x="22341" y="36399"/>
                </a:cubicBezTo>
                <a:close/>
                <a:moveTo>
                  <a:pt x="10947" y="67442"/>
                </a:moveTo>
                <a:cubicBezTo>
                  <a:pt x="10850" y="67721"/>
                  <a:pt x="10759" y="67961"/>
                  <a:pt x="10661" y="68207"/>
                </a:cubicBezTo>
                <a:cubicBezTo>
                  <a:pt x="10616" y="68318"/>
                  <a:pt x="10623" y="68434"/>
                  <a:pt x="10655" y="68545"/>
                </a:cubicBezTo>
                <a:cubicBezTo>
                  <a:pt x="10733" y="68817"/>
                  <a:pt x="10811" y="69083"/>
                  <a:pt x="10888" y="69349"/>
                </a:cubicBezTo>
                <a:cubicBezTo>
                  <a:pt x="10908" y="69401"/>
                  <a:pt x="10921" y="69446"/>
                  <a:pt x="10960" y="69550"/>
                </a:cubicBezTo>
                <a:cubicBezTo>
                  <a:pt x="10986" y="69498"/>
                  <a:pt x="11005" y="69472"/>
                  <a:pt x="11012" y="69446"/>
                </a:cubicBezTo>
                <a:cubicBezTo>
                  <a:pt x="11070" y="69193"/>
                  <a:pt x="11135" y="68934"/>
                  <a:pt x="11180" y="68687"/>
                </a:cubicBezTo>
                <a:cubicBezTo>
                  <a:pt x="11200" y="68622"/>
                  <a:pt x="11187" y="68538"/>
                  <a:pt x="11180" y="68473"/>
                </a:cubicBezTo>
                <a:cubicBezTo>
                  <a:pt x="11135" y="68175"/>
                  <a:pt x="11076" y="67877"/>
                  <a:pt x="11012" y="67572"/>
                </a:cubicBezTo>
                <a:cubicBezTo>
                  <a:pt x="11005" y="67526"/>
                  <a:pt x="10979" y="67501"/>
                  <a:pt x="10947" y="67442"/>
                </a:cubicBezTo>
                <a:close/>
                <a:moveTo>
                  <a:pt x="17782" y="50640"/>
                </a:moveTo>
                <a:cubicBezTo>
                  <a:pt x="17730" y="50627"/>
                  <a:pt x="17723" y="50614"/>
                  <a:pt x="17710" y="50614"/>
                </a:cubicBezTo>
                <a:cubicBezTo>
                  <a:pt x="17445" y="50763"/>
                  <a:pt x="17172" y="50899"/>
                  <a:pt x="16900" y="51049"/>
                </a:cubicBezTo>
                <a:cubicBezTo>
                  <a:pt x="16854" y="51068"/>
                  <a:pt x="16809" y="51133"/>
                  <a:pt x="16783" y="51185"/>
                </a:cubicBezTo>
                <a:cubicBezTo>
                  <a:pt x="16660" y="51470"/>
                  <a:pt x="16550" y="51749"/>
                  <a:pt x="16426" y="52028"/>
                </a:cubicBezTo>
                <a:cubicBezTo>
                  <a:pt x="16413" y="52034"/>
                  <a:pt x="16433" y="52060"/>
                  <a:pt x="16439" y="52073"/>
                </a:cubicBezTo>
                <a:cubicBezTo>
                  <a:pt x="16465" y="52067"/>
                  <a:pt x="16491" y="52060"/>
                  <a:pt x="16511" y="52041"/>
                </a:cubicBezTo>
                <a:cubicBezTo>
                  <a:pt x="16738" y="51879"/>
                  <a:pt x="16958" y="51710"/>
                  <a:pt x="17185" y="51541"/>
                </a:cubicBezTo>
                <a:cubicBezTo>
                  <a:pt x="17224" y="51509"/>
                  <a:pt x="17276" y="51470"/>
                  <a:pt x="17302" y="51425"/>
                </a:cubicBezTo>
                <a:cubicBezTo>
                  <a:pt x="17464" y="51185"/>
                  <a:pt x="17620" y="50919"/>
                  <a:pt x="17782" y="50640"/>
                </a:cubicBezTo>
                <a:close/>
                <a:moveTo>
                  <a:pt x="28521" y="29409"/>
                </a:moveTo>
                <a:cubicBezTo>
                  <a:pt x="28579" y="29376"/>
                  <a:pt x="28598" y="29376"/>
                  <a:pt x="28611" y="29363"/>
                </a:cubicBezTo>
                <a:cubicBezTo>
                  <a:pt x="28838" y="29097"/>
                  <a:pt x="29072" y="28825"/>
                  <a:pt x="29299" y="28559"/>
                </a:cubicBezTo>
                <a:cubicBezTo>
                  <a:pt x="29357" y="28494"/>
                  <a:pt x="29377" y="28423"/>
                  <a:pt x="29396" y="28339"/>
                </a:cubicBezTo>
                <a:cubicBezTo>
                  <a:pt x="29435" y="28079"/>
                  <a:pt x="29487" y="27820"/>
                  <a:pt x="29526" y="27561"/>
                </a:cubicBezTo>
                <a:cubicBezTo>
                  <a:pt x="29532" y="27541"/>
                  <a:pt x="29558" y="27496"/>
                  <a:pt x="29500" y="27470"/>
                </a:cubicBezTo>
                <a:cubicBezTo>
                  <a:pt x="29487" y="27489"/>
                  <a:pt x="29461" y="27502"/>
                  <a:pt x="29441" y="27522"/>
                </a:cubicBezTo>
                <a:cubicBezTo>
                  <a:pt x="29260" y="27775"/>
                  <a:pt x="29072" y="28034"/>
                  <a:pt x="28884" y="28280"/>
                </a:cubicBezTo>
                <a:cubicBezTo>
                  <a:pt x="28851" y="28326"/>
                  <a:pt x="28819" y="28371"/>
                  <a:pt x="28806" y="28423"/>
                </a:cubicBezTo>
                <a:cubicBezTo>
                  <a:pt x="28709" y="28754"/>
                  <a:pt x="28618" y="29065"/>
                  <a:pt x="28521" y="29409"/>
                </a:cubicBezTo>
                <a:close/>
                <a:moveTo>
                  <a:pt x="18754" y="38799"/>
                </a:moveTo>
                <a:cubicBezTo>
                  <a:pt x="19053" y="38740"/>
                  <a:pt x="19351" y="38676"/>
                  <a:pt x="19649" y="38617"/>
                </a:cubicBezTo>
                <a:cubicBezTo>
                  <a:pt x="19740" y="38604"/>
                  <a:pt x="19799" y="38552"/>
                  <a:pt x="19837" y="38481"/>
                </a:cubicBezTo>
                <a:cubicBezTo>
                  <a:pt x="19954" y="38299"/>
                  <a:pt x="20071" y="38131"/>
                  <a:pt x="20188" y="37962"/>
                </a:cubicBezTo>
                <a:cubicBezTo>
                  <a:pt x="20201" y="37930"/>
                  <a:pt x="20252" y="37897"/>
                  <a:pt x="20201" y="37833"/>
                </a:cubicBezTo>
                <a:lnTo>
                  <a:pt x="19325" y="38098"/>
                </a:lnTo>
                <a:cubicBezTo>
                  <a:pt x="19286" y="38118"/>
                  <a:pt x="19247" y="38137"/>
                  <a:pt x="19215" y="38170"/>
                </a:cubicBezTo>
                <a:cubicBezTo>
                  <a:pt x="19046" y="38371"/>
                  <a:pt x="18884" y="38552"/>
                  <a:pt x="18754" y="38799"/>
                </a:cubicBezTo>
                <a:close/>
                <a:moveTo>
                  <a:pt x="25706" y="32826"/>
                </a:moveTo>
                <a:cubicBezTo>
                  <a:pt x="25959" y="32645"/>
                  <a:pt x="26212" y="32476"/>
                  <a:pt x="26452" y="32294"/>
                </a:cubicBezTo>
                <a:cubicBezTo>
                  <a:pt x="26504" y="32262"/>
                  <a:pt x="26536" y="32210"/>
                  <a:pt x="26556" y="32152"/>
                </a:cubicBezTo>
                <a:cubicBezTo>
                  <a:pt x="26653" y="31931"/>
                  <a:pt x="26744" y="31704"/>
                  <a:pt x="26841" y="31477"/>
                </a:cubicBezTo>
                <a:cubicBezTo>
                  <a:pt x="26847" y="31451"/>
                  <a:pt x="26847" y="31419"/>
                  <a:pt x="26860" y="31348"/>
                </a:cubicBezTo>
                <a:cubicBezTo>
                  <a:pt x="26705" y="31484"/>
                  <a:pt x="26588" y="31607"/>
                  <a:pt x="26458" y="31704"/>
                </a:cubicBezTo>
                <a:cubicBezTo>
                  <a:pt x="26199" y="31905"/>
                  <a:pt x="26004" y="32158"/>
                  <a:pt x="25855" y="32450"/>
                </a:cubicBezTo>
                <a:cubicBezTo>
                  <a:pt x="25797" y="32554"/>
                  <a:pt x="25706" y="32664"/>
                  <a:pt x="25706" y="32826"/>
                </a:cubicBezTo>
                <a:close/>
                <a:moveTo>
                  <a:pt x="23689" y="34726"/>
                </a:moveTo>
                <a:lnTo>
                  <a:pt x="23728" y="34772"/>
                </a:lnTo>
                <a:cubicBezTo>
                  <a:pt x="23988" y="34642"/>
                  <a:pt x="24241" y="34499"/>
                  <a:pt x="24500" y="34383"/>
                </a:cubicBezTo>
                <a:cubicBezTo>
                  <a:pt x="24578" y="34337"/>
                  <a:pt x="24623" y="34285"/>
                  <a:pt x="24662" y="34208"/>
                </a:cubicBezTo>
                <a:cubicBezTo>
                  <a:pt x="24766" y="34006"/>
                  <a:pt x="24883" y="33812"/>
                  <a:pt x="24986" y="33617"/>
                </a:cubicBezTo>
                <a:cubicBezTo>
                  <a:pt x="24993" y="33604"/>
                  <a:pt x="24993" y="33572"/>
                  <a:pt x="25012" y="33520"/>
                </a:cubicBezTo>
                <a:cubicBezTo>
                  <a:pt x="24954" y="33553"/>
                  <a:pt x="24915" y="33572"/>
                  <a:pt x="24870" y="33591"/>
                </a:cubicBezTo>
                <a:cubicBezTo>
                  <a:pt x="24727" y="33689"/>
                  <a:pt x="24591" y="33786"/>
                  <a:pt x="24448" y="33883"/>
                </a:cubicBezTo>
                <a:cubicBezTo>
                  <a:pt x="24344" y="33961"/>
                  <a:pt x="24234" y="34026"/>
                  <a:pt x="24150" y="34110"/>
                </a:cubicBezTo>
                <a:cubicBezTo>
                  <a:pt x="23981" y="34298"/>
                  <a:pt x="23832" y="34512"/>
                  <a:pt x="23689" y="34726"/>
                </a:cubicBezTo>
                <a:close/>
                <a:moveTo>
                  <a:pt x="22976" y="35388"/>
                </a:moveTo>
                <a:cubicBezTo>
                  <a:pt x="22944" y="35388"/>
                  <a:pt x="22911" y="35388"/>
                  <a:pt x="22892" y="35394"/>
                </a:cubicBezTo>
                <a:cubicBezTo>
                  <a:pt x="22269" y="35667"/>
                  <a:pt x="22127" y="35783"/>
                  <a:pt x="21712" y="36296"/>
                </a:cubicBezTo>
                <a:cubicBezTo>
                  <a:pt x="21686" y="36328"/>
                  <a:pt x="21647" y="36348"/>
                  <a:pt x="21679" y="36412"/>
                </a:cubicBezTo>
                <a:cubicBezTo>
                  <a:pt x="21945" y="36309"/>
                  <a:pt x="22211" y="36211"/>
                  <a:pt x="22483" y="36101"/>
                </a:cubicBezTo>
                <a:cubicBezTo>
                  <a:pt x="22535" y="36075"/>
                  <a:pt x="22587" y="36023"/>
                  <a:pt x="22619" y="35978"/>
                </a:cubicBezTo>
                <a:cubicBezTo>
                  <a:pt x="22743" y="35809"/>
                  <a:pt x="22853" y="35634"/>
                  <a:pt x="22970" y="35459"/>
                </a:cubicBezTo>
                <a:cubicBezTo>
                  <a:pt x="22970" y="35453"/>
                  <a:pt x="22970" y="35427"/>
                  <a:pt x="22976" y="35388"/>
                </a:cubicBezTo>
                <a:close/>
                <a:moveTo>
                  <a:pt x="27509" y="30466"/>
                </a:moveTo>
                <a:cubicBezTo>
                  <a:pt x="27749" y="30271"/>
                  <a:pt x="27963" y="30051"/>
                  <a:pt x="28170" y="29830"/>
                </a:cubicBezTo>
                <a:cubicBezTo>
                  <a:pt x="28209" y="29791"/>
                  <a:pt x="28235" y="29727"/>
                  <a:pt x="28255" y="29662"/>
                </a:cubicBezTo>
                <a:cubicBezTo>
                  <a:pt x="28320" y="29435"/>
                  <a:pt x="28384" y="29208"/>
                  <a:pt x="28443" y="28987"/>
                </a:cubicBezTo>
                <a:cubicBezTo>
                  <a:pt x="28456" y="28968"/>
                  <a:pt x="28443" y="28942"/>
                  <a:pt x="28436" y="28903"/>
                </a:cubicBezTo>
                <a:cubicBezTo>
                  <a:pt x="27995" y="29357"/>
                  <a:pt x="27658" y="29856"/>
                  <a:pt x="27509" y="30466"/>
                </a:cubicBezTo>
                <a:close/>
                <a:moveTo>
                  <a:pt x="19565" y="37826"/>
                </a:moveTo>
                <a:cubicBezTo>
                  <a:pt x="19740" y="37820"/>
                  <a:pt x="19876" y="37742"/>
                  <a:pt x="20025" y="37709"/>
                </a:cubicBezTo>
                <a:cubicBezTo>
                  <a:pt x="20162" y="37670"/>
                  <a:pt x="20317" y="37657"/>
                  <a:pt x="20428" y="37573"/>
                </a:cubicBezTo>
                <a:cubicBezTo>
                  <a:pt x="20551" y="37495"/>
                  <a:pt x="20629" y="37346"/>
                  <a:pt x="20719" y="37223"/>
                </a:cubicBezTo>
                <a:cubicBezTo>
                  <a:pt x="20791" y="37139"/>
                  <a:pt x="20869" y="37054"/>
                  <a:pt x="20933" y="36912"/>
                </a:cubicBezTo>
                <a:cubicBezTo>
                  <a:pt x="20719" y="36977"/>
                  <a:pt x="20557" y="37061"/>
                  <a:pt x="20382" y="37126"/>
                </a:cubicBezTo>
                <a:cubicBezTo>
                  <a:pt x="20188" y="37203"/>
                  <a:pt x="20006" y="37307"/>
                  <a:pt x="19870" y="37469"/>
                </a:cubicBezTo>
                <a:cubicBezTo>
                  <a:pt x="19779" y="37580"/>
                  <a:pt x="19656" y="37670"/>
                  <a:pt x="19565" y="37826"/>
                </a:cubicBezTo>
                <a:close/>
                <a:moveTo>
                  <a:pt x="11472" y="65004"/>
                </a:moveTo>
                <a:cubicBezTo>
                  <a:pt x="11718" y="64381"/>
                  <a:pt x="11706" y="63765"/>
                  <a:pt x="11718" y="63123"/>
                </a:cubicBezTo>
                <a:cubicBezTo>
                  <a:pt x="11673" y="63162"/>
                  <a:pt x="11654" y="63169"/>
                  <a:pt x="11641" y="63195"/>
                </a:cubicBezTo>
                <a:cubicBezTo>
                  <a:pt x="11556" y="63415"/>
                  <a:pt x="11466" y="63636"/>
                  <a:pt x="11381" y="63850"/>
                </a:cubicBezTo>
                <a:cubicBezTo>
                  <a:pt x="11362" y="63914"/>
                  <a:pt x="11349" y="63992"/>
                  <a:pt x="11349" y="64064"/>
                </a:cubicBezTo>
                <a:cubicBezTo>
                  <a:pt x="11368" y="64323"/>
                  <a:pt x="11401" y="64582"/>
                  <a:pt x="11427" y="64842"/>
                </a:cubicBezTo>
                <a:cubicBezTo>
                  <a:pt x="11433" y="64881"/>
                  <a:pt x="11446" y="64920"/>
                  <a:pt x="11472" y="65004"/>
                </a:cubicBezTo>
                <a:close/>
                <a:moveTo>
                  <a:pt x="18858" y="38280"/>
                </a:moveTo>
                <a:cubicBezTo>
                  <a:pt x="18314" y="38410"/>
                  <a:pt x="17847" y="38598"/>
                  <a:pt x="17509" y="39091"/>
                </a:cubicBezTo>
                <a:cubicBezTo>
                  <a:pt x="17795" y="39026"/>
                  <a:pt x="18048" y="38967"/>
                  <a:pt x="18294" y="38909"/>
                </a:cubicBezTo>
                <a:cubicBezTo>
                  <a:pt x="18326" y="38903"/>
                  <a:pt x="18372" y="38890"/>
                  <a:pt x="18385" y="38864"/>
                </a:cubicBezTo>
                <a:cubicBezTo>
                  <a:pt x="18540" y="38676"/>
                  <a:pt x="18696" y="38507"/>
                  <a:pt x="18858" y="38280"/>
                </a:cubicBezTo>
                <a:close/>
                <a:moveTo>
                  <a:pt x="12821" y="58804"/>
                </a:moveTo>
                <a:cubicBezTo>
                  <a:pt x="13145" y="58415"/>
                  <a:pt x="13541" y="57475"/>
                  <a:pt x="13554" y="57099"/>
                </a:cubicBezTo>
                <a:cubicBezTo>
                  <a:pt x="13541" y="57105"/>
                  <a:pt x="13515" y="57105"/>
                  <a:pt x="13508" y="57125"/>
                </a:cubicBezTo>
                <a:cubicBezTo>
                  <a:pt x="13353" y="57313"/>
                  <a:pt x="13197" y="57507"/>
                  <a:pt x="13054" y="57702"/>
                </a:cubicBezTo>
                <a:cubicBezTo>
                  <a:pt x="13022" y="57747"/>
                  <a:pt x="12996" y="57812"/>
                  <a:pt x="12983" y="57871"/>
                </a:cubicBezTo>
                <a:cubicBezTo>
                  <a:pt x="12931" y="58162"/>
                  <a:pt x="12886" y="58454"/>
                  <a:pt x="12821" y="58804"/>
                </a:cubicBezTo>
                <a:close/>
                <a:moveTo>
                  <a:pt x="14196" y="55834"/>
                </a:moveTo>
                <a:cubicBezTo>
                  <a:pt x="14423" y="55594"/>
                  <a:pt x="14643" y="55354"/>
                  <a:pt x="14805" y="55069"/>
                </a:cubicBezTo>
                <a:cubicBezTo>
                  <a:pt x="14915" y="54862"/>
                  <a:pt x="15013" y="54648"/>
                  <a:pt x="15123" y="54434"/>
                </a:cubicBezTo>
                <a:cubicBezTo>
                  <a:pt x="15136" y="54401"/>
                  <a:pt x="15136" y="54362"/>
                  <a:pt x="15155" y="54278"/>
                </a:cubicBezTo>
                <a:cubicBezTo>
                  <a:pt x="14928" y="54492"/>
                  <a:pt x="14734" y="54667"/>
                  <a:pt x="14552" y="54855"/>
                </a:cubicBezTo>
                <a:cubicBezTo>
                  <a:pt x="14507" y="54901"/>
                  <a:pt x="14475" y="54978"/>
                  <a:pt x="14455" y="55043"/>
                </a:cubicBezTo>
                <a:cubicBezTo>
                  <a:pt x="14384" y="55257"/>
                  <a:pt x="14312" y="55484"/>
                  <a:pt x="14235" y="55711"/>
                </a:cubicBezTo>
                <a:cubicBezTo>
                  <a:pt x="14215" y="55763"/>
                  <a:pt x="14202" y="55802"/>
                  <a:pt x="14196" y="55834"/>
                </a:cubicBezTo>
                <a:close/>
                <a:moveTo>
                  <a:pt x="11375" y="66288"/>
                </a:moveTo>
                <a:cubicBezTo>
                  <a:pt x="11362" y="66275"/>
                  <a:pt x="11342" y="66275"/>
                  <a:pt x="11316" y="66268"/>
                </a:cubicBezTo>
                <a:cubicBezTo>
                  <a:pt x="11245" y="66502"/>
                  <a:pt x="11167" y="66748"/>
                  <a:pt x="11089" y="66988"/>
                </a:cubicBezTo>
                <a:cubicBezTo>
                  <a:pt x="11083" y="67034"/>
                  <a:pt x="11089" y="67079"/>
                  <a:pt x="11102" y="67118"/>
                </a:cubicBezTo>
                <a:cubicBezTo>
                  <a:pt x="11148" y="67371"/>
                  <a:pt x="11193" y="67617"/>
                  <a:pt x="11245" y="67864"/>
                </a:cubicBezTo>
                <a:cubicBezTo>
                  <a:pt x="11245" y="67883"/>
                  <a:pt x="11278" y="67896"/>
                  <a:pt x="11284" y="67916"/>
                </a:cubicBezTo>
                <a:cubicBezTo>
                  <a:pt x="11303" y="67896"/>
                  <a:pt x="11310" y="67896"/>
                  <a:pt x="11310" y="67890"/>
                </a:cubicBezTo>
                <a:cubicBezTo>
                  <a:pt x="11472" y="67351"/>
                  <a:pt x="11440" y="66820"/>
                  <a:pt x="11375" y="66288"/>
                </a:cubicBezTo>
                <a:close/>
                <a:moveTo>
                  <a:pt x="15882" y="53292"/>
                </a:moveTo>
                <a:cubicBezTo>
                  <a:pt x="16303" y="52988"/>
                  <a:pt x="16861" y="52274"/>
                  <a:pt x="16939" y="51943"/>
                </a:cubicBezTo>
                <a:cubicBezTo>
                  <a:pt x="16718" y="52106"/>
                  <a:pt x="16504" y="52261"/>
                  <a:pt x="16297" y="52417"/>
                </a:cubicBezTo>
                <a:cubicBezTo>
                  <a:pt x="16271" y="52430"/>
                  <a:pt x="16258" y="52449"/>
                  <a:pt x="16238" y="52469"/>
                </a:cubicBezTo>
                <a:cubicBezTo>
                  <a:pt x="16148" y="52650"/>
                  <a:pt x="16070" y="52825"/>
                  <a:pt x="15985" y="53007"/>
                </a:cubicBezTo>
                <a:cubicBezTo>
                  <a:pt x="15953" y="53072"/>
                  <a:pt x="15934" y="53137"/>
                  <a:pt x="15901" y="53202"/>
                </a:cubicBezTo>
                <a:cubicBezTo>
                  <a:pt x="15888" y="53234"/>
                  <a:pt x="15888" y="53260"/>
                  <a:pt x="15882" y="53292"/>
                </a:cubicBezTo>
                <a:close/>
                <a:moveTo>
                  <a:pt x="11265" y="69115"/>
                </a:moveTo>
                <a:cubicBezTo>
                  <a:pt x="11167" y="69407"/>
                  <a:pt x="11109" y="69647"/>
                  <a:pt x="11057" y="69893"/>
                </a:cubicBezTo>
                <a:cubicBezTo>
                  <a:pt x="11051" y="69945"/>
                  <a:pt x="11070" y="70010"/>
                  <a:pt x="11083" y="70075"/>
                </a:cubicBezTo>
                <a:cubicBezTo>
                  <a:pt x="11135" y="70289"/>
                  <a:pt x="11187" y="70496"/>
                  <a:pt x="11245" y="70704"/>
                </a:cubicBezTo>
                <a:cubicBezTo>
                  <a:pt x="11252" y="70743"/>
                  <a:pt x="11278" y="70769"/>
                  <a:pt x="11316" y="70749"/>
                </a:cubicBezTo>
                <a:cubicBezTo>
                  <a:pt x="11433" y="70224"/>
                  <a:pt x="11394" y="69705"/>
                  <a:pt x="11265" y="69115"/>
                </a:cubicBezTo>
                <a:close/>
                <a:moveTo>
                  <a:pt x="17769" y="51036"/>
                </a:moveTo>
                <a:cubicBezTo>
                  <a:pt x="18203" y="50815"/>
                  <a:pt x="18528" y="50484"/>
                  <a:pt x="18800" y="50095"/>
                </a:cubicBezTo>
                <a:cubicBezTo>
                  <a:pt x="18826" y="50056"/>
                  <a:pt x="18891" y="50030"/>
                  <a:pt x="18839" y="49959"/>
                </a:cubicBezTo>
                <a:cubicBezTo>
                  <a:pt x="18638" y="50082"/>
                  <a:pt x="18437" y="50193"/>
                  <a:pt x="18236" y="50316"/>
                </a:cubicBezTo>
                <a:cubicBezTo>
                  <a:pt x="18190" y="50342"/>
                  <a:pt x="18145" y="50381"/>
                  <a:pt x="18119" y="50426"/>
                </a:cubicBezTo>
                <a:cubicBezTo>
                  <a:pt x="17996" y="50634"/>
                  <a:pt x="17886" y="50835"/>
                  <a:pt x="17769" y="51036"/>
                </a:cubicBezTo>
                <a:close/>
                <a:moveTo>
                  <a:pt x="24636" y="33494"/>
                </a:moveTo>
                <a:cubicBezTo>
                  <a:pt x="24662" y="33507"/>
                  <a:pt x="24669" y="33514"/>
                  <a:pt x="24675" y="33507"/>
                </a:cubicBezTo>
                <a:cubicBezTo>
                  <a:pt x="24805" y="33423"/>
                  <a:pt x="24934" y="33345"/>
                  <a:pt x="25064" y="33254"/>
                </a:cubicBezTo>
                <a:cubicBezTo>
                  <a:pt x="25291" y="33099"/>
                  <a:pt x="25466" y="32859"/>
                  <a:pt x="25576" y="32508"/>
                </a:cubicBezTo>
                <a:cubicBezTo>
                  <a:pt x="25207" y="32813"/>
                  <a:pt x="24870" y="33105"/>
                  <a:pt x="24636" y="33494"/>
                </a:cubicBezTo>
                <a:close/>
                <a:moveTo>
                  <a:pt x="23650" y="34493"/>
                </a:moveTo>
                <a:cubicBezTo>
                  <a:pt x="23242" y="34687"/>
                  <a:pt x="22892" y="34934"/>
                  <a:pt x="22619" y="35303"/>
                </a:cubicBezTo>
                <a:cubicBezTo>
                  <a:pt x="22762" y="35265"/>
                  <a:pt x="23216" y="35044"/>
                  <a:pt x="23281" y="34986"/>
                </a:cubicBezTo>
                <a:lnTo>
                  <a:pt x="23339" y="34934"/>
                </a:lnTo>
                <a:cubicBezTo>
                  <a:pt x="23443" y="34785"/>
                  <a:pt x="23540" y="34642"/>
                  <a:pt x="23650" y="34493"/>
                </a:cubicBezTo>
                <a:close/>
                <a:moveTo>
                  <a:pt x="26517" y="31380"/>
                </a:moveTo>
                <a:cubicBezTo>
                  <a:pt x="26971" y="31108"/>
                  <a:pt x="27217" y="30771"/>
                  <a:pt x="27314" y="30297"/>
                </a:cubicBezTo>
                <a:cubicBezTo>
                  <a:pt x="26977" y="30621"/>
                  <a:pt x="26731" y="30965"/>
                  <a:pt x="26517" y="31380"/>
                </a:cubicBezTo>
                <a:close/>
                <a:moveTo>
                  <a:pt x="20609" y="36847"/>
                </a:moveTo>
                <a:cubicBezTo>
                  <a:pt x="20687" y="36814"/>
                  <a:pt x="20771" y="36782"/>
                  <a:pt x="20862" y="36750"/>
                </a:cubicBezTo>
                <a:cubicBezTo>
                  <a:pt x="21271" y="36574"/>
                  <a:pt x="21271" y="36574"/>
                  <a:pt x="21530" y="36237"/>
                </a:cubicBezTo>
                <a:cubicBezTo>
                  <a:pt x="21549" y="36211"/>
                  <a:pt x="21582" y="36179"/>
                  <a:pt x="21530" y="36140"/>
                </a:cubicBezTo>
                <a:cubicBezTo>
                  <a:pt x="21160" y="36296"/>
                  <a:pt x="20843" y="36523"/>
                  <a:pt x="20609" y="36847"/>
                </a:cubicBezTo>
                <a:close/>
                <a:moveTo>
                  <a:pt x="18508" y="38163"/>
                </a:moveTo>
                <a:cubicBezTo>
                  <a:pt x="19046" y="38079"/>
                  <a:pt x="19254" y="37936"/>
                  <a:pt x="19507" y="37534"/>
                </a:cubicBezTo>
                <a:cubicBezTo>
                  <a:pt x="19111" y="37690"/>
                  <a:pt x="18793" y="37871"/>
                  <a:pt x="18508" y="38163"/>
                </a:cubicBezTo>
                <a:close/>
                <a:moveTo>
                  <a:pt x="16485" y="39350"/>
                </a:moveTo>
                <a:cubicBezTo>
                  <a:pt x="16699" y="39324"/>
                  <a:pt x="16880" y="39266"/>
                  <a:pt x="17049" y="39201"/>
                </a:cubicBezTo>
                <a:cubicBezTo>
                  <a:pt x="17146" y="39162"/>
                  <a:pt x="17334" y="38954"/>
                  <a:pt x="17386" y="38812"/>
                </a:cubicBezTo>
                <a:cubicBezTo>
                  <a:pt x="17062" y="38935"/>
                  <a:pt x="16751" y="39071"/>
                  <a:pt x="16485" y="39350"/>
                </a:cubicBezTo>
                <a:close/>
                <a:moveTo>
                  <a:pt x="28754" y="27807"/>
                </a:moveTo>
                <a:cubicBezTo>
                  <a:pt x="28534" y="28079"/>
                  <a:pt x="28358" y="28384"/>
                  <a:pt x="28268" y="28721"/>
                </a:cubicBezTo>
                <a:cubicBezTo>
                  <a:pt x="28534" y="28468"/>
                  <a:pt x="28748" y="28196"/>
                  <a:pt x="28754" y="27807"/>
                </a:cubicBezTo>
                <a:close/>
                <a:moveTo>
                  <a:pt x="12108" y="62060"/>
                </a:moveTo>
                <a:cubicBezTo>
                  <a:pt x="11894" y="62378"/>
                  <a:pt x="11861" y="62676"/>
                  <a:pt x="11913" y="63058"/>
                </a:cubicBezTo>
                <a:cubicBezTo>
                  <a:pt x="12010" y="62708"/>
                  <a:pt x="12056" y="62410"/>
                  <a:pt x="12108" y="62060"/>
                </a:cubicBezTo>
                <a:close/>
                <a:moveTo>
                  <a:pt x="12925" y="59096"/>
                </a:moveTo>
                <a:cubicBezTo>
                  <a:pt x="12724" y="59336"/>
                  <a:pt x="12659" y="59576"/>
                  <a:pt x="12659" y="59900"/>
                </a:cubicBezTo>
                <a:cubicBezTo>
                  <a:pt x="12788" y="59615"/>
                  <a:pt x="12860" y="59388"/>
                  <a:pt x="12925" y="59096"/>
                </a:cubicBezTo>
                <a:close/>
                <a:moveTo>
                  <a:pt x="11504" y="71197"/>
                </a:moveTo>
                <a:lnTo>
                  <a:pt x="11446" y="71197"/>
                </a:lnTo>
                <a:cubicBezTo>
                  <a:pt x="11375" y="71352"/>
                  <a:pt x="11414" y="71508"/>
                  <a:pt x="11504" y="71690"/>
                </a:cubicBezTo>
                <a:lnTo>
                  <a:pt x="11504" y="71489"/>
                </a:lnTo>
                <a:close/>
                <a:moveTo>
                  <a:pt x="11602" y="65419"/>
                </a:moveTo>
                <a:cubicBezTo>
                  <a:pt x="11492" y="65652"/>
                  <a:pt x="11479" y="65685"/>
                  <a:pt x="11563" y="65905"/>
                </a:cubicBezTo>
                <a:cubicBezTo>
                  <a:pt x="11621" y="65743"/>
                  <a:pt x="11608" y="65581"/>
                  <a:pt x="11602" y="65419"/>
                </a:cubicBezTo>
                <a:close/>
                <a:moveTo>
                  <a:pt x="15823" y="53675"/>
                </a:moveTo>
                <a:cubicBezTo>
                  <a:pt x="15577" y="53844"/>
                  <a:pt x="15532" y="53895"/>
                  <a:pt x="15519" y="54109"/>
                </a:cubicBezTo>
                <a:cubicBezTo>
                  <a:pt x="15629" y="53980"/>
                  <a:pt x="15726" y="53850"/>
                  <a:pt x="15823" y="53675"/>
                </a:cubicBezTo>
                <a:close/>
                <a:moveTo>
                  <a:pt x="11433" y="68836"/>
                </a:moveTo>
                <a:cubicBezTo>
                  <a:pt x="11492" y="68558"/>
                  <a:pt x="11479" y="68499"/>
                  <a:pt x="11414" y="68350"/>
                </a:cubicBezTo>
                <a:cubicBezTo>
                  <a:pt x="11368" y="68512"/>
                  <a:pt x="11375" y="68668"/>
                  <a:pt x="11433" y="68836"/>
                </a:cubicBezTo>
                <a:close/>
                <a:moveTo>
                  <a:pt x="17373" y="51762"/>
                </a:moveTo>
                <a:cubicBezTo>
                  <a:pt x="17594" y="51567"/>
                  <a:pt x="17594" y="51567"/>
                  <a:pt x="17646" y="51418"/>
                </a:cubicBezTo>
                <a:cubicBezTo>
                  <a:pt x="17529" y="51502"/>
                  <a:pt x="17412" y="51567"/>
                  <a:pt x="17373" y="51762"/>
                </a:cubicBezTo>
                <a:close/>
                <a:moveTo>
                  <a:pt x="39454" y="5577"/>
                </a:moveTo>
                <a:cubicBezTo>
                  <a:pt x="39318" y="5694"/>
                  <a:pt x="39318" y="5694"/>
                  <a:pt x="39246" y="5836"/>
                </a:cubicBezTo>
                <a:cubicBezTo>
                  <a:pt x="39389" y="5720"/>
                  <a:pt x="39389" y="5720"/>
                  <a:pt x="39454" y="5577"/>
                </a:cubicBezTo>
                <a:close/>
                <a:moveTo>
                  <a:pt x="19325" y="49752"/>
                </a:moveTo>
                <a:cubicBezTo>
                  <a:pt x="19448" y="49693"/>
                  <a:pt x="19507" y="49635"/>
                  <a:pt x="19572" y="49531"/>
                </a:cubicBezTo>
                <a:cubicBezTo>
                  <a:pt x="19448" y="49570"/>
                  <a:pt x="19377" y="49622"/>
                  <a:pt x="19325" y="49752"/>
                </a:cubicBezTo>
                <a:close/>
                <a:moveTo>
                  <a:pt x="34688" y="16562"/>
                </a:moveTo>
                <a:lnTo>
                  <a:pt x="34675" y="16562"/>
                </a:lnTo>
                <a:lnTo>
                  <a:pt x="34675" y="16718"/>
                </a:lnTo>
                <a:lnTo>
                  <a:pt x="34688" y="16718"/>
                </a:lnTo>
                <a:close/>
                <a:moveTo>
                  <a:pt x="34746" y="16258"/>
                </a:moveTo>
                <a:cubicBezTo>
                  <a:pt x="34727" y="16264"/>
                  <a:pt x="34720" y="16271"/>
                  <a:pt x="34720" y="16271"/>
                </a:cubicBezTo>
                <a:cubicBezTo>
                  <a:pt x="34720" y="16296"/>
                  <a:pt x="34727" y="16309"/>
                  <a:pt x="34739" y="16335"/>
                </a:cubicBezTo>
                <a:cubicBezTo>
                  <a:pt x="34739" y="16309"/>
                  <a:pt x="34746" y="16290"/>
                  <a:pt x="34746" y="16258"/>
                </a:cubicBezTo>
                <a:close/>
                <a:moveTo>
                  <a:pt x="34688" y="15162"/>
                </a:moveTo>
                <a:lnTo>
                  <a:pt x="34675" y="15162"/>
                </a:lnTo>
                <a:lnTo>
                  <a:pt x="34681" y="15188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7" name="Google Shape;497;p24"/>
          <p:cNvSpPr/>
          <p:nvPr/>
        </p:nvSpPr>
        <p:spPr>
          <a:xfrm rot="10800000">
            <a:off x="9025641" y="3206356"/>
            <a:ext cx="3307060" cy="6791915"/>
          </a:xfrm>
          <a:custGeom>
            <a:avLst/>
            <a:gdLst/>
            <a:ahLst/>
            <a:cxnLst/>
            <a:rect l="l" t="t" r="r" b="b"/>
            <a:pathLst>
              <a:path w="44214" h="90801" extrusionOk="0">
                <a:moveTo>
                  <a:pt x="98" y="90671"/>
                </a:moveTo>
                <a:cubicBezTo>
                  <a:pt x="189" y="90658"/>
                  <a:pt x="279" y="90645"/>
                  <a:pt x="370" y="90651"/>
                </a:cubicBezTo>
                <a:cubicBezTo>
                  <a:pt x="1635" y="90690"/>
                  <a:pt x="2834" y="90431"/>
                  <a:pt x="3982" y="89912"/>
                </a:cubicBezTo>
                <a:cubicBezTo>
                  <a:pt x="5104" y="89413"/>
                  <a:pt x="6083" y="88706"/>
                  <a:pt x="6959" y="87856"/>
                </a:cubicBezTo>
                <a:cubicBezTo>
                  <a:pt x="8165" y="86670"/>
                  <a:pt x="9099" y="85288"/>
                  <a:pt x="9818" y="83751"/>
                </a:cubicBezTo>
                <a:cubicBezTo>
                  <a:pt x="10506" y="82286"/>
                  <a:pt x="10992" y="80755"/>
                  <a:pt x="11297" y="79167"/>
                </a:cubicBezTo>
                <a:cubicBezTo>
                  <a:pt x="11563" y="77785"/>
                  <a:pt x="11686" y="76404"/>
                  <a:pt x="11654" y="75010"/>
                </a:cubicBezTo>
                <a:cubicBezTo>
                  <a:pt x="11641" y="74666"/>
                  <a:pt x="11621" y="74316"/>
                  <a:pt x="11602" y="73959"/>
                </a:cubicBezTo>
                <a:cubicBezTo>
                  <a:pt x="11576" y="73985"/>
                  <a:pt x="11563" y="74005"/>
                  <a:pt x="11563" y="74018"/>
                </a:cubicBezTo>
                <a:lnTo>
                  <a:pt x="11511" y="74284"/>
                </a:lnTo>
                <a:cubicBezTo>
                  <a:pt x="11303" y="75996"/>
                  <a:pt x="10927" y="77675"/>
                  <a:pt x="10363" y="79303"/>
                </a:cubicBezTo>
                <a:cubicBezTo>
                  <a:pt x="9786" y="80976"/>
                  <a:pt x="9008" y="82545"/>
                  <a:pt x="7970" y="83978"/>
                </a:cubicBezTo>
                <a:cubicBezTo>
                  <a:pt x="7127" y="85139"/>
                  <a:pt x="6148" y="86164"/>
                  <a:pt x="4981" y="86994"/>
                </a:cubicBezTo>
                <a:cubicBezTo>
                  <a:pt x="4021" y="87675"/>
                  <a:pt x="2996" y="88187"/>
                  <a:pt x="1862" y="88472"/>
                </a:cubicBezTo>
                <a:cubicBezTo>
                  <a:pt x="1382" y="88596"/>
                  <a:pt x="902" y="88667"/>
                  <a:pt x="409" y="88680"/>
                </a:cubicBezTo>
                <a:cubicBezTo>
                  <a:pt x="377" y="88680"/>
                  <a:pt x="338" y="88693"/>
                  <a:pt x="305" y="88680"/>
                </a:cubicBezTo>
                <a:cubicBezTo>
                  <a:pt x="253" y="88680"/>
                  <a:pt x="214" y="88667"/>
                  <a:pt x="195" y="88609"/>
                </a:cubicBezTo>
                <a:cubicBezTo>
                  <a:pt x="189" y="88563"/>
                  <a:pt x="240" y="88518"/>
                  <a:pt x="305" y="88511"/>
                </a:cubicBezTo>
                <a:cubicBezTo>
                  <a:pt x="338" y="88505"/>
                  <a:pt x="377" y="88505"/>
                  <a:pt x="409" y="88505"/>
                </a:cubicBezTo>
                <a:cubicBezTo>
                  <a:pt x="1518" y="88453"/>
                  <a:pt x="2562" y="88148"/>
                  <a:pt x="3554" y="87655"/>
                </a:cubicBezTo>
                <a:cubicBezTo>
                  <a:pt x="4760" y="87052"/>
                  <a:pt x="5798" y="86229"/>
                  <a:pt x="6706" y="85236"/>
                </a:cubicBezTo>
                <a:cubicBezTo>
                  <a:pt x="7730" y="84134"/>
                  <a:pt x="8547" y="82889"/>
                  <a:pt x="9209" y="81540"/>
                </a:cubicBezTo>
                <a:cubicBezTo>
                  <a:pt x="10136" y="79679"/>
                  <a:pt x="10778" y="77721"/>
                  <a:pt x="11154" y="75678"/>
                </a:cubicBezTo>
                <a:cubicBezTo>
                  <a:pt x="11329" y="74783"/>
                  <a:pt x="11427" y="73875"/>
                  <a:pt x="11472" y="72954"/>
                </a:cubicBezTo>
                <a:cubicBezTo>
                  <a:pt x="11479" y="72850"/>
                  <a:pt x="11466" y="72740"/>
                  <a:pt x="11446" y="72630"/>
                </a:cubicBezTo>
                <a:cubicBezTo>
                  <a:pt x="11414" y="72422"/>
                  <a:pt x="11401" y="72202"/>
                  <a:pt x="11316" y="71949"/>
                </a:cubicBezTo>
                <a:cubicBezTo>
                  <a:pt x="11271" y="72079"/>
                  <a:pt x="11252" y="72176"/>
                  <a:pt x="11232" y="72273"/>
                </a:cubicBezTo>
                <a:cubicBezTo>
                  <a:pt x="10830" y="74271"/>
                  <a:pt x="10246" y="76210"/>
                  <a:pt x="9429" y="78071"/>
                </a:cubicBezTo>
                <a:cubicBezTo>
                  <a:pt x="8768" y="79582"/>
                  <a:pt x="7957" y="80995"/>
                  <a:pt x="6933" y="82286"/>
                </a:cubicBezTo>
                <a:cubicBezTo>
                  <a:pt x="6193" y="83220"/>
                  <a:pt x="5363" y="84063"/>
                  <a:pt x="4404" y="84783"/>
                </a:cubicBezTo>
                <a:cubicBezTo>
                  <a:pt x="3470" y="85483"/>
                  <a:pt x="2465" y="86021"/>
                  <a:pt x="1349" y="86332"/>
                </a:cubicBezTo>
                <a:cubicBezTo>
                  <a:pt x="1064" y="86410"/>
                  <a:pt x="766" y="86462"/>
                  <a:pt x="474" y="86527"/>
                </a:cubicBezTo>
                <a:cubicBezTo>
                  <a:pt x="435" y="86533"/>
                  <a:pt x="383" y="86533"/>
                  <a:pt x="338" y="86540"/>
                </a:cubicBezTo>
                <a:cubicBezTo>
                  <a:pt x="260" y="86540"/>
                  <a:pt x="208" y="86520"/>
                  <a:pt x="214" y="86469"/>
                </a:cubicBezTo>
                <a:cubicBezTo>
                  <a:pt x="227" y="86404"/>
                  <a:pt x="273" y="86378"/>
                  <a:pt x="325" y="86371"/>
                </a:cubicBezTo>
                <a:cubicBezTo>
                  <a:pt x="714" y="86313"/>
                  <a:pt x="1090" y="86235"/>
                  <a:pt x="1460" y="86118"/>
                </a:cubicBezTo>
                <a:cubicBezTo>
                  <a:pt x="2445" y="85820"/>
                  <a:pt x="3334" y="85340"/>
                  <a:pt x="4164" y="84750"/>
                </a:cubicBezTo>
                <a:cubicBezTo>
                  <a:pt x="5214" y="83998"/>
                  <a:pt x="6109" y="83071"/>
                  <a:pt x="6894" y="82052"/>
                </a:cubicBezTo>
                <a:cubicBezTo>
                  <a:pt x="7743" y="80944"/>
                  <a:pt x="8444" y="79731"/>
                  <a:pt x="9034" y="78466"/>
                </a:cubicBezTo>
                <a:cubicBezTo>
                  <a:pt x="9935" y="76553"/>
                  <a:pt x="10616" y="74562"/>
                  <a:pt x="11038" y="72481"/>
                </a:cubicBezTo>
                <a:cubicBezTo>
                  <a:pt x="11102" y="72170"/>
                  <a:pt x="11148" y="71852"/>
                  <a:pt x="11206" y="71547"/>
                </a:cubicBezTo>
                <a:cubicBezTo>
                  <a:pt x="11213" y="71482"/>
                  <a:pt x="11219" y="71417"/>
                  <a:pt x="11206" y="71359"/>
                </a:cubicBezTo>
                <a:cubicBezTo>
                  <a:pt x="11135" y="71054"/>
                  <a:pt x="11057" y="70743"/>
                  <a:pt x="10979" y="70438"/>
                </a:cubicBezTo>
                <a:cubicBezTo>
                  <a:pt x="10973" y="70412"/>
                  <a:pt x="10947" y="70393"/>
                  <a:pt x="10921" y="70354"/>
                </a:cubicBezTo>
                <a:cubicBezTo>
                  <a:pt x="10888" y="70451"/>
                  <a:pt x="10862" y="70535"/>
                  <a:pt x="10843" y="70613"/>
                </a:cubicBezTo>
                <a:cubicBezTo>
                  <a:pt x="10305" y="72429"/>
                  <a:pt x="9663" y="74206"/>
                  <a:pt x="8839" y="75924"/>
                </a:cubicBezTo>
                <a:cubicBezTo>
                  <a:pt x="8126" y="77409"/>
                  <a:pt x="7296" y="78816"/>
                  <a:pt x="6284" y="80113"/>
                </a:cubicBezTo>
                <a:cubicBezTo>
                  <a:pt x="5506" y="81112"/>
                  <a:pt x="4637" y="82020"/>
                  <a:pt x="3632" y="82792"/>
                </a:cubicBezTo>
                <a:cubicBezTo>
                  <a:pt x="2737" y="83479"/>
                  <a:pt x="1751" y="84011"/>
                  <a:pt x="668" y="84335"/>
                </a:cubicBezTo>
                <a:cubicBezTo>
                  <a:pt x="552" y="84367"/>
                  <a:pt x="441" y="84393"/>
                  <a:pt x="325" y="84419"/>
                </a:cubicBezTo>
                <a:cubicBezTo>
                  <a:pt x="305" y="84426"/>
                  <a:pt x="253" y="84387"/>
                  <a:pt x="247" y="84361"/>
                </a:cubicBezTo>
                <a:cubicBezTo>
                  <a:pt x="240" y="84335"/>
                  <a:pt x="253" y="84290"/>
                  <a:pt x="279" y="84270"/>
                </a:cubicBezTo>
                <a:cubicBezTo>
                  <a:pt x="325" y="84251"/>
                  <a:pt x="377" y="84231"/>
                  <a:pt x="435" y="84225"/>
                </a:cubicBezTo>
                <a:cubicBezTo>
                  <a:pt x="1349" y="83978"/>
                  <a:pt x="2192" y="83557"/>
                  <a:pt x="2977" y="83038"/>
                </a:cubicBezTo>
                <a:cubicBezTo>
                  <a:pt x="3956" y="82390"/>
                  <a:pt x="4812" y="81598"/>
                  <a:pt x="5577" y="80704"/>
                </a:cubicBezTo>
                <a:cubicBezTo>
                  <a:pt x="6401" y="79757"/>
                  <a:pt x="7101" y="78726"/>
                  <a:pt x="7717" y="77636"/>
                </a:cubicBezTo>
                <a:cubicBezTo>
                  <a:pt x="9014" y="75321"/>
                  <a:pt x="10039" y="72909"/>
                  <a:pt x="10752" y="70354"/>
                </a:cubicBezTo>
                <a:cubicBezTo>
                  <a:pt x="10765" y="70289"/>
                  <a:pt x="10778" y="70231"/>
                  <a:pt x="10798" y="70166"/>
                </a:cubicBezTo>
                <a:cubicBezTo>
                  <a:pt x="10850" y="70036"/>
                  <a:pt x="10850" y="69906"/>
                  <a:pt x="10798" y="69770"/>
                </a:cubicBezTo>
                <a:cubicBezTo>
                  <a:pt x="10713" y="69485"/>
                  <a:pt x="10636" y="69193"/>
                  <a:pt x="10558" y="68914"/>
                </a:cubicBezTo>
                <a:cubicBezTo>
                  <a:pt x="10538" y="68856"/>
                  <a:pt x="10519" y="68791"/>
                  <a:pt x="10493" y="68733"/>
                </a:cubicBezTo>
                <a:cubicBezTo>
                  <a:pt x="10396" y="68772"/>
                  <a:pt x="10396" y="68862"/>
                  <a:pt x="10363" y="68934"/>
                </a:cubicBezTo>
                <a:cubicBezTo>
                  <a:pt x="10084" y="69615"/>
                  <a:pt x="9818" y="70295"/>
                  <a:pt x="9527" y="70970"/>
                </a:cubicBezTo>
                <a:cubicBezTo>
                  <a:pt x="8813" y="72656"/>
                  <a:pt x="8003" y="74297"/>
                  <a:pt x="7049" y="75859"/>
                </a:cubicBezTo>
                <a:cubicBezTo>
                  <a:pt x="6381" y="76955"/>
                  <a:pt x="5655" y="77999"/>
                  <a:pt x="4812" y="78966"/>
                </a:cubicBezTo>
                <a:cubicBezTo>
                  <a:pt x="4086" y="79789"/>
                  <a:pt x="3301" y="80554"/>
                  <a:pt x="2400" y="81183"/>
                </a:cubicBezTo>
                <a:cubicBezTo>
                  <a:pt x="1836" y="81592"/>
                  <a:pt x="1226" y="81929"/>
                  <a:pt x="578" y="82208"/>
                </a:cubicBezTo>
                <a:cubicBezTo>
                  <a:pt x="513" y="82228"/>
                  <a:pt x="448" y="82260"/>
                  <a:pt x="377" y="82286"/>
                </a:cubicBezTo>
                <a:cubicBezTo>
                  <a:pt x="325" y="82305"/>
                  <a:pt x="286" y="82292"/>
                  <a:pt x="253" y="82253"/>
                </a:cubicBezTo>
                <a:cubicBezTo>
                  <a:pt x="227" y="82221"/>
                  <a:pt x="260" y="82156"/>
                  <a:pt x="318" y="82124"/>
                </a:cubicBezTo>
                <a:cubicBezTo>
                  <a:pt x="344" y="82111"/>
                  <a:pt x="370" y="82098"/>
                  <a:pt x="390" y="82091"/>
                </a:cubicBezTo>
                <a:cubicBezTo>
                  <a:pt x="1654" y="81579"/>
                  <a:pt x="2724" y="80788"/>
                  <a:pt x="3710" y="79861"/>
                </a:cubicBezTo>
                <a:cubicBezTo>
                  <a:pt x="4637" y="78979"/>
                  <a:pt x="5435" y="77980"/>
                  <a:pt x="6148" y="76923"/>
                </a:cubicBezTo>
                <a:cubicBezTo>
                  <a:pt x="6861" y="75866"/>
                  <a:pt x="7477" y="74763"/>
                  <a:pt x="8055" y="73629"/>
                </a:cubicBezTo>
                <a:cubicBezTo>
                  <a:pt x="8885" y="72007"/>
                  <a:pt x="9650" y="70354"/>
                  <a:pt x="10292" y="68655"/>
                </a:cubicBezTo>
                <a:cubicBezTo>
                  <a:pt x="10305" y="68603"/>
                  <a:pt x="10324" y="68545"/>
                  <a:pt x="10344" y="68499"/>
                </a:cubicBezTo>
                <a:cubicBezTo>
                  <a:pt x="10376" y="68428"/>
                  <a:pt x="10376" y="68363"/>
                  <a:pt x="10357" y="68285"/>
                </a:cubicBezTo>
                <a:cubicBezTo>
                  <a:pt x="10233" y="67883"/>
                  <a:pt x="10110" y="67475"/>
                  <a:pt x="9981" y="67066"/>
                </a:cubicBezTo>
                <a:cubicBezTo>
                  <a:pt x="9974" y="67047"/>
                  <a:pt x="9955" y="67040"/>
                  <a:pt x="9935" y="67014"/>
                </a:cubicBezTo>
                <a:cubicBezTo>
                  <a:pt x="9870" y="67053"/>
                  <a:pt x="9851" y="67118"/>
                  <a:pt x="9818" y="67183"/>
                </a:cubicBezTo>
                <a:cubicBezTo>
                  <a:pt x="9520" y="67799"/>
                  <a:pt x="9222" y="68428"/>
                  <a:pt x="8911" y="69044"/>
                </a:cubicBezTo>
                <a:cubicBezTo>
                  <a:pt x="8009" y="70860"/>
                  <a:pt x="7049" y="72649"/>
                  <a:pt x="5953" y="74361"/>
                </a:cubicBezTo>
                <a:cubicBezTo>
                  <a:pt x="5299" y="75380"/>
                  <a:pt x="4592" y="76372"/>
                  <a:pt x="3794" y="77286"/>
                </a:cubicBezTo>
                <a:cubicBezTo>
                  <a:pt x="3126" y="78058"/>
                  <a:pt x="2393" y="78778"/>
                  <a:pt x="1557" y="79387"/>
                </a:cubicBezTo>
                <a:cubicBezTo>
                  <a:pt x="1220" y="79634"/>
                  <a:pt x="856" y="79854"/>
                  <a:pt x="500" y="80088"/>
                </a:cubicBezTo>
                <a:cubicBezTo>
                  <a:pt x="448" y="80120"/>
                  <a:pt x="383" y="80146"/>
                  <a:pt x="325" y="80165"/>
                </a:cubicBezTo>
                <a:cubicBezTo>
                  <a:pt x="312" y="80172"/>
                  <a:pt x="279" y="80146"/>
                  <a:pt x="260" y="80120"/>
                </a:cubicBezTo>
                <a:cubicBezTo>
                  <a:pt x="253" y="80107"/>
                  <a:pt x="253" y="80055"/>
                  <a:pt x="260" y="80049"/>
                </a:cubicBezTo>
                <a:cubicBezTo>
                  <a:pt x="318" y="80003"/>
                  <a:pt x="377" y="79958"/>
                  <a:pt x="435" y="79925"/>
                </a:cubicBezTo>
                <a:cubicBezTo>
                  <a:pt x="986" y="79614"/>
                  <a:pt x="1492" y="79238"/>
                  <a:pt x="1978" y="78823"/>
                </a:cubicBezTo>
                <a:cubicBezTo>
                  <a:pt x="2821" y="78110"/>
                  <a:pt x="3580" y="77299"/>
                  <a:pt x="4267" y="76437"/>
                </a:cubicBezTo>
                <a:cubicBezTo>
                  <a:pt x="5117" y="75373"/>
                  <a:pt x="5856" y="74232"/>
                  <a:pt x="6531" y="73052"/>
                </a:cubicBezTo>
                <a:cubicBezTo>
                  <a:pt x="7678" y="71054"/>
                  <a:pt x="8748" y="69011"/>
                  <a:pt x="9754" y="66923"/>
                </a:cubicBezTo>
                <a:cubicBezTo>
                  <a:pt x="9825" y="66781"/>
                  <a:pt x="9844" y="66645"/>
                  <a:pt x="9792" y="66489"/>
                </a:cubicBezTo>
                <a:cubicBezTo>
                  <a:pt x="9682" y="66113"/>
                  <a:pt x="9585" y="65743"/>
                  <a:pt x="9481" y="65361"/>
                </a:cubicBezTo>
                <a:cubicBezTo>
                  <a:pt x="9462" y="65296"/>
                  <a:pt x="9436" y="65224"/>
                  <a:pt x="9416" y="65159"/>
                </a:cubicBezTo>
                <a:cubicBezTo>
                  <a:pt x="9319" y="65172"/>
                  <a:pt x="9300" y="65257"/>
                  <a:pt x="9267" y="65315"/>
                </a:cubicBezTo>
                <a:cubicBezTo>
                  <a:pt x="8742" y="66223"/>
                  <a:pt x="8217" y="67131"/>
                  <a:pt x="7698" y="68045"/>
                </a:cubicBezTo>
                <a:cubicBezTo>
                  <a:pt x="7017" y="69238"/>
                  <a:pt x="6343" y="70445"/>
                  <a:pt x="5642" y="71625"/>
                </a:cubicBezTo>
                <a:cubicBezTo>
                  <a:pt x="4974" y="72773"/>
                  <a:pt x="4242" y="73875"/>
                  <a:pt x="3437" y="74919"/>
                </a:cubicBezTo>
                <a:cubicBezTo>
                  <a:pt x="2640" y="75963"/>
                  <a:pt x="1751" y="76929"/>
                  <a:pt x="727" y="77766"/>
                </a:cubicBezTo>
                <a:cubicBezTo>
                  <a:pt x="604" y="77870"/>
                  <a:pt x="480" y="77980"/>
                  <a:pt x="344" y="78045"/>
                </a:cubicBezTo>
                <a:cubicBezTo>
                  <a:pt x="273" y="78012"/>
                  <a:pt x="240" y="77973"/>
                  <a:pt x="279" y="77915"/>
                </a:cubicBezTo>
                <a:cubicBezTo>
                  <a:pt x="305" y="77883"/>
                  <a:pt x="344" y="77850"/>
                  <a:pt x="377" y="77831"/>
                </a:cubicBezTo>
                <a:cubicBezTo>
                  <a:pt x="1589" y="76878"/>
                  <a:pt x="2594" y="75730"/>
                  <a:pt x="3528" y="74504"/>
                </a:cubicBezTo>
                <a:cubicBezTo>
                  <a:pt x="4404" y="73343"/>
                  <a:pt x="5175" y="72124"/>
                  <a:pt x="5902" y="70866"/>
                </a:cubicBezTo>
                <a:cubicBezTo>
                  <a:pt x="6693" y="69511"/>
                  <a:pt x="7458" y="68143"/>
                  <a:pt x="8236" y="66787"/>
                </a:cubicBezTo>
                <a:cubicBezTo>
                  <a:pt x="8554" y="66229"/>
                  <a:pt x="8885" y="65678"/>
                  <a:pt x="9209" y="65121"/>
                </a:cubicBezTo>
                <a:cubicBezTo>
                  <a:pt x="9384" y="64829"/>
                  <a:pt x="9364" y="64913"/>
                  <a:pt x="9274" y="64582"/>
                </a:cubicBezTo>
                <a:cubicBezTo>
                  <a:pt x="9170" y="64161"/>
                  <a:pt x="9066" y="63739"/>
                  <a:pt x="8949" y="63318"/>
                </a:cubicBezTo>
                <a:cubicBezTo>
                  <a:pt x="8943" y="63279"/>
                  <a:pt x="8930" y="63240"/>
                  <a:pt x="8911" y="63182"/>
                </a:cubicBezTo>
                <a:cubicBezTo>
                  <a:pt x="8813" y="63214"/>
                  <a:pt x="8781" y="63292"/>
                  <a:pt x="8742" y="63357"/>
                </a:cubicBezTo>
                <a:cubicBezTo>
                  <a:pt x="8249" y="64122"/>
                  <a:pt x="7737" y="64868"/>
                  <a:pt x="7263" y="65639"/>
                </a:cubicBezTo>
                <a:cubicBezTo>
                  <a:pt x="6576" y="66761"/>
                  <a:pt x="5928" y="67916"/>
                  <a:pt x="5253" y="69057"/>
                </a:cubicBezTo>
                <a:cubicBezTo>
                  <a:pt x="4540" y="70276"/>
                  <a:pt x="3820" y="71489"/>
                  <a:pt x="3029" y="72656"/>
                </a:cubicBezTo>
                <a:cubicBezTo>
                  <a:pt x="2303" y="73719"/>
                  <a:pt x="1518" y="74738"/>
                  <a:pt x="636" y="75678"/>
                </a:cubicBezTo>
                <a:cubicBezTo>
                  <a:pt x="571" y="75756"/>
                  <a:pt x="500" y="75827"/>
                  <a:pt x="422" y="75892"/>
                </a:cubicBezTo>
                <a:cubicBezTo>
                  <a:pt x="409" y="75905"/>
                  <a:pt x="351" y="75918"/>
                  <a:pt x="325" y="75898"/>
                </a:cubicBezTo>
                <a:cubicBezTo>
                  <a:pt x="286" y="75872"/>
                  <a:pt x="286" y="75827"/>
                  <a:pt x="312" y="75775"/>
                </a:cubicBezTo>
                <a:cubicBezTo>
                  <a:pt x="325" y="75756"/>
                  <a:pt x="344" y="75736"/>
                  <a:pt x="357" y="75710"/>
                </a:cubicBezTo>
                <a:cubicBezTo>
                  <a:pt x="1875" y="74134"/>
                  <a:pt x="3081" y="72325"/>
                  <a:pt x="4209" y="70471"/>
                </a:cubicBezTo>
                <a:cubicBezTo>
                  <a:pt x="4858" y="69401"/>
                  <a:pt x="5480" y="68311"/>
                  <a:pt x="6109" y="67235"/>
                </a:cubicBezTo>
                <a:cubicBezTo>
                  <a:pt x="6920" y="65840"/>
                  <a:pt x="7776" y="64479"/>
                  <a:pt x="8690" y="63149"/>
                </a:cubicBezTo>
                <a:cubicBezTo>
                  <a:pt x="8722" y="63097"/>
                  <a:pt x="8748" y="63058"/>
                  <a:pt x="8781" y="63020"/>
                </a:cubicBezTo>
                <a:cubicBezTo>
                  <a:pt x="8839" y="62948"/>
                  <a:pt x="8846" y="62870"/>
                  <a:pt x="8833" y="62793"/>
                </a:cubicBezTo>
                <a:cubicBezTo>
                  <a:pt x="8703" y="62248"/>
                  <a:pt x="8580" y="61697"/>
                  <a:pt x="8450" y="61152"/>
                </a:cubicBezTo>
                <a:cubicBezTo>
                  <a:pt x="8359" y="61132"/>
                  <a:pt x="8333" y="61204"/>
                  <a:pt x="8301" y="61249"/>
                </a:cubicBezTo>
                <a:cubicBezTo>
                  <a:pt x="7750" y="61956"/>
                  <a:pt x="7225" y="62689"/>
                  <a:pt x="6732" y="63435"/>
                </a:cubicBezTo>
                <a:cubicBezTo>
                  <a:pt x="5915" y="64647"/>
                  <a:pt x="5175" y="65918"/>
                  <a:pt x="4456" y="67196"/>
                </a:cubicBezTo>
                <a:cubicBezTo>
                  <a:pt x="3729" y="68473"/>
                  <a:pt x="3009" y="69744"/>
                  <a:pt x="2270" y="71009"/>
                </a:cubicBezTo>
                <a:cubicBezTo>
                  <a:pt x="1764" y="71884"/>
                  <a:pt x="1200" y="72740"/>
                  <a:pt x="617" y="73564"/>
                </a:cubicBezTo>
                <a:cubicBezTo>
                  <a:pt x="578" y="73616"/>
                  <a:pt x="545" y="73668"/>
                  <a:pt x="506" y="73719"/>
                </a:cubicBezTo>
                <a:cubicBezTo>
                  <a:pt x="441" y="73791"/>
                  <a:pt x="390" y="73817"/>
                  <a:pt x="351" y="73765"/>
                </a:cubicBezTo>
                <a:cubicBezTo>
                  <a:pt x="305" y="73719"/>
                  <a:pt x="338" y="73668"/>
                  <a:pt x="357" y="73622"/>
                </a:cubicBezTo>
                <a:cubicBezTo>
                  <a:pt x="377" y="73596"/>
                  <a:pt x="390" y="73570"/>
                  <a:pt x="409" y="73557"/>
                </a:cubicBezTo>
                <a:cubicBezTo>
                  <a:pt x="1330" y="72267"/>
                  <a:pt x="2153" y="70905"/>
                  <a:pt x="2938" y="69537"/>
                </a:cubicBezTo>
                <a:cubicBezTo>
                  <a:pt x="3684" y="68220"/>
                  <a:pt x="4430" y="66904"/>
                  <a:pt x="5175" y="65587"/>
                </a:cubicBezTo>
                <a:cubicBezTo>
                  <a:pt x="6096" y="63973"/>
                  <a:pt x="7127" y="62429"/>
                  <a:pt x="8294" y="60983"/>
                </a:cubicBezTo>
                <a:cubicBezTo>
                  <a:pt x="8327" y="60944"/>
                  <a:pt x="8359" y="60892"/>
                  <a:pt x="8385" y="60860"/>
                </a:cubicBezTo>
                <a:cubicBezTo>
                  <a:pt x="8353" y="60555"/>
                  <a:pt x="8068" y="59174"/>
                  <a:pt x="8003" y="58992"/>
                </a:cubicBezTo>
                <a:cubicBezTo>
                  <a:pt x="7905" y="59012"/>
                  <a:pt x="7867" y="59103"/>
                  <a:pt x="7808" y="59168"/>
                </a:cubicBezTo>
                <a:cubicBezTo>
                  <a:pt x="7036" y="60030"/>
                  <a:pt x="6343" y="60938"/>
                  <a:pt x="5701" y="61891"/>
                </a:cubicBezTo>
                <a:cubicBezTo>
                  <a:pt x="4909" y="63065"/>
                  <a:pt x="4216" y="64297"/>
                  <a:pt x="3580" y="65555"/>
                </a:cubicBezTo>
                <a:cubicBezTo>
                  <a:pt x="2938" y="66813"/>
                  <a:pt x="2322" y="68084"/>
                  <a:pt x="1680" y="69349"/>
                </a:cubicBezTo>
                <a:cubicBezTo>
                  <a:pt x="1323" y="70056"/>
                  <a:pt x="960" y="70749"/>
                  <a:pt x="604" y="71450"/>
                </a:cubicBezTo>
                <a:cubicBezTo>
                  <a:pt x="571" y="71515"/>
                  <a:pt x="539" y="71579"/>
                  <a:pt x="487" y="71638"/>
                </a:cubicBezTo>
                <a:cubicBezTo>
                  <a:pt x="474" y="71657"/>
                  <a:pt x="422" y="71670"/>
                  <a:pt x="403" y="71657"/>
                </a:cubicBezTo>
                <a:cubicBezTo>
                  <a:pt x="377" y="71651"/>
                  <a:pt x="351" y="71592"/>
                  <a:pt x="357" y="71579"/>
                </a:cubicBezTo>
                <a:cubicBezTo>
                  <a:pt x="383" y="71515"/>
                  <a:pt x="415" y="71450"/>
                  <a:pt x="448" y="71385"/>
                </a:cubicBezTo>
                <a:cubicBezTo>
                  <a:pt x="701" y="70899"/>
                  <a:pt x="954" y="70419"/>
                  <a:pt x="1194" y="69932"/>
                </a:cubicBezTo>
                <a:cubicBezTo>
                  <a:pt x="1829" y="68668"/>
                  <a:pt x="2452" y="67403"/>
                  <a:pt x="3081" y="66139"/>
                </a:cubicBezTo>
                <a:cubicBezTo>
                  <a:pt x="3755" y="64796"/>
                  <a:pt x="4468" y="63473"/>
                  <a:pt x="5279" y="62202"/>
                </a:cubicBezTo>
                <a:cubicBezTo>
                  <a:pt x="6018" y="61035"/>
                  <a:pt x="6861" y="59946"/>
                  <a:pt x="7795" y="58934"/>
                </a:cubicBezTo>
                <a:cubicBezTo>
                  <a:pt x="7808" y="58915"/>
                  <a:pt x="7828" y="58895"/>
                  <a:pt x="7847" y="58876"/>
                </a:cubicBezTo>
                <a:cubicBezTo>
                  <a:pt x="7970" y="58778"/>
                  <a:pt x="7990" y="58668"/>
                  <a:pt x="7957" y="58513"/>
                </a:cubicBezTo>
                <a:cubicBezTo>
                  <a:pt x="7860" y="58026"/>
                  <a:pt x="7795" y="57533"/>
                  <a:pt x="7704" y="57034"/>
                </a:cubicBezTo>
                <a:cubicBezTo>
                  <a:pt x="7685" y="56950"/>
                  <a:pt x="7672" y="56859"/>
                  <a:pt x="7646" y="56775"/>
                </a:cubicBezTo>
                <a:cubicBezTo>
                  <a:pt x="7542" y="56775"/>
                  <a:pt x="7503" y="56859"/>
                  <a:pt x="7445" y="56917"/>
                </a:cubicBezTo>
                <a:cubicBezTo>
                  <a:pt x="6771" y="57566"/>
                  <a:pt x="6155" y="58260"/>
                  <a:pt x="5590" y="59005"/>
                </a:cubicBezTo>
                <a:cubicBezTo>
                  <a:pt x="4780" y="60069"/>
                  <a:pt x="4099" y="61210"/>
                  <a:pt x="3496" y="62403"/>
                </a:cubicBezTo>
                <a:cubicBezTo>
                  <a:pt x="2841" y="63707"/>
                  <a:pt x="2270" y="65043"/>
                  <a:pt x="1745" y="66405"/>
                </a:cubicBezTo>
                <a:cubicBezTo>
                  <a:pt x="1382" y="67358"/>
                  <a:pt x="1019" y="68298"/>
                  <a:pt x="649" y="69245"/>
                </a:cubicBezTo>
                <a:cubicBezTo>
                  <a:pt x="617" y="69336"/>
                  <a:pt x="578" y="69433"/>
                  <a:pt x="532" y="69517"/>
                </a:cubicBezTo>
                <a:cubicBezTo>
                  <a:pt x="519" y="69543"/>
                  <a:pt x="467" y="69550"/>
                  <a:pt x="435" y="69543"/>
                </a:cubicBezTo>
                <a:cubicBezTo>
                  <a:pt x="409" y="69537"/>
                  <a:pt x="383" y="69485"/>
                  <a:pt x="390" y="69465"/>
                </a:cubicBezTo>
                <a:cubicBezTo>
                  <a:pt x="390" y="69420"/>
                  <a:pt x="415" y="69375"/>
                  <a:pt x="435" y="69336"/>
                </a:cubicBezTo>
                <a:cubicBezTo>
                  <a:pt x="1032" y="67812"/>
                  <a:pt x="1615" y="66275"/>
                  <a:pt x="2231" y="64764"/>
                </a:cubicBezTo>
                <a:cubicBezTo>
                  <a:pt x="2756" y="63448"/>
                  <a:pt x="3373" y="62183"/>
                  <a:pt x="4086" y="60951"/>
                </a:cubicBezTo>
                <a:cubicBezTo>
                  <a:pt x="5013" y="59349"/>
                  <a:pt x="6129" y="57897"/>
                  <a:pt x="7490" y="56638"/>
                </a:cubicBezTo>
                <a:cubicBezTo>
                  <a:pt x="7536" y="56600"/>
                  <a:pt x="7575" y="56567"/>
                  <a:pt x="7620" y="56535"/>
                </a:cubicBezTo>
                <a:cubicBezTo>
                  <a:pt x="7588" y="56282"/>
                  <a:pt x="7555" y="56042"/>
                  <a:pt x="7536" y="55795"/>
                </a:cubicBezTo>
                <a:cubicBezTo>
                  <a:pt x="7471" y="55134"/>
                  <a:pt x="7393" y="54466"/>
                  <a:pt x="7348" y="53792"/>
                </a:cubicBezTo>
                <a:cubicBezTo>
                  <a:pt x="7283" y="52871"/>
                  <a:pt x="7283" y="51943"/>
                  <a:pt x="7341" y="51023"/>
                </a:cubicBezTo>
                <a:cubicBezTo>
                  <a:pt x="7451" y="49181"/>
                  <a:pt x="7815" y="47398"/>
                  <a:pt x="8593" y="45712"/>
                </a:cubicBezTo>
                <a:cubicBezTo>
                  <a:pt x="9384" y="44019"/>
                  <a:pt x="10493" y="42592"/>
                  <a:pt x="11997" y="41483"/>
                </a:cubicBezTo>
                <a:cubicBezTo>
                  <a:pt x="12775" y="40906"/>
                  <a:pt x="13619" y="40459"/>
                  <a:pt x="14507" y="40076"/>
                </a:cubicBezTo>
                <a:cubicBezTo>
                  <a:pt x="14617" y="40031"/>
                  <a:pt x="14740" y="39973"/>
                  <a:pt x="14844" y="39908"/>
                </a:cubicBezTo>
                <a:cubicBezTo>
                  <a:pt x="15382" y="39577"/>
                  <a:pt x="15940" y="39279"/>
                  <a:pt x="16517" y="39000"/>
                </a:cubicBezTo>
                <a:cubicBezTo>
                  <a:pt x="16621" y="38954"/>
                  <a:pt x="16725" y="38896"/>
                  <a:pt x="16822" y="38831"/>
                </a:cubicBezTo>
                <a:cubicBezTo>
                  <a:pt x="17399" y="38449"/>
                  <a:pt x="17989" y="38098"/>
                  <a:pt x="18599" y="37787"/>
                </a:cubicBezTo>
                <a:cubicBezTo>
                  <a:pt x="18703" y="37729"/>
                  <a:pt x="18806" y="37670"/>
                  <a:pt x="18897" y="37599"/>
                </a:cubicBezTo>
                <a:cubicBezTo>
                  <a:pt x="19481" y="37171"/>
                  <a:pt x="20090" y="36769"/>
                  <a:pt x="20706" y="36399"/>
                </a:cubicBezTo>
                <a:cubicBezTo>
                  <a:pt x="20804" y="36341"/>
                  <a:pt x="20901" y="36270"/>
                  <a:pt x="20992" y="36198"/>
                </a:cubicBezTo>
                <a:cubicBezTo>
                  <a:pt x="21556" y="35718"/>
                  <a:pt x="22146" y="35271"/>
                  <a:pt x="22749" y="34837"/>
                </a:cubicBezTo>
                <a:cubicBezTo>
                  <a:pt x="22853" y="34752"/>
                  <a:pt x="22957" y="34661"/>
                  <a:pt x="23054" y="34577"/>
                </a:cubicBezTo>
                <a:cubicBezTo>
                  <a:pt x="23605" y="34065"/>
                  <a:pt x="24150" y="33546"/>
                  <a:pt x="24695" y="33027"/>
                </a:cubicBezTo>
                <a:cubicBezTo>
                  <a:pt x="24798" y="32930"/>
                  <a:pt x="24896" y="32826"/>
                  <a:pt x="24993" y="32710"/>
                </a:cubicBezTo>
                <a:cubicBezTo>
                  <a:pt x="25505" y="32100"/>
                  <a:pt x="26017" y="31484"/>
                  <a:pt x="26523" y="30868"/>
                </a:cubicBezTo>
                <a:cubicBezTo>
                  <a:pt x="26621" y="30751"/>
                  <a:pt x="26711" y="30628"/>
                  <a:pt x="26796" y="30498"/>
                </a:cubicBezTo>
                <a:cubicBezTo>
                  <a:pt x="27237" y="29785"/>
                  <a:pt x="27684" y="29072"/>
                  <a:pt x="28119" y="28352"/>
                </a:cubicBezTo>
                <a:cubicBezTo>
                  <a:pt x="28196" y="28229"/>
                  <a:pt x="28268" y="28099"/>
                  <a:pt x="28326" y="27969"/>
                </a:cubicBezTo>
                <a:cubicBezTo>
                  <a:pt x="28676" y="27191"/>
                  <a:pt x="29020" y="26413"/>
                  <a:pt x="29364" y="25635"/>
                </a:cubicBezTo>
                <a:cubicBezTo>
                  <a:pt x="29428" y="25498"/>
                  <a:pt x="29474" y="25349"/>
                  <a:pt x="29526" y="25207"/>
                </a:cubicBezTo>
                <a:cubicBezTo>
                  <a:pt x="29766" y="24428"/>
                  <a:pt x="29999" y="23650"/>
                  <a:pt x="30246" y="22872"/>
                </a:cubicBezTo>
                <a:cubicBezTo>
                  <a:pt x="30375" y="22470"/>
                  <a:pt x="30440" y="22061"/>
                  <a:pt x="30518" y="21653"/>
                </a:cubicBezTo>
                <a:cubicBezTo>
                  <a:pt x="30855" y="19928"/>
                  <a:pt x="31186" y="18210"/>
                  <a:pt x="31614" y="16498"/>
                </a:cubicBezTo>
                <a:cubicBezTo>
                  <a:pt x="31977" y="15012"/>
                  <a:pt x="32411" y="13547"/>
                  <a:pt x="32982" y="12120"/>
                </a:cubicBezTo>
                <a:cubicBezTo>
                  <a:pt x="33974" y="9663"/>
                  <a:pt x="35427" y="7503"/>
                  <a:pt x="37262" y="5597"/>
                </a:cubicBezTo>
                <a:cubicBezTo>
                  <a:pt x="38319" y="4507"/>
                  <a:pt x="39460" y="3521"/>
                  <a:pt x="40654" y="2588"/>
                </a:cubicBezTo>
                <a:cubicBezTo>
                  <a:pt x="41704" y="1764"/>
                  <a:pt x="42794" y="973"/>
                  <a:pt x="43890" y="195"/>
                </a:cubicBezTo>
                <a:cubicBezTo>
                  <a:pt x="43967" y="143"/>
                  <a:pt x="44065" y="110"/>
                  <a:pt x="44104" y="0"/>
                </a:cubicBezTo>
                <a:lnTo>
                  <a:pt x="44214" y="0"/>
                </a:lnTo>
                <a:lnTo>
                  <a:pt x="44214" y="162"/>
                </a:lnTo>
                <a:cubicBezTo>
                  <a:pt x="44116" y="240"/>
                  <a:pt x="44006" y="318"/>
                  <a:pt x="43909" y="389"/>
                </a:cubicBezTo>
                <a:cubicBezTo>
                  <a:pt x="42625" y="1310"/>
                  <a:pt x="41341" y="2237"/>
                  <a:pt x="40109" y="3236"/>
                </a:cubicBezTo>
                <a:cubicBezTo>
                  <a:pt x="39169" y="4008"/>
                  <a:pt x="38267" y="4818"/>
                  <a:pt x="37418" y="5674"/>
                </a:cubicBezTo>
                <a:cubicBezTo>
                  <a:pt x="35537" y="7574"/>
                  <a:pt x="34117" y="9773"/>
                  <a:pt x="33131" y="12243"/>
                </a:cubicBezTo>
                <a:cubicBezTo>
                  <a:pt x="32619" y="13521"/>
                  <a:pt x="32223" y="14837"/>
                  <a:pt x="31880" y="16167"/>
                </a:cubicBezTo>
                <a:cubicBezTo>
                  <a:pt x="31542" y="17522"/>
                  <a:pt x="31231" y="18871"/>
                  <a:pt x="30959" y="20246"/>
                </a:cubicBezTo>
                <a:cubicBezTo>
                  <a:pt x="30952" y="20278"/>
                  <a:pt x="30933" y="20311"/>
                  <a:pt x="30926" y="20349"/>
                </a:cubicBezTo>
                <a:cubicBezTo>
                  <a:pt x="30926" y="20395"/>
                  <a:pt x="30926" y="20453"/>
                  <a:pt x="30920" y="20538"/>
                </a:cubicBezTo>
                <a:cubicBezTo>
                  <a:pt x="30965" y="20447"/>
                  <a:pt x="30959" y="20395"/>
                  <a:pt x="30920" y="20349"/>
                </a:cubicBezTo>
                <a:cubicBezTo>
                  <a:pt x="30939" y="20343"/>
                  <a:pt x="30991" y="20349"/>
                  <a:pt x="30991" y="20330"/>
                </a:cubicBezTo>
                <a:cubicBezTo>
                  <a:pt x="31024" y="20259"/>
                  <a:pt x="31050" y="20181"/>
                  <a:pt x="31069" y="20103"/>
                </a:cubicBezTo>
                <a:cubicBezTo>
                  <a:pt x="31471" y="18774"/>
                  <a:pt x="31860" y="17444"/>
                  <a:pt x="32262" y="16128"/>
                </a:cubicBezTo>
                <a:cubicBezTo>
                  <a:pt x="32612" y="14974"/>
                  <a:pt x="33027" y="13839"/>
                  <a:pt x="33468" y="12723"/>
                </a:cubicBezTo>
                <a:cubicBezTo>
                  <a:pt x="34279" y="10713"/>
                  <a:pt x="35394" y="8871"/>
                  <a:pt x="36743" y="7179"/>
                </a:cubicBezTo>
                <a:cubicBezTo>
                  <a:pt x="37956" y="5674"/>
                  <a:pt x="39305" y="4326"/>
                  <a:pt x="40764" y="3067"/>
                </a:cubicBezTo>
                <a:cubicBezTo>
                  <a:pt x="41594" y="2354"/>
                  <a:pt x="42450" y="1673"/>
                  <a:pt x="43338" y="1018"/>
                </a:cubicBezTo>
                <a:cubicBezTo>
                  <a:pt x="43403" y="966"/>
                  <a:pt x="43468" y="927"/>
                  <a:pt x="43533" y="876"/>
                </a:cubicBezTo>
                <a:cubicBezTo>
                  <a:pt x="43611" y="966"/>
                  <a:pt x="43617" y="999"/>
                  <a:pt x="43578" y="1038"/>
                </a:cubicBezTo>
                <a:cubicBezTo>
                  <a:pt x="43513" y="1096"/>
                  <a:pt x="43449" y="1148"/>
                  <a:pt x="43384" y="1193"/>
                </a:cubicBezTo>
                <a:cubicBezTo>
                  <a:pt x="42158" y="2108"/>
                  <a:pt x="40971" y="3074"/>
                  <a:pt x="39843" y="4112"/>
                </a:cubicBezTo>
                <a:cubicBezTo>
                  <a:pt x="38767" y="5110"/>
                  <a:pt x="37748" y="6174"/>
                  <a:pt x="36834" y="7315"/>
                </a:cubicBezTo>
                <a:cubicBezTo>
                  <a:pt x="35608" y="8852"/>
                  <a:pt x="34636" y="10538"/>
                  <a:pt x="33845" y="12341"/>
                </a:cubicBezTo>
                <a:cubicBezTo>
                  <a:pt x="33293" y="13605"/>
                  <a:pt x="32833" y="14896"/>
                  <a:pt x="32424" y="16212"/>
                </a:cubicBezTo>
                <a:cubicBezTo>
                  <a:pt x="31893" y="17963"/>
                  <a:pt x="31374" y="19714"/>
                  <a:pt x="30842" y="21465"/>
                </a:cubicBezTo>
                <a:cubicBezTo>
                  <a:pt x="30738" y="21809"/>
                  <a:pt x="30641" y="22139"/>
                  <a:pt x="30544" y="22483"/>
                </a:cubicBezTo>
                <a:cubicBezTo>
                  <a:pt x="30505" y="22626"/>
                  <a:pt x="30479" y="22781"/>
                  <a:pt x="30453" y="22937"/>
                </a:cubicBezTo>
                <a:cubicBezTo>
                  <a:pt x="30447" y="22950"/>
                  <a:pt x="30447" y="22969"/>
                  <a:pt x="30440" y="22976"/>
                </a:cubicBezTo>
                <a:cubicBezTo>
                  <a:pt x="30440" y="22976"/>
                  <a:pt x="30447" y="22982"/>
                  <a:pt x="30453" y="22982"/>
                </a:cubicBezTo>
                <a:cubicBezTo>
                  <a:pt x="30453" y="22969"/>
                  <a:pt x="30453" y="22943"/>
                  <a:pt x="30447" y="22924"/>
                </a:cubicBezTo>
                <a:cubicBezTo>
                  <a:pt x="30472" y="22917"/>
                  <a:pt x="30505" y="22917"/>
                  <a:pt x="30511" y="22904"/>
                </a:cubicBezTo>
                <a:cubicBezTo>
                  <a:pt x="30550" y="22814"/>
                  <a:pt x="30596" y="22723"/>
                  <a:pt x="30628" y="22626"/>
                </a:cubicBezTo>
                <a:cubicBezTo>
                  <a:pt x="31251" y="21063"/>
                  <a:pt x="31782" y="19468"/>
                  <a:pt x="32314" y="17866"/>
                </a:cubicBezTo>
                <a:cubicBezTo>
                  <a:pt x="32801" y="16407"/>
                  <a:pt x="33287" y="14948"/>
                  <a:pt x="33845" y="13515"/>
                </a:cubicBezTo>
                <a:cubicBezTo>
                  <a:pt x="34941" y="10694"/>
                  <a:pt x="36503" y="8158"/>
                  <a:pt x="38488" y="5869"/>
                </a:cubicBezTo>
                <a:cubicBezTo>
                  <a:pt x="39759" y="4410"/>
                  <a:pt x="41166" y="3100"/>
                  <a:pt x="42690" y="1900"/>
                </a:cubicBezTo>
                <a:cubicBezTo>
                  <a:pt x="42742" y="1848"/>
                  <a:pt x="42800" y="1809"/>
                  <a:pt x="42865" y="1771"/>
                </a:cubicBezTo>
                <a:cubicBezTo>
                  <a:pt x="42923" y="1738"/>
                  <a:pt x="42969" y="1771"/>
                  <a:pt x="42995" y="1829"/>
                </a:cubicBezTo>
                <a:cubicBezTo>
                  <a:pt x="42969" y="1926"/>
                  <a:pt x="42884" y="1965"/>
                  <a:pt x="42820" y="2010"/>
                </a:cubicBezTo>
                <a:cubicBezTo>
                  <a:pt x="42502" y="2270"/>
                  <a:pt x="42178" y="2523"/>
                  <a:pt x="41866" y="2782"/>
                </a:cubicBezTo>
                <a:cubicBezTo>
                  <a:pt x="40051" y="4300"/>
                  <a:pt x="38429" y="5999"/>
                  <a:pt x="37048" y="7925"/>
                </a:cubicBezTo>
                <a:cubicBezTo>
                  <a:pt x="35965" y="9423"/>
                  <a:pt x="35103" y="11037"/>
                  <a:pt x="34376" y="12736"/>
                </a:cubicBezTo>
                <a:cubicBezTo>
                  <a:pt x="33851" y="13975"/>
                  <a:pt x="33404" y="15252"/>
                  <a:pt x="32969" y="16530"/>
                </a:cubicBezTo>
                <a:cubicBezTo>
                  <a:pt x="32353" y="18346"/>
                  <a:pt x="31744" y="20168"/>
                  <a:pt x="31063" y="21964"/>
                </a:cubicBezTo>
                <a:cubicBezTo>
                  <a:pt x="30836" y="22554"/>
                  <a:pt x="30609" y="23144"/>
                  <a:pt x="30369" y="23728"/>
                </a:cubicBezTo>
                <a:cubicBezTo>
                  <a:pt x="30220" y="24072"/>
                  <a:pt x="30161" y="24415"/>
                  <a:pt x="30116" y="24785"/>
                </a:cubicBezTo>
                <a:cubicBezTo>
                  <a:pt x="30213" y="24772"/>
                  <a:pt x="30213" y="24701"/>
                  <a:pt x="30239" y="24655"/>
                </a:cubicBezTo>
                <a:cubicBezTo>
                  <a:pt x="30699" y="23760"/>
                  <a:pt x="31121" y="22846"/>
                  <a:pt x="31510" y="21919"/>
                </a:cubicBezTo>
                <a:cubicBezTo>
                  <a:pt x="32204" y="20246"/>
                  <a:pt x="32807" y="18527"/>
                  <a:pt x="33352" y="16783"/>
                </a:cubicBezTo>
                <a:cubicBezTo>
                  <a:pt x="33715" y="15609"/>
                  <a:pt x="34097" y="14429"/>
                  <a:pt x="34538" y="13288"/>
                </a:cubicBezTo>
                <a:cubicBezTo>
                  <a:pt x="35245" y="11491"/>
                  <a:pt x="36108" y="9760"/>
                  <a:pt x="37178" y="8152"/>
                </a:cubicBezTo>
                <a:cubicBezTo>
                  <a:pt x="38540" y="6096"/>
                  <a:pt x="40193" y="4306"/>
                  <a:pt x="42093" y="2743"/>
                </a:cubicBezTo>
                <a:cubicBezTo>
                  <a:pt x="42152" y="2691"/>
                  <a:pt x="42210" y="2652"/>
                  <a:pt x="42275" y="2620"/>
                </a:cubicBezTo>
                <a:cubicBezTo>
                  <a:pt x="42288" y="2614"/>
                  <a:pt x="42340" y="2639"/>
                  <a:pt x="42366" y="2652"/>
                </a:cubicBezTo>
                <a:cubicBezTo>
                  <a:pt x="42372" y="2659"/>
                  <a:pt x="42372" y="2711"/>
                  <a:pt x="42353" y="2724"/>
                </a:cubicBezTo>
                <a:cubicBezTo>
                  <a:pt x="42314" y="2776"/>
                  <a:pt x="42268" y="2815"/>
                  <a:pt x="42216" y="2853"/>
                </a:cubicBezTo>
                <a:cubicBezTo>
                  <a:pt x="41912" y="3126"/>
                  <a:pt x="41600" y="3385"/>
                  <a:pt x="41296" y="3651"/>
                </a:cubicBezTo>
                <a:cubicBezTo>
                  <a:pt x="41231" y="3709"/>
                  <a:pt x="41172" y="3781"/>
                  <a:pt x="41108" y="3846"/>
                </a:cubicBezTo>
                <a:cubicBezTo>
                  <a:pt x="41082" y="3859"/>
                  <a:pt x="41056" y="3859"/>
                  <a:pt x="41036" y="3885"/>
                </a:cubicBezTo>
                <a:cubicBezTo>
                  <a:pt x="40550" y="4332"/>
                  <a:pt x="40076" y="4792"/>
                  <a:pt x="39642" y="5285"/>
                </a:cubicBezTo>
                <a:cubicBezTo>
                  <a:pt x="39623" y="5305"/>
                  <a:pt x="39623" y="5331"/>
                  <a:pt x="39610" y="5383"/>
                </a:cubicBezTo>
                <a:cubicBezTo>
                  <a:pt x="39674" y="5331"/>
                  <a:pt x="39707" y="5298"/>
                  <a:pt x="39726" y="5266"/>
                </a:cubicBezTo>
                <a:cubicBezTo>
                  <a:pt x="40141" y="4818"/>
                  <a:pt x="40569" y="4397"/>
                  <a:pt x="41017" y="3982"/>
                </a:cubicBezTo>
                <a:cubicBezTo>
                  <a:pt x="41056" y="3949"/>
                  <a:pt x="41082" y="3904"/>
                  <a:pt x="41121" y="3859"/>
                </a:cubicBezTo>
                <a:cubicBezTo>
                  <a:pt x="41250" y="3761"/>
                  <a:pt x="41373" y="3658"/>
                  <a:pt x="41503" y="3560"/>
                </a:cubicBezTo>
                <a:cubicBezTo>
                  <a:pt x="41542" y="3528"/>
                  <a:pt x="41587" y="3489"/>
                  <a:pt x="41633" y="3470"/>
                </a:cubicBezTo>
                <a:cubicBezTo>
                  <a:pt x="41659" y="3463"/>
                  <a:pt x="41704" y="3470"/>
                  <a:pt x="41730" y="3495"/>
                </a:cubicBezTo>
                <a:cubicBezTo>
                  <a:pt x="41750" y="3515"/>
                  <a:pt x="41750" y="3567"/>
                  <a:pt x="41724" y="3586"/>
                </a:cubicBezTo>
                <a:cubicBezTo>
                  <a:pt x="41672" y="3645"/>
                  <a:pt x="41620" y="3684"/>
                  <a:pt x="41568" y="3729"/>
                </a:cubicBezTo>
                <a:lnTo>
                  <a:pt x="40861" y="4364"/>
                </a:lnTo>
                <a:cubicBezTo>
                  <a:pt x="40842" y="4390"/>
                  <a:pt x="40816" y="4410"/>
                  <a:pt x="40809" y="4462"/>
                </a:cubicBezTo>
                <a:cubicBezTo>
                  <a:pt x="40874" y="4410"/>
                  <a:pt x="40939" y="4358"/>
                  <a:pt x="41010" y="4313"/>
                </a:cubicBezTo>
                <a:cubicBezTo>
                  <a:pt x="41036" y="4300"/>
                  <a:pt x="41082" y="4313"/>
                  <a:pt x="41101" y="4332"/>
                </a:cubicBezTo>
                <a:cubicBezTo>
                  <a:pt x="41114" y="4358"/>
                  <a:pt x="41121" y="4403"/>
                  <a:pt x="41108" y="4429"/>
                </a:cubicBezTo>
                <a:cubicBezTo>
                  <a:pt x="41069" y="4488"/>
                  <a:pt x="41010" y="4533"/>
                  <a:pt x="40952" y="4585"/>
                </a:cubicBezTo>
                <a:cubicBezTo>
                  <a:pt x="40764" y="4754"/>
                  <a:pt x="40582" y="4922"/>
                  <a:pt x="40388" y="5110"/>
                </a:cubicBezTo>
                <a:cubicBezTo>
                  <a:pt x="40420" y="5136"/>
                  <a:pt x="40433" y="5149"/>
                  <a:pt x="40453" y="5156"/>
                </a:cubicBezTo>
                <a:cubicBezTo>
                  <a:pt x="40504" y="5188"/>
                  <a:pt x="40524" y="5240"/>
                  <a:pt x="40485" y="5285"/>
                </a:cubicBezTo>
                <a:cubicBezTo>
                  <a:pt x="40433" y="5344"/>
                  <a:pt x="40375" y="5396"/>
                  <a:pt x="40329" y="5441"/>
                </a:cubicBezTo>
                <a:cubicBezTo>
                  <a:pt x="40148" y="5610"/>
                  <a:pt x="39979" y="5785"/>
                  <a:pt x="39804" y="5947"/>
                </a:cubicBezTo>
                <a:cubicBezTo>
                  <a:pt x="39837" y="5999"/>
                  <a:pt x="39869" y="6050"/>
                  <a:pt x="39901" y="6109"/>
                </a:cubicBezTo>
                <a:cubicBezTo>
                  <a:pt x="39674" y="6342"/>
                  <a:pt x="39434" y="6569"/>
                  <a:pt x="39208" y="6803"/>
                </a:cubicBezTo>
                <a:cubicBezTo>
                  <a:pt x="39227" y="6861"/>
                  <a:pt x="39240" y="6906"/>
                  <a:pt x="39266" y="6971"/>
                </a:cubicBezTo>
                <a:cubicBezTo>
                  <a:pt x="39058" y="7198"/>
                  <a:pt x="38838" y="7425"/>
                  <a:pt x="38611" y="7652"/>
                </a:cubicBezTo>
                <a:cubicBezTo>
                  <a:pt x="38617" y="7704"/>
                  <a:pt x="38637" y="7762"/>
                  <a:pt x="38650" y="7814"/>
                </a:cubicBezTo>
                <a:cubicBezTo>
                  <a:pt x="38624" y="7847"/>
                  <a:pt x="38591" y="7892"/>
                  <a:pt x="38553" y="7931"/>
                </a:cubicBezTo>
                <a:cubicBezTo>
                  <a:pt x="38410" y="8087"/>
                  <a:pt x="38267" y="8229"/>
                  <a:pt x="38125" y="8385"/>
                </a:cubicBezTo>
                <a:cubicBezTo>
                  <a:pt x="38060" y="8456"/>
                  <a:pt x="37975" y="8515"/>
                  <a:pt x="38021" y="8644"/>
                </a:cubicBezTo>
                <a:cubicBezTo>
                  <a:pt x="38027" y="8683"/>
                  <a:pt x="37962" y="8748"/>
                  <a:pt x="37924" y="8800"/>
                </a:cubicBezTo>
                <a:cubicBezTo>
                  <a:pt x="37684" y="9066"/>
                  <a:pt x="37450" y="9325"/>
                  <a:pt x="37223" y="9591"/>
                </a:cubicBezTo>
                <a:cubicBezTo>
                  <a:pt x="37087" y="9747"/>
                  <a:pt x="36983" y="9922"/>
                  <a:pt x="36886" y="10110"/>
                </a:cubicBezTo>
                <a:cubicBezTo>
                  <a:pt x="36283" y="11329"/>
                  <a:pt x="35848" y="12600"/>
                  <a:pt x="35505" y="13904"/>
                </a:cubicBezTo>
                <a:cubicBezTo>
                  <a:pt x="35265" y="14870"/>
                  <a:pt x="35070" y="15849"/>
                  <a:pt x="34921" y="16828"/>
                </a:cubicBezTo>
                <a:cubicBezTo>
                  <a:pt x="34843" y="17347"/>
                  <a:pt x="34798" y="17879"/>
                  <a:pt x="34746" y="18398"/>
                </a:cubicBezTo>
                <a:cubicBezTo>
                  <a:pt x="34688" y="18949"/>
                  <a:pt x="34649" y="19500"/>
                  <a:pt x="34597" y="20051"/>
                </a:cubicBezTo>
                <a:cubicBezTo>
                  <a:pt x="34590" y="20123"/>
                  <a:pt x="34584" y="20194"/>
                  <a:pt x="34584" y="20265"/>
                </a:cubicBezTo>
                <a:cubicBezTo>
                  <a:pt x="34558" y="20933"/>
                  <a:pt x="34551" y="21588"/>
                  <a:pt x="34519" y="22256"/>
                </a:cubicBezTo>
                <a:cubicBezTo>
                  <a:pt x="34493" y="22807"/>
                  <a:pt x="34500" y="23358"/>
                  <a:pt x="34500" y="23910"/>
                </a:cubicBezTo>
                <a:cubicBezTo>
                  <a:pt x="34500" y="24636"/>
                  <a:pt x="34493" y="25375"/>
                  <a:pt x="34461" y="26102"/>
                </a:cubicBezTo>
                <a:cubicBezTo>
                  <a:pt x="34409" y="27204"/>
                  <a:pt x="34273" y="28306"/>
                  <a:pt x="33955" y="29370"/>
                </a:cubicBezTo>
                <a:cubicBezTo>
                  <a:pt x="33501" y="30881"/>
                  <a:pt x="32742" y="32217"/>
                  <a:pt x="31731" y="33410"/>
                </a:cubicBezTo>
                <a:cubicBezTo>
                  <a:pt x="30771" y="34525"/>
                  <a:pt x="29642" y="35440"/>
                  <a:pt x="28371" y="36179"/>
                </a:cubicBezTo>
                <a:cubicBezTo>
                  <a:pt x="28274" y="36237"/>
                  <a:pt x="28183" y="36296"/>
                  <a:pt x="28086" y="36348"/>
                </a:cubicBezTo>
                <a:cubicBezTo>
                  <a:pt x="27989" y="36737"/>
                  <a:pt x="27892" y="37119"/>
                  <a:pt x="27788" y="37508"/>
                </a:cubicBezTo>
                <a:cubicBezTo>
                  <a:pt x="27386" y="39032"/>
                  <a:pt x="26880" y="40524"/>
                  <a:pt x="26205" y="41957"/>
                </a:cubicBezTo>
                <a:cubicBezTo>
                  <a:pt x="25252" y="44019"/>
                  <a:pt x="23955" y="45841"/>
                  <a:pt x="22276" y="47372"/>
                </a:cubicBezTo>
                <a:cubicBezTo>
                  <a:pt x="21763" y="47845"/>
                  <a:pt x="21212" y="48280"/>
                  <a:pt x="20655" y="48695"/>
                </a:cubicBezTo>
                <a:cubicBezTo>
                  <a:pt x="20551" y="48779"/>
                  <a:pt x="20434" y="48857"/>
                  <a:pt x="20350" y="48954"/>
                </a:cubicBezTo>
                <a:cubicBezTo>
                  <a:pt x="19818" y="49492"/>
                  <a:pt x="19267" y="49998"/>
                  <a:pt x="18696" y="50484"/>
                </a:cubicBezTo>
                <a:cubicBezTo>
                  <a:pt x="18566" y="50601"/>
                  <a:pt x="18443" y="50724"/>
                  <a:pt x="18326" y="50854"/>
                </a:cubicBezTo>
                <a:cubicBezTo>
                  <a:pt x="17821" y="51412"/>
                  <a:pt x="17308" y="51976"/>
                  <a:pt x="16796" y="52547"/>
                </a:cubicBezTo>
                <a:cubicBezTo>
                  <a:pt x="16686" y="52676"/>
                  <a:pt x="16576" y="52806"/>
                  <a:pt x="16472" y="52949"/>
                </a:cubicBezTo>
                <a:cubicBezTo>
                  <a:pt x="15947" y="53688"/>
                  <a:pt x="15421" y="54427"/>
                  <a:pt x="14903" y="55166"/>
                </a:cubicBezTo>
                <a:cubicBezTo>
                  <a:pt x="14818" y="55283"/>
                  <a:pt x="14740" y="55406"/>
                  <a:pt x="14676" y="55530"/>
                </a:cubicBezTo>
                <a:lnTo>
                  <a:pt x="13456" y="57864"/>
                </a:lnTo>
                <a:cubicBezTo>
                  <a:pt x="13398" y="57974"/>
                  <a:pt x="13353" y="58091"/>
                  <a:pt x="13314" y="58214"/>
                </a:cubicBezTo>
                <a:cubicBezTo>
                  <a:pt x="13009" y="59096"/>
                  <a:pt x="12704" y="59978"/>
                  <a:pt x="12412" y="60860"/>
                </a:cubicBezTo>
                <a:cubicBezTo>
                  <a:pt x="12354" y="61035"/>
                  <a:pt x="12322" y="61210"/>
                  <a:pt x="12296" y="61392"/>
                </a:cubicBezTo>
                <a:cubicBezTo>
                  <a:pt x="12153" y="62254"/>
                  <a:pt x="12004" y="63123"/>
                  <a:pt x="11822" y="63986"/>
                </a:cubicBezTo>
                <a:cubicBezTo>
                  <a:pt x="11790" y="64154"/>
                  <a:pt x="11764" y="64323"/>
                  <a:pt x="11757" y="64492"/>
                </a:cubicBezTo>
                <a:cubicBezTo>
                  <a:pt x="11725" y="65335"/>
                  <a:pt x="11660" y="66171"/>
                  <a:pt x="11543" y="67008"/>
                </a:cubicBezTo>
                <a:cubicBezTo>
                  <a:pt x="11530" y="67118"/>
                  <a:pt x="11530" y="67241"/>
                  <a:pt x="11537" y="67358"/>
                </a:cubicBezTo>
                <a:cubicBezTo>
                  <a:pt x="11569" y="67993"/>
                  <a:pt x="11563" y="68642"/>
                  <a:pt x="11530" y="69284"/>
                </a:cubicBezTo>
                <a:cubicBezTo>
                  <a:pt x="11530" y="69316"/>
                  <a:pt x="11530" y="69355"/>
                  <a:pt x="11517" y="69388"/>
                </a:cubicBezTo>
                <a:cubicBezTo>
                  <a:pt x="11446" y="69867"/>
                  <a:pt x="11511" y="70347"/>
                  <a:pt x="11543" y="70827"/>
                </a:cubicBezTo>
                <a:cubicBezTo>
                  <a:pt x="11582" y="71385"/>
                  <a:pt x="11576" y="71943"/>
                  <a:pt x="11569" y="72513"/>
                </a:cubicBezTo>
                <a:cubicBezTo>
                  <a:pt x="11569" y="72688"/>
                  <a:pt x="11569" y="72876"/>
                  <a:pt x="11595" y="73052"/>
                </a:cubicBezTo>
                <a:cubicBezTo>
                  <a:pt x="11693" y="73817"/>
                  <a:pt x="11738" y="74588"/>
                  <a:pt x="11731" y="75354"/>
                </a:cubicBezTo>
                <a:cubicBezTo>
                  <a:pt x="11725" y="76067"/>
                  <a:pt x="11667" y="76780"/>
                  <a:pt x="11595" y="77494"/>
                </a:cubicBezTo>
                <a:cubicBezTo>
                  <a:pt x="11479" y="78544"/>
                  <a:pt x="11303" y="79569"/>
                  <a:pt x="11031" y="80593"/>
                </a:cubicBezTo>
                <a:cubicBezTo>
                  <a:pt x="10610" y="82228"/>
                  <a:pt x="10006" y="83797"/>
                  <a:pt x="9118" y="85243"/>
                </a:cubicBezTo>
                <a:cubicBezTo>
                  <a:pt x="8243" y="86689"/>
                  <a:pt x="7160" y="87934"/>
                  <a:pt x="5798" y="88939"/>
                </a:cubicBezTo>
                <a:cubicBezTo>
                  <a:pt x="4793" y="89685"/>
                  <a:pt x="3690" y="90249"/>
                  <a:pt x="2471" y="90548"/>
                </a:cubicBezTo>
                <a:cubicBezTo>
                  <a:pt x="2082" y="90645"/>
                  <a:pt x="1693" y="90716"/>
                  <a:pt x="1297" y="90749"/>
                </a:cubicBezTo>
                <a:cubicBezTo>
                  <a:pt x="1226" y="90755"/>
                  <a:pt x="1161" y="90781"/>
                  <a:pt x="1090" y="90800"/>
                </a:cubicBezTo>
                <a:lnTo>
                  <a:pt x="104" y="90800"/>
                </a:lnTo>
                <a:cubicBezTo>
                  <a:pt x="91" y="90742"/>
                  <a:pt x="39" y="90749"/>
                  <a:pt x="0" y="90742"/>
                </a:cubicBezTo>
                <a:cubicBezTo>
                  <a:pt x="98" y="90742"/>
                  <a:pt x="98" y="90703"/>
                  <a:pt x="98" y="90671"/>
                </a:cubicBezTo>
                <a:close/>
                <a:moveTo>
                  <a:pt x="38890" y="6245"/>
                </a:moveTo>
                <a:cubicBezTo>
                  <a:pt x="39052" y="6128"/>
                  <a:pt x="39071" y="6096"/>
                  <a:pt x="39123" y="5947"/>
                </a:cubicBezTo>
                <a:cubicBezTo>
                  <a:pt x="39039" y="6044"/>
                  <a:pt x="38922" y="6115"/>
                  <a:pt x="38890" y="6245"/>
                </a:cubicBezTo>
                <a:cubicBezTo>
                  <a:pt x="38780" y="6310"/>
                  <a:pt x="38702" y="6388"/>
                  <a:pt x="38676" y="6517"/>
                </a:cubicBezTo>
                <a:cubicBezTo>
                  <a:pt x="38488" y="6634"/>
                  <a:pt x="38384" y="6809"/>
                  <a:pt x="38280" y="6997"/>
                </a:cubicBezTo>
                <a:cubicBezTo>
                  <a:pt x="38222" y="7062"/>
                  <a:pt x="38157" y="7127"/>
                  <a:pt x="38099" y="7198"/>
                </a:cubicBezTo>
                <a:cubicBezTo>
                  <a:pt x="37184" y="8430"/>
                  <a:pt x="36387" y="9734"/>
                  <a:pt x="35725" y="11122"/>
                </a:cubicBezTo>
                <a:cubicBezTo>
                  <a:pt x="35090" y="12445"/>
                  <a:pt x="34577" y="13819"/>
                  <a:pt x="34104" y="15207"/>
                </a:cubicBezTo>
                <a:cubicBezTo>
                  <a:pt x="33715" y="16361"/>
                  <a:pt x="33352" y="17509"/>
                  <a:pt x="32963" y="18663"/>
                </a:cubicBezTo>
                <a:cubicBezTo>
                  <a:pt x="32165" y="20979"/>
                  <a:pt x="31251" y="23242"/>
                  <a:pt x="30096" y="25408"/>
                </a:cubicBezTo>
                <a:cubicBezTo>
                  <a:pt x="30064" y="25472"/>
                  <a:pt x="30032" y="25537"/>
                  <a:pt x="30019" y="25609"/>
                </a:cubicBezTo>
                <a:cubicBezTo>
                  <a:pt x="29960" y="25888"/>
                  <a:pt x="29921" y="26160"/>
                  <a:pt x="29863" y="26491"/>
                </a:cubicBezTo>
                <a:cubicBezTo>
                  <a:pt x="29934" y="26419"/>
                  <a:pt x="29980" y="26387"/>
                  <a:pt x="29999" y="26341"/>
                </a:cubicBezTo>
                <a:cubicBezTo>
                  <a:pt x="30181" y="26056"/>
                  <a:pt x="30356" y="25771"/>
                  <a:pt x="30531" y="25485"/>
                </a:cubicBezTo>
                <a:cubicBezTo>
                  <a:pt x="31536" y="23780"/>
                  <a:pt x="32321" y="21971"/>
                  <a:pt x="32963" y="20103"/>
                </a:cubicBezTo>
                <a:cubicBezTo>
                  <a:pt x="33332" y="19033"/>
                  <a:pt x="33624" y="17944"/>
                  <a:pt x="33935" y="16854"/>
                </a:cubicBezTo>
                <a:cubicBezTo>
                  <a:pt x="34350" y="15389"/>
                  <a:pt x="34791" y="13936"/>
                  <a:pt x="35349" y="12516"/>
                </a:cubicBezTo>
                <a:cubicBezTo>
                  <a:pt x="36095" y="10622"/>
                  <a:pt x="37016" y="8820"/>
                  <a:pt x="38222" y="7166"/>
                </a:cubicBezTo>
                <a:cubicBezTo>
                  <a:pt x="38254" y="7127"/>
                  <a:pt x="38274" y="7069"/>
                  <a:pt x="38293" y="7030"/>
                </a:cubicBezTo>
                <a:cubicBezTo>
                  <a:pt x="38410" y="6887"/>
                  <a:pt x="38527" y="6744"/>
                  <a:pt x="38643" y="6602"/>
                </a:cubicBezTo>
                <a:cubicBezTo>
                  <a:pt x="38656" y="6582"/>
                  <a:pt x="38650" y="6550"/>
                  <a:pt x="38656" y="6530"/>
                </a:cubicBezTo>
                <a:cubicBezTo>
                  <a:pt x="38792" y="6466"/>
                  <a:pt x="38864" y="6375"/>
                  <a:pt x="38890" y="6245"/>
                </a:cubicBezTo>
                <a:close/>
                <a:moveTo>
                  <a:pt x="13910" y="56807"/>
                </a:moveTo>
                <a:cubicBezTo>
                  <a:pt x="13975" y="56690"/>
                  <a:pt x="14040" y="56574"/>
                  <a:pt x="14098" y="56450"/>
                </a:cubicBezTo>
                <a:cubicBezTo>
                  <a:pt x="14105" y="56444"/>
                  <a:pt x="14092" y="56418"/>
                  <a:pt x="14085" y="56392"/>
                </a:cubicBezTo>
                <a:cubicBezTo>
                  <a:pt x="13962" y="56509"/>
                  <a:pt x="13871" y="56632"/>
                  <a:pt x="13910" y="56807"/>
                </a:cubicBezTo>
                <a:cubicBezTo>
                  <a:pt x="13897" y="56814"/>
                  <a:pt x="13865" y="56801"/>
                  <a:pt x="13871" y="56852"/>
                </a:cubicBezTo>
                <a:cubicBezTo>
                  <a:pt x="13891" y="56833"/>
                  <a:pt x="13897" y="56814"/>
                  <a:pt x="13910" y="56807"/>
                </a:cubicBezTo>
                <a:close/>
                <a:moveTo>
                  <a:pt x="29947" y="25019"/>
                </a:moveTo>
                <a:cubicBezTo>
                  <a:pt x="29895" y="25012"/>
                  <a:pt x="29882" y="25032"/>
                  <a:pt x="29863" y="25064"/>
                </a:cubicBezTo>
                <a:cubicBezTo>
                  <a:pt x="29811" y="25207"/>
                  <a:pt x="29733" y="25343"/>
                  <a:pt x="29688" y="25485"/>
                </a:cubicBezTo>
                <a:cubicBezTo>
                  <a:pt x="29636" y="25628"/>
                  <a:pt x="29584" y="25764"/>
                  <a:pt x="29565" y="25959"/>
                </a:cubicBezTo>
                <a:cubicBezTo>
                  <a:pt x="29779" y="25641"/>
                  <a:pt x="29947" y="25369"/>
                  <a:pt x="29947" y="25019"/>
                </a:cubicBezTo>
                <a:cubicBezTo>
                  <a:pt x="29941" y="24999"/>
                  <a:pt x="29986" y="24986"/>
                  <a:pt x="29941" y="24967"/>
                </a:cubicBezTo>
                <a:cubicBezTo>
                  <a:pt x="29941" y="24986"/>
                  <a:pt x="29941" y="24999"/>
                  <a:pt x="29947" y="25019"/>
                </a:cubicBezTo>
                <a:close/>
                <a:moveTo>
                  <a:pt x="29046" y="27658"/>
                </a:moveTo>
                <a:cubicBezTo>
                  <a:pt x="29065" y="27658"/>
                  <a:pt x="29085" y="27671"/>
                  <a:pt x="29098" y="27658"/>
                </a:cubicBezTo>
                <a:cubicBezTo>
                  <a:pt x="29396" y="27282"/>
                  <a:pt x="29720" y="26906"/>
                  <a:pt x="29720" y="26374"/>
                </a:cubicBezTo>
                <a:cubicBezTo>
                  <a:pt x="29720" y="26341"/>
                  <a:pt x="29733" y="26296"/>
                  <a:pt x="29733" y="26264"/>
                </a:cubicBezTo>
                <a:cubicBezTo>
                  <a:pt x="29733" y="26225"/>
                  <a:pt x="29779" y="26186"/>
                  <a:pt x="29714" y="26147"/>
                </a:cubicBezTo>
                <a:cubicBezTo>
                  <a:pt x="29681" y="26192"/>
                  <a:pt x="29649" y="26231"/>
                  <a:pt x="29623" y="26277"/>
                </a:cubicBezTo>
                <a:cubicBezTo>
                  <a:pt x="29526" y="26439"/>
                  <a:pt x="29435" y="26607"/>
                  <a:pt x="29338" y="26769"/>
                </a:cubicBezTo>
                <a:cubicBezTo>
                  <a:pt x="29182" y="27042"/>
                  <a:pt x="29111" y="27353"/>
                  <a:pt x="29046" y="27658"/>
                </a:cubicBezTo>
                <a:cubicBezTo>
                  <a:pt x="29039" y="27677"/>
                  <a:pt x="29007" y="27684"/>
                  <a:pt x="29046" y="27703"/>
                </a:cubicBezTo>
                <a:close/>
                <a:moveTo>
                  <a:pt x="12438" y="60011"/>
                </a:moveTo>
                <a:cubicBezTo>
                  <a:pt x="12412" y="60017"/>
                  <a:pt x="12380" y="60030"/>
                  <a:pt x="12373" y="60043"/>
                </a:cubicBezTo>
                <a:cubicBezTo>
                  <a:pt x="12244" y="60270"/>
                  <a:pt x="12114" y="60497"/>
                  <a:pt x="11991" y="60730"/>
                </a:cubicBezTo>
                <a:cubicBezTo>
                  <a:pt x="11958" y="60789"/>
                  <a:pt x="11952" y="60854"/>
                  <a:pt x="11945" y="60912"/>
                </a:cubicBezTo>
                <a:cubicBezTo>
                  <a:pt x="11932" y="61204"/>
                  <a:pt x="11926" y="61489"/>
                  <a:pt x="11919" y="61781"/>
                </a:cubicBezTo>
                <a:cubicBezTo>
                  <a:pt x="11919" y="61800"/>
                  <a:pt x="11932" y="61820"/>
                  <a:pt x="11945" y="61846"/>
                </a:cubicBezTo>
                <a:cubicBezTo>
                  <a:pt x="11965" y="61826"/>
                  <a:pt x="11984" y="61820"/>
                  <a:pt x="11991" y="61813"/>
                </a:cubicBezTo>
                <a:cubicBezTo>
                  <a:pt x="12159" y="61379"/>
                  <a:pt x="12335" y="60951"/>
                  <a:pt x="12373" y="60490"/>
                </a:cubicBezTo>
                <a:cubicBezTo>
                  <a:pt x="12399" y="60335"/>
                  <a:pt x="12412" y="60173"/>
                  <a:pt x="12438" y="60011"/>
                </a:cubicBezTo>
                <a:cubicBezTo>
                  <a:pt x="12438" y="59998"/>
                  <a:pt x="12438" y="59978"/>
                  <a:pt x="12445" y="59972"/>
                </a:cubicBezTo>
                <a:cubicBezTo>
                  <a:pt x="12445" y="59985"/>
                  <a:pt x="12438" y="60004"/>
                  <a:pt x="12438" y="60011"/>
                </a:cubicBezTo>
                <a:close/>
                <a:moveTo>
                  <a:pt x="34357" y="21776"/>
                </a:moveTo>
                <a:cubicBezTo>
                  <a:pt x="34299" y="21783"/>
                  <a:pt x="34286" y="21815"/>
                  <a:pt x="34273" y="21867"/>
                </a:cubicBezTo>
                <a:cubicBezTo>
                  <a:pt x="34221" y="22165"/>
                  <a:pt x="34169" y="22470"/>
                  <a:pt x="34110" y="22775"/>
                </a:cubicBezTo>
                <a:cubicBezTo>
                  <a:pt x="33832" y="24234"/>
                  <a:pt x="33352" y="25615"/>
                  <a:pt x="32677" y="26945"/>
                </a:cubicBezTo>
                <a:cubicBezTo>
                  <a:pt x="31795" y="28663"/>
                  <a:pt x="30641" y="30180"/>
                  <a:pt x="29208" y="31471"/>
                </a:cubicBezTo>
                <a:cubicBezTo>
                  <a:pt x="29111" y="31562"/>
                  <a:pt x="29046" y="31659"/>
                  <a:pt x="29020" y="31789"/>
                </a:cubicBezTo>
                <a:cubicBezTo>
                  <a:pt x="28975" y="32126"/>
                  <a:pt x="28910" y="32470"/>
                  <a:pt x="28858" y="32807"/>
                </a:cubicBezTo>
                <a:cubicBezTo>
                  <a:pt x="28858" y="32826"/>
                  <a:pt x="28871" y="32839"/>
                  <a:pt x="28884" y="32865"/>
                </a:cubicBezTo>
                <a:cubicBezTo>
                  <a:pt x="28942" y="32833"/>
                  <a:pt x="28987" y="32800"/>
                  <a:pt x="29039" y="32761"/>
                </a:cubicBezTo>
                <a:cubicBezTo>
                  <a:pt x="30771" y="31354"/>
                  <a:pt x="32126" y="29662"/>
                  <a:pt x="33040" y="27619"/>
                </a:cubicBezTo>
                <a:cubicBezTo>
                  <a:pt x="33702" y="26166"/>
                  <a:pt x="34033" y="24636"/>
                  <a:pt x="34214" y="23067"/>
                </a:cubicBezTo>
                <a:cubicBezTo>
                  <a:pt x="34266" y="22632"/>
                  <a:pt x="34305" y="22198"/>
                  <a:pt x="34357" y="21776"/>
                </a:cubicBezTo>
                <a:cubicBezTo>
                  <a:pt x="34357" y="21705"/>
                  <a:pt x="34383" y="21646"/>
                  <a:pt x="34324" y="21582"/>
                </a:cubicBezTo>
                <a:cubicBezTo>
                  <a:pt x="34337" y="21646"/>
                  <a:pt x="34350" y="21711"/>
                  <a:pt x="34357" y="21776"/>
                </a:cubicBezTo>
                <a:close/>
                <a:moveTo>
                  <a:pt x="9202" y="55218"/>
                </a:moveTo>
                <a:lnTo>
                  <a:pt x="9202" y="55121"/>
                </a:lnTo>
                <a:cubicBezTo>
                  <a:pt x="9170" y="54369"/>
                  <a:pt x="9131" y="53623"/>
                  <a:pt x="9112" y="52871"/>
                </a:cubicBezTo>
                <a:cubicBezTo>
                  <a:pt x="9092" y="51632"/>
                  <a:pt x="9144" y="50387"/>
                  <a:pt x="9326" y="49155"/>
                </a:cubicBezTo>
                <a:cubicBezTo>
                  <a:pt x="9481" y="48098"/>
                  <a:pt x="9721" y="47060"/>
                  <a:pt x="10071" y="46042"/>
                </a:cubicBezTo>
                <a:cubicBezTo>
                  <a:pt x="10785" y="43993"/>
                  <a:pt x="11894" y="42210"/>
                  <a:pt x="13580" y="40816"/>
                </a:cubicBezTo>
                <a:cubicBezTo>
                  <a:pt x="13612" y="40790"/>
                  <a:pt x="13638" y="40757"/>
                  <a:pt x="13703" y="40686"/>
                </a:cubicBezTo>
                <a:cubicBezTo>
                  <a:pt x="13612" y="40712"/>
                  <a:pt x="13580" y="40718"/>
                  <a:pt x="13547" y="40738"/>
                </a:cubicBezTo>
                <a:cubicBezTo>
                  <a:pt x="13398" y="40809"/>
                  <a:pt x="13262" y="40887"/>
                  <a:pt x="13119" y="40971"/>
                </a:cubicBezTo>
                <a:cubicBezTo>
                  <a:pt x="11336" y="41989"/>
                  <a:pt x="9955" y="43396"/>
                  <a:pt x="9014" y="45225"/>
                </a:cubicBezTo>
                <a:cubicBezTo>
                  <a:pt x="8586" y="46068"/>
                  <a:pt x="8262" y="46944"/>
                  <a:pt x="8029" y="47858"/>
                </a:cubicBezTo>
                <a:cubicBezTo>
                  <a:pt x="7672" y="49252"/>
                  <a:pt x="7516" y="50672"/>
                  <a:pt x="7516" y="52106"/>
                </a:cubicBezTo>
                <a:cubicBezTo>
                  <a:pt x="7516" y="53480"/>
                  <a:pt x="7640" y="54842"/>
                  <a:pt x="7815" y="56191"/>
                </a:cubicBezTo>
                <a:cubicBezTo>
                  <a:pt x="7815" y="56223"/>
                  <a:pt x="7841" y="56249"/>
                  <a:pt x="7854" y="56288"/>
                </a:cubicBezTo>
                <a:cubicBezTo>
                  <a:pt x="8320" y="55932"/>
                  <a:pt x="8755" y="55588"/>
                  <a:pt x="9202" y="55218"/>
                </a:cubicBezTo>
                <a:close/>
                <a:moveTo>
                  <a:pt x="15356" y="39979"/>
                </a:moveTo>
                <a:cubicBezTo>
                  <a:pt x="15136" y="40011"/>
                  <a:pt x="14928" y="40096"/>
                  <a:pt x="14773" y="40199"/>
                </a:cubicBezTo>
                <a:cubicBezTo>
                  <a:pt x="14617" y="40303"/>
                  <a:pt x="14455" y="40413"/>
                  <a:pt x="14299" y="40524"/>
                </a:cubicBezTo>
                <a:cubicBezTo>
                  <a:pt x="12724" y="41665"/>
                  <a:pt x="11524" y="43124"/>
                  <a:pt x="10713" y="44907"/>
                </a:cubicBezTo>
                <a:cubicBezTo>
                  <a:pt x="10363" y="45679"/>
                  <a:pt x="10084" y="46477"/>
                  <a:pt x="9877" y="47287"/>
                </a:cubicBezTo>
                <a:cubicBezTo>
                  <a:pt x="9488" y="48785"/>
                  <a:pt x="9332" y="50309"/>
                  <a:pt x="9280" y="51846"/>
                </a:cubicBezTo>
                <a:cubicBezTo>
                  <a:pt x="9261" y="52819"/>
                  <a:pt x="9306" y="53785"/>
                  <a:pt x="9352" y="54751"/>
                </a:cubicBezTo>
                <a:cubicBezTo>
                  <a:pt x="9358" y="54849"/>
                  <a:pt x="9352" y="54952"/>
                  <a:pt x="9403" y="55050"/>
                </a:cubicBezTo>
                <a:cubicBezTo>
                  <a:pt x="9572" y="54985"/>
                  <a:pt x="9702" y="54855"/>
                  <a:pt x="9857" y="54758"/>
                </a:cubicBezTo>
                <a:cubicBezTo>
                  <a:pt x="10013" y="54661"/>
                  <a:pt x="10156" y="54563"/>
                  <a:pt x="10311" y="54460"/>
                </a:cubicBezTo>
                <a:cubicBezTo>
                  <a:pt x="10460" y="54356"/>
                  <a:pt x="10629" y="54278"/>
                  <a:pt x="10759" y="54148"/>
                </a:cubicBezTo>
                <a:lnTo>
                  <a:pt x="10759" y="53986"/>
                </a:lnTo>
                <a:cubicBezTo>
                  <a:pt x="10791" y="53156"/>
                  <a:pt x="10817" y="52326"/>
                  <a:pt x="10850" y="51490"/>
                </a:cubicBezTo>
                <a:cubicBezTo>
                  <a:pt x="10895" y="50342"/>
                  <a:pt x="11025" y="49200"/>
                  <a:pt x="11239" y="48072"/>
                </a:cubicBezTo>
                <a:cubicBezTo>
                  <a:pt x="11466" y="46853"/>
                  <a:pt x="11790" y="45673"/>
                  <a:pt x="12257" y="44531"/>
                </a:cubicBezTo>
                <a:cubicBezTo>
                  <a:pt x="12944" y="42852"/>
                  <a:pt x="13904" y="41354"/>
                  <a:pt x="15233" y="40102"/>
                </a:cubicBezTo>
                <a:cubicBezTo>
                  <a:pt x="15272" y="40076"/>
                  <a:pt x="15305" y="40031"/>
                  <a:pt x="15356" y="39979"/>
                </a:cubicBezTo>
                <a:close/>
                <a:moveTo>
                  <a:pt x="10940" y="54045"/>
                </a:moveTo>
                <a:cubicBezTo>
                  <a:pt x="11012" y="54012"/>
                  <a:pt x="11044" y="54006"/>
                  <a:pt x="11076" y="53986"/>
                </a:cubicBezTo>
                <a:cubicBezTo>
                  <a:pt x="11440" y="53779"/>
                  <a:pt x="11816" y="53558"/>
                  <a:pt x="12179" y="53351"/>
                </a:cubicBezTo>
                <a:cubicBezTo>
                  <a:pt x="12276" y="53292"/>
                  <a:pt x="12315" y="53227"/>
                  <a:pt x="12322" y="53111"/>
                </a:cubicBezTo>
                <a:cubicBezTo>
                  <a:pt x="12373" y="52579"/>
                  <a:pt x="12432" y="52054"/>
                  <a:pt x="12477" y="51515"/>
                </a:cubicBezTo>
                <a:cubicBezTo>
                  <a:pt x="12574" y="50523"/>
                  <a:pt x="12698" y="49538"/>
                  <a:pt x="12860" y="48558"/>
                </a:cubicBezTo>
                <a:cubicBezTo>
                  <a:pt x="13067" y="47326"/>
                  <a:pt x="13346" y="46107"/>
                  <a:pt x="13735" y="44920"/>
                </a:cubicBezTo>
                <a:cubicBezTo>
                  <a:pt x="14384" y="42962"/>
                  <a:pt x="15298" y="41159"/>
                  <a:pt x="16679" y="39616"/>
                </a:cubicBezTo>
                <a:cubicBezTo>
                  <a:pt x="16699" y="39590"/>
                  <a:pt x="16712" y="39557"/>
                  <a:pt x="16731" y="39512"/>
                </a:cubicBezTo>
                <a:cubicBezTo>
                  <a:pt x="16666" y="39519"/>
                  <a:pt x="16634" y="39519"/>
                  <a:pt x="16602" y="39525"/>
                </a:cubicBezTo>
                <a:cubicBezTo>
                  <a:pt x="16439" y="39577"/>
                  <a:pt x="16277" y="39635"/>
                  <a:pt x="16109" y="39681"/>
                </a:cubicBezTo>
                <a:cubicBezTo>
                  <a:pt x="15998" y="39713"/>
                  <a:pt x="15901" y="39778"/>
                  <a:pt x="15810" y="39849"/>
                </a:cubicBezTo>
                <a:cubicBezTo>
                  <a:pt x="14585" y="40900"/>
                  <a:pt x="13586" y="42138"/>
                  <a:pt x="12866" y="43578"/>
                </a:cubicBezTo>
                <a:cubicBezTo>
                  <a:pt x="12516" y="44278"/>
                  <a:pt x="12224" y="44998"/>
                  <a:pt x="11991" y="45744"/>
                </a:cubicBezTo>
                <a:cubicBezTo>
                  <a:pt x="11401" y="47579"/>
                  <a:pt x="11135" y="49466"/>
                  <a:pt x="11018" y="51379"/>
                </a:cubicBezTo>
                <a:cubicBezTo>
                  <a:pt x="10973" y="52183"/>
                  <a:pt x="10953" y="52994"/>
                  <a:pt x="10927" y="53792"/>
                </a:cubicBezTo>
                <a:cubicBezTo>
                  <a:pt x="10927" y="53869"/>
                  <a:pt x="10940" y="53934"/>
                  <a:pt x="10940" y="54045"/>
                </a:cubicBezTo>
                <a:close/>
                <a:moveTo>
                  <a:pt x="12510" y="53137"/>
                </a:moveTo>
                <a:cubicBezTo>
                  <a:pt x="12549" y="53130"/>
                  <a:pt x="12581" y="53124"/>
                  <a:pt x="12600" y="53111"/>
                </a:cubicBezTo>
                <a:cubicBezTo>
                  <a:pt x="12964" y="52916"/>
                  <a:pt x="13327" y="52715"/>
                  <a:pt x="13703" y="52527"/>
                </a:cubicBezTo>
                <a:cubicBezTo>
                  <a:pt x="13787" y="52482"/>
                  <a:pt x="13833" y="52417"/>
                  <a:pt x="13845" y="52320"/>
                </a:cubicBezTo>
                <a:cubicBezTo>
                  <a:pt x="14027" y="51308"/>
                  <a:pt x="14202" y="50283"/>
                  <a:pt x="14384" y="49272"/>
                </a:cubicBezTo>
                <a:cubicBezTo>
                  <a:pt x="14591" y="48098"/>
                  <a:pt x="14838" y="46931"/>
                  <a:pt x="15155" y="45770"/>
                </a:cubicBezTo>
                <a:cubicBezTo>
                  <a:pt x="15499" y="44479"/>
                  <a:pt x="15921" y="43221"/>
                  <a:pt x="16485" y="42009"/>
                </a:cubicBezTo>
                <a:cubicBezTo>
                  <a:pt x="16913" y="41075"/>
                  <a:pt x="17412" y="40193"/>
                  <a:pt x="18015" y="39356"/>
                </a:cubicBezTo>
                <a:cubicBezTo>
                  <a:pt x="18054" y="39292"/>
                  <a:pt x="18125" y="39246"/>
                  <a:pt x="18119" y="39155"/>
                </a:cubicBezTo>
                <a:cubicBezTo>
                  <a:pt x="17963" y="39162"/>
                  <a:pt x="17321" y="39305"/>
                  <a:pt x="17224" y="39356"/>
                </a:cubicBezTo>
                <a:cubicBezTo>
                  <a:pt x="17185" y="39376"/>
                  <a:pt x="17146" y="39408"/>
                  <a:pt x="17120" y="39441"/>
                </a:cubicBezTo>
                <a:cubicBezTo>
                  <a:pt x="17075" y="39486"/>
                  <a:pt x="17023" y="39545"/>
                  <a:pt x="16978" y="39590"/>
                </a:cubicBezTo>
                <a:cubicBezTo>
                  <a:pt x="15765" y="40900"/>
                  <a:pt x="14877" y="42398"/>
                  <a:pt x="14235" y="44051"/>
                </a:cubicBezTo>
                <a:cubicBezTo>
                  <a:pt x="13541" y="45867"/>
                  <a:pt x="13139" y="47761"/>
                  <a:pt x="12873" y="49680"/>
                </a:cubicBezTo>
                <a:cubicBezTo>
                  <a:pt x="12801" y="50219"/>
                  <a:pt x="12737" y="50763"/>
                  <a:pt x="12678" y="51295"/>
                </a:cubicBezTo>
                <a:cubicBezTo>
                  <a:pt x="12613" y="51879"/>
                  <a:pt x="12568" y="52462"/>
                  <a:pt x="12503" y="53059"/>
                </a:cubicBezTo>
                <a:cubicBezTo>
                  <a:pt x="12497" y="53078"/>
                  <a:pt x="12503" y="53098"/>
                  <a:pt x="12510" y="53137"/>
                </a:cubicBezTo>
                <a:close/>
                <a:moveTo>
                  <a:pt x="19617" y="38805"/>
                </a:moveTo>
                <a:cubicBezTo>
                  <a:pt x="19286" y="38870"/>
                  <a:pt x="19020" y="38928"/>
                  <a:pt x="18741" y="38987"/>
                </a:cubicBezTo>
                <a:cubicBezTo>
                  <a:pt x="18489" y="39039"/>
                  <a:pt x="18489" y="39039"/>
                  <a:pt x="18326" y="39253"/>
                </a:cubicBezTo>
                <a:cubicBezTo>
                  <a:pt x="18307" y="39285"/>
                  <a:pt x="18288" y="39311"/>
                  <a:pt x="18262" y="39343"/>
                </a:cubicBezTo>
                <a:cubicBezTo>
                  <a:pt x="17386" y="40517"/>
                  <a:pt x="16705" y="41795"/>
                  <a:pt x="16180" y="43170"/>
                </a:cubicBezTo>
                <a:cubicBezTo>
                  <a:pt x="15616" y="44642"/>
                  <a:pt x="15201" y="46159"/>
                  <a:pt x="14883" y="47709"/>
                </a:cubicBezTo>
                <a:cubicBezTo>
                  <a:pt x="14689" y="48636"/>
                  <a:pt x="14520" y="49570"/>
                  <a:pt x="14351" y="50504"/>
                </a:cubicBezTo>
                <a:cubicBezTo>
                  <a:pt x="14241" y="51062"/>
                  <a:pt x="14144" y="51632"/>
                  <a:pt x="14047" y="52190"/>
                </a:cubicBezTo>
                <a:cubicBezTo>
                  <a:pt x="14040" y="52229"/>
                  <a:pt x="14014" y="52281"/>
                  <a:pt x="14092" y="52320"/>
                </a:cubicBezTo>
                <a:cubicBezTo>
                  <a:pt x="14455" y="52132"/>
                  <a:pt x="14838" y="51937"/>
                  <a:pt x="15207" y="51742"/>
                </a:cubicBezTo>
                <a:cubicBezTo>
                  <a:pt x="15266" y="51710"/>
                  <a:pt x="15298" y="51665"/>
                  <a:pt x="15324" y="51600"/>
                </a:cubicBezTo>
                <a:cubicBezTo>
                  <a:pt x="15356" y="51477"/>
                  <a:pt x="15395" y="51353"/>
                  <a:pt x="15428" y="51230"/>
                </a:cubicBezTo>
                <a:cubicBezTo>
                  <a:pt x="15778" y="49868"/>
                  <a:pt x="16115" y="48519"/>
                  <a:pt x="16465" y="47158"/>
                </a:cubicBezTo>
                <a:cubicBezTo>
                  <a:pt x="16796" y="45841"/>
                  <a:pt x="17166" y="44531"/>
                  <a:pt x="17600" y="43247"/>
                </a:cubicBezTo>
                <a:cubicBezTo>
                  <a:pt x="18112" y="41775"/>
                  <a:pt x="18729" y="40349"/>
                  <a:pt x="19533" y="39000"/>
                </a:cubicBezTo>
                <a:cubicBezTo>
                  <a:pt x="19546" y="38954"/>
                  <a:pt x="19572" y="38903"/>
                  <a:pt x="19617" y="38805"/>
                </a:cubicBezTo>
                <a:close/>
                <a:moveTo>
                  <a:pt x="19896" y="38766"/>
                </a:moveTo>
                <a:lnTo>
                  <a:pt x="19857" y="38805"/>
                </a:lnTo>
                <a:cubicBezTo>
                  <a:pt x="19805" y="38870"/>
                  <a:pt x="19766" y="38941"/>
                  <a:pt x="19727" y="39006"/>
                </a:cubicBezTo>
                <a:cubicBezTo>
                  <a:pt x="19118" y="39998"/>
                  <a:pt x="18612" y="41043"/>
                  <a:pt x="18184" y="42119"/>
                </a:cubicBezTo>
                <a:cubicBezTo>
                  <a:pt x="17633" y="43520"/>
                  <a:pt x="17211" y="44966"/>
                  <a:pt x="16828" y="46418"/>
                </a:cubicBezTo>
                <a:cubicBezTo>
                  <a:pt x="16394" y="48085"/>
                  <a:pt x="16011" y="49771"/>
                  <a:pt x="15532" y="51438"/>
                </a:cubicBezTo>
                <a:cubicBezTo>
                  <a:pt x="15525" y="51464"/>
                  <a:pt x="15532" y="51496"/>
                  <a:pt x="15532" y="51548"/>
                </a:cubicBezTo>
                <a:cubicBezTo>
                  <a:pt x="15596" y="51515"/>
                  <a:pt x="15655" y="51496"/>
                  <a:pt x="15707" y="51477"/>
                </a:cubicBezTo>
                <a:cubicBezTo>
                  <a:pt x="15966" y="51347"/>
                  <a:pt x="16212" y="51198"/>
                  <a:pt x="16472" y="51081"/>
                </a:cubicBezTo>
                <a:cubicBezTo>
                  <a:pt x="16602" y="51016"/>
                  <a:pt x="16679" y="50919"/>
                  <a:pt x="16731" y="50789"/>
                </a:cubicBezTo>
                <a:cubicBezTo>
                  <a:pt x="17146" y="49739"/>
                  <a:pt x="17529" y="48688"/>
                  <a:pt x="17866" y="47618"/>
                </a:cubicBezTo>
                <a:cubicBezTo>
                  <a:pt x="18249" y="46418"/>
                  <a:pt x="18612" y="45206"/>
                  <a:pt x="18988" y="44006"/>
                </a:cubicBezTo>
                <a:cubicBezTo>
                  <a:pt x="19565" y="42184"/>
                  <a:pt x="20201" y="40388"/>
                  <a:pt x="21057" y="38676"/>
                </a:cubicBezTo>
                <a:cubicBezTo>
                  <a:pt x="21070" y="38637"/>
                  <a:pt x="21089" y="38598"/>
                  <a:pt x="21095" y="38546"/>
                </a:cubicBezTo>
                <a:cubicBezTo>
                  <a:pt x="20901" y="38546"/>
                  <a:pt x="20220" y="38669"/>
                  <a:pt x="19896" y="38766"/>
                </a:cubicBezTo>
                <a:close/>
                <a:moveTo>
                  <a:pt x="16971" y="50796"/>
                </a:moveTo>
                <a:cubicBezTo>
                  <a:pt x="17062" y="50757"/>
                  <a:pt x="17114" y="50737"/>
                  <a:pt x="17159" y="50711"/>
                </a:cubicBezTo>
                <a:cubicBezTo>
                  <a:pt x="17373" y="50601"/>
                  <a:pt x="17581" y="50471"/>
                  <a:pt x="17801" y="50368"/>
                </a:cubicBezTo>
                <a:cubicBezTo>
                  <a:pt x="17937" y="50290"/>
                  <a:pt x="18028" y="50193"/>
                  <a:pt x="18093" y="50063"/>
                </a:cubicBezTo>
                <a:cubicBezTo>
                  <a:pt x="18502" y="49298"/>
                  <a:pt x="18878" y="48519"/>
                  <a:pt x="19228" y="47722"/>
                </a:cubicBezTo>
                <a:cubicBezTo>
                  <a:pt x="19727" y="46593"/>
                  <a:pt x="20129" y="45426"/>
                  <a:pt x="20525" y="44272"/>
                </a:cubicBezTo>
                <a:cubicBezTo>
                  <a:pt x="21206" y="42281"/>
                  <a:pt x="21854" y="40290"/>
                  <a:pt x="22665" y="38345"/>
                </a:cubicBezTo>
                <a:cubicBezTo>
                  <a:pt x="22678" y="38312"/>
                  <a:pt x="22684" y="38280"/>
                  <a:pt x="22691" y="38228"/>
                </a:cubicBezTo>
                <a:cubicBezTo>
                  <a:pt x="22626" y="38241"/>
                  <a:pt x="22587" y="38241"/>
                  <a:pt x="22535" y="38248"/>
                </a:cubicBezTo>
                <a:cubicBezTo>
                  <a:pt x="22230" y="38312"/>
                  <a:pt x="21919" y="38384"/>
                  <a:pt x="21601" y="38436"/>
                </a:cubicBezTo>
                <a:cubicBezTo>
                  <a:pt x="21433" y="38455"/>
                  <a:pt x="21309" y="38520"/>
                  <a:pt x="21264" y="38695"/>
                </a:cubicBezTo>
                <a:cubicBezTo>
                  <a:pt x="21258" y="38714"/>
                  <a:pt x="21238" y="38740"/>
                  <a:pt x="21232" y="38766"/>
                </a:cubicBezTo>
                <a:cubicBezTo>
                  <a:pt x="20609" y="39998"/>
                  <a:pt x="20090" y="41269"/>
                  <a:pt x="19662" y="42573"/>
                </a:cubicBezTo>
                <a:cubicBezTo>
                  <a:pt x="19228" y="43889"/>
                  <a:pt x="18826" y="45219"/>
                  <a:pt x="18411" y="46542"/>
                </a:cubicBezTo>
                <a:cubicBezTo>
                  <a:pt x="17989" y="47910"/>
                  <a:pt x="17561" y="49272"/>
                  <a:pt x="17036" y="50601"/>
                </a:cubicBezTo>
                <a:cubicBezTo>
                  <a:pt x="17017" y="50634"/>
                  <a:pt x="17004" y="50679"/>
                  <a:pt x="16971" y="50796"/>
                </a:cubicBezTo>
                <a:close/>
                <a:moveTo>
                  <a:pt x="18359" y="50017"/>
                </a:moveTo>
                <a:cubicBezTo>
                  <a:pt x="18443" y="49985"/>
                  <a:pt x="18482" y="49966"/>
                  <a:pt x="18515" y="49946"/>
                </a:cubicBezTo>
                <a:cubicBezTo>
                  <a:pt x="18703" y="49829"/>
                  <a:pt x="18891" y="49719"/>
                  <a:pt x="19072" y="49609"/>
                </a:cubicBezTo>
                <a:cubicBezTo>
                  <a:pt x="19202" y="49538"/>
                  <a:pt x="19299" y="49434"/>
                  <a:pt x="19383" y="49317"/>
                </a:cubicBezTo>
                <a:cubicBezTo>
                  <a:pt x="19915" y="48565"/>
                  <a:pt x="20415" y="47787"/>
                  <a:pt x="20843" y="46970"/>
                </a:cubicBezTo>
                <a:cubicBezTo>
                  <a:pt x="21361" y="45997"/>
                  <a:pt x="21796" y="44985"/>
                  <a:pt x="22204" y="43954"/>
                </a:cubicBezTo>
                <a:cubicBezTo>
                  <a:pt x="22983" y="41983"/>
                  <a:pt x="23625" y="39966"/>
                  <a:pt x="24325" y="37969"/>
                </a:cubicBezTo>
                <a:cubicBezTo>
                  <a:pt x="24344" y="37930"/>
                  <a:pt x="24377" y="37891"/>
                  <a:pt x="24312" y="37833"/>
                </a:cubicBezTo>
                <a:cubicBezTo>
                  <a:pt x="23864" y="37956"/>
                  <a:pt x="23398" y="38047"/>
                  <a:pt x="22944" y="38163"/>
                </a:cubicBezTo>
                <a:cubicBezTo>
                  <a:pt x="22905" y="38261"/>
                  <a:pt x="22859" y="38345"/>
                  <a:pt x="22827" y="38423"/>
                </a:cubicBezTo>
                <a:cubicBezTo>
                  <a:pt x="22548" y="39136"/>
                  <a:pt x="22250" y="39849"/>
                  <a:pt x="21997" y="40576"/>
                </a:cubicBezTo>
                <a:cubicBezTo>
                  <a:pt x="21530" y="41886"/>
                  <a:pt x="21089" y="43208"/>
                  <a:pt x="20629" y="44518"/>
                </a:cubicBezTo>
                <a:cubicBezTo>
                  <a:pt x="20006" y="46347"/>
                  <a:pt x="19325" y="48143"/>
                  <a:pt x="18417" y="49855"/>
                </a:cubicBezTo>
                <a:cubicBezTo>
                  <a:pt x="18404" y="49894"/>
                  <a:pt x="18385" y="49933"/>
                  <a:pt x="18359" y="50017"/>
                </a:cubicBezTo>
                <a:close/>
                <a:moveTo>
                  <a:pt x="19740" y="49142"/>
                </a:moveTo>
                <a:cubicBezTo>
                  <a:pt x="20058" y="48993"/>
                  <a:pt x="20382" y="48759"/>
                  <a:pt x="20577" y="48552"/>
                </a:cubicBezTo>
                <a:cubicBezTo>
                  <a:pt x="21841" y="47197"/>
                  <a:pt x="22853" y="45673"/>
                  <a:pt x="23663" y="44013"/>
                </a:cubicBezTo>
                <a:cubicBezTo>
                  <a:pt x="24695" y="41886"/>
                  <a:pt x="25434" y="39648"/>
                  <a:pt x="26089" y="37385"/>
                </a:cubicBezTo>
                <a:cubicBezTo>
                  <a:pt x="26095" y="37366"/>
                  <a:pt x="26089" y="37340"/>
                  <a:pt x="26082" y="37301"/>
                </a:cubicBezTo>
                <a:cubicBezTo>
                  <a:pt x="26037" y="37307"/>
                  <a:pt x="25998" y="37314"/>
                  <a:pt x="25966" y="37320"/>
                </a:cubicBezTo>
                <a:cubicBezTo>
                  <a:pt x="25563" y="37450"/>
                  <a:pt x="25155" y="37580"/>
                  <a:pt x="24753" y="37703"/>
                </a:cubicBezTo>
                <a:cubicBezTo>
                  <a:pt x="24630" y="37735"/>
                  <a:pt x="24565" y="37800"/>
                  <a:pt x="24532" y="37917"/>
                </a:cubicBezTo>
                <a:cubicBezTo>
                  <a:pt x="24526" y="37956"/>
                  <a:pt x="24500" y="37995"/>
                  <a:pt x="24481" y="38047"/>
                </a:cubicBezTo>
                <a:cubicBezTo>
                  <a:pt x="24156" y="38987"/>
                  <a:pt x="23826" y="39927"/>
                  <a:pt x="23501" y="40867"/>
                </a:cubicBezTo>
                <a:cubicBezTo>
                  <a:pt x="23041" y="42203"/>
                  <a:pt x="22580" y="43533"/>
                  <a:pt x="22023" y="44836"/>
                </a:cubicBezTo>
                <a:cubicBezTo>
                  <a:pt x="21420" y="46289"/>
                  <a:pt x="20713" y="47683"/>
                  <a:pt x="19818" y="48980"/>
                </a:cubicBezTo>
                <a:cubicBezTo>
                  <a:pt x="19818" y="49012"/>
                  <a:pt x="19799" y="49051"/>
                  <a:pt x="19740" y="49142"/>
                </a:cubicBezTo>
                <a:close/>
                <a:moveTo>
                  <a:pt x="26342" y="37210"/>
                </a:moveTo>
                <a:cubicBezTo>
                  <a:pt x="26309" y="37320"/>
                  <a:pt x="26264" y="37443"/>
                  <a:pt x="26225" y="37567"/>
                </a:cubicBezTo>
                <a:cubicBezTo>
                  <a:pt x="25797" y="38987"/>
                  <a:pt x="25343" y="40401"/>
                  <a:pt x="24805" y="41788"/>
                </a:cubicBezTo>
                <a:cubicBezTo>
                  <a:pt x="24377" y="42897"/>
                  <a:pt x="23897" y="43980"/>
                  <a:pt x="23333" y="45024"/>
                </a:cubicBezTo>
                <a:cubicBezTo>
                  <a:pt x="22807" y="45990"/>
                  <a:pt x="22204" y="46905"/>
                  <a:pt x="21511" y="47754"/>
                </a:cubicBezTo>
                <a:cubicBezTo>
                  <a:pt x="21465" y="47806"/>
                  <a:pt x="21413" y="47852"/>
                  <a:pt x="21394" y="47923"/>
                </a:cubicBezTo>
                <a:cubicBezTo>
                  <a:pt x="21420" y="47936"/>
                  <a:pt x="21426" y="47942"/>
                  <a:pt x="21433" y="47936"/>
                </a:cubicBezTo>
                <a:cubicBezTo>
                  <a:pt x="21485" y="47903"/>
                  <a:pt x="21543" y="47871"/>
                  <a:pt x="21588" y="47826"/>
                </a:cubicBezTo>
                <a:cubicBezTo>
                  <a:pt x="22140" y="47385"/>
                  <a:pt x="22652" y="46905"/>
                  <a:pt x="23138" y="46386"/>
                </a:cubicBezTo>
                <a:cubicBezTo>
                  <a:pt x="24254" y="45193"/>
                  <a:pt x="25148" y="43850"/>
                  <a:pt x="25875" y="42391"/>
                </a:cubicBezTo>
                <a:cubicBezTo>
                  <a:pt x="26796" y="40556"/>
                  <a:pt x="27418" y="38617"/>
                  <a:pt x="27898" y="36633"/>
                </a:cubicBezTo>
                <a:cubicBezTo>
                  <a:pt x="27905" y="36600"/>
                  <a:pt x="27898" y="36568"/>
                  <a:pt x="27885" y="36523"/>
                </a:cubicBezTo>
                <a:cubicBezTo>
                  <a:pt x="27386" y="36756"/>
                  <a:pt x="26880" y="36977"/>
                  <a:pt x="26342" y="37210"/>
                </a:cubicBezTo>
                <a:close/>
                <a:moveTo>
                  <a:pt x="28261" y="36075"/>
                </a:moveTo>
                <a:cubicBezTo>
                  <a:pt x="28825" y="35861"/>
                  <a:pt x="30278" y="34778"/>
                  <a:pt x="31063" y="33968"/>
                </a:cubicBezTo>
                <a:cubicBezTo>
                  <a:pt x="32256" y="32748"/>
                  <a:pt x="33151" y="31348"/>
                  <a:pt x="33715" y="29752"/>
                </a:cubicBezTo>
                <a:cubicBezTo>
                  <a:pt x="34169" y="28481"/>
                  <a:pt x="34350" y="27159"/>
                  <a:pt x="34357" y="25810"/>
                </a:cubicBezTo>
                <a:cubicBezTo>
                  <a:pt x="34318" y="25939"/>
                  <a:pt x="34292" y="26069"/>
                  <a:pt x="34266" y="26199"/>
                </a:cubicBezTo>
                <a:cubicBezTo>
                  <a:pt x="34169" y="26795"/>
                  <a:pt x="34039" y="27379"/>
                  <a:pt x="33851" y="27943"/>
                </a:cubicBezTo>
                <a:cubicBezTo>
                  <a:pt x="33222" y="29889"/>
                  <a:pt x="32152" y="31549"/>
                  <a:pt x="30699" y="32988"/>
                </a:cubicBezTo>
                <a:cubicBezTo>
                  <a:pt x="30077" y="33611"/>
                  <a:pt x="29396" y="34162"/>
                  <a:pt x="28657" y="34648"/>
                </a:cubicBezTo>
                <a:cubicBezTo>
                  <a:pt x="28534" y="34726"/>
                  <a:pt x="28469" y="34824"/>
                  <a:pt x="28443" y="34973"/>
                </a:cubicBezTo>
                <a:cubicBezTo>
                  <a:pt x="28391" y="35271"/>
                  <a:pt x="28313" y="35569"/>
                  <a:pt x="28261" y="35874"/>
                </a:cubicBezTo>
                <a:cubicBezTo>
                  <a:pt x="28255" y="35939"/>
                  <a:pt x="28222" y="36010"/>
                  <a:pt x="28261" y="36075"/>
                </a:cubicBezTo>
                <a:close/>
                <a:moveTo>
                  <a:pt x="28559" y="34499"/>
                </a:moveTo>
                <a:cubicBezTo>
                  <a:pt x="28683" y="34428"/>
                  <a:pt x="28754" y="34389"/>
                  <a:pt x="28819" y="34337"/>
                </a:cubicBezTo>
                <a:cubicBezTo>
                  <a:pt x="29208" y="34039"/>
                  <a:pt x="29604" y="33754"/>
                  <a:pt x="29973" y="33442"/>
                </a:cubicBezTo>
                <a:cubicBezTo>
                  <a:pt x="32230" y="31477"/>
                  <a:pt x="33585" y="29007"/>
                  <a:pt x="34110" y="26063"/>
                </a:cubicBezTo>
                <a:cubicBezTo>
                  <a:pt x="34221" y="25498"/>
                  <a:pt x="34266" y="24908"/>
                  <a:pt x="34318" y="24338"/>
                </a:cubicBezTo>
                <a:cubicBezTo>
                  <a:pt x="34324" y="24188"/>
                  <a:pt x="34318" y="24052"/>
                  <a:pt x="34318" y="23910"/>
                </a:cubicBezTo>
                <a:cubicBezTo>
                  <a:pt x="34266" y="24046"/>
                  <a:pt x="34240" y="24182"/>
                  <a:pt x="34221" y="24331"/>
                </a:cubicBezTo>
                <a:cubicBezTo>
                  <a:pt x="34097" y="25044"/>
                  <a:pt x="33935" y="25745"/>
                  <a:pt x="33702" y="26439"/>
                </a:cubicBezTo>
                <a:cubicBezTo>
                  <a:pt x="32930" y="28708"/>
                  <a:pt x="31646" y="30634"/>
                  <a:pt x="29889" y="32256"/>
                </a:cubicBezTo>
                <a:cubicBezTo>
                  <a:pt x="29584" y="32547"/>
                  <a:pt x="29240" y="32807"/>
                  <a:pt x="28916" y="33086"/>
                </a:cubicBezTo>
                <a:cubicBezTo>
                  <a:pt x="28838" y="33150"/>
                  <a:pt x="28786" y="33222"/>
                  <a:pt x="28773" y="33326"/>
                </a:cubicBezTo>
                <a:cubicBezTo>
                  <a:pt x="28728" y="33585"/>
                  <a:pt x="28676" y="33844"/>
                  <a:pt x="28624" y="34097"/>
                </a:cubicBezTo>
                <a:cubicBezTo>
                  <a:pt x="28611" y="34208"/>
                  <a:pt x="28585" y="34324"/>
                  <a:pt x="28559" y="34499"/>
                </a:cubicBezTo>
                <a:close/>
                <a:moveTo>
                  <a:pt x="29117" y="31250"/>
                </a:moveTo>
                <a:cubicBezTo>
                  <a:pt x="29214" y="31270"/>
                  <a:pt x="29260" y="31192"/>
                  <a:pt x="29305" y="31147"/>
                </a:cubicBezTo>
                <a:cubicBezTo>
                  <a:pt x="31497" y="29072"/>
                  <a:pt x="32989" y="26581"/>
                  <a:pt x="33721" y="23650"/>
                </a:cubicBezTo>
                <a:cubicBezTo>
                  <a:pt x="33935" y="22814"/>
                  <a:pt x="34078" y="21971"/>
                  <a:pt x="34208" y="21121"/>
                </a:cubicBezTo>
                <a:cubicBezTo>
                  <a:pt x="34253" y="20829"/>
                  <a:pt x="34292" y="20525"/>
                  <a:pt x="34331" y="20233"/>
                </a:cubicBezTo>
                <a:cubicBezTo>
                  <a:pt x="34350" y="20116"/>
                  <a:pt x="34357" y="19993"/>
                  <a:pt x="34324" y="19870"/>
                </a:cubicBezTo>
                <a:cubicBezTo>
                  <a:pt x="34299" y="19889"/>
                  <a:pt x="34292" y="19889"/>
                  <a:pt x="34292" y="19896"/>
                </a:cubicBezTo>
                <a:cubicBezTo>
                  <a:pt x="34266" y="19999"/>
                  <a:pt x="34240" y="20103"/>
                  <a:pt x="34227" y="20213"/>
                </a:cubicBezTo>
                <a:cubicBezTo>
                  <a:pt x="34059" y="21102"/>
                  <a:pt x="33851" y="21977"/>
                  <a:pt x="33579" y="22846"/>
                </a:cubicBezTo>
                <a:cubicBezTo>
                  <a:pt x="32749" y="25447"/>
                  <a:pt x="31439" y="27768"/>
                  <a:pt x="29591" y="29778"/>
                </a:cubicBezTo>
                <a:cubicBezTo>
                  <a:pt x="29402" y="29979"/>
                  <a:pt x="29273" y="30180"/>
                  <a:pt x="29247" y="30459"/>
                </a:cubicBezTo>
                <a:cubicBezTo>
                  <a:pt x="29214" y="30719"/>
                  <a:pt x="29163" y="30985"/>
                  <a:pt x="29117" y="31250"/>
                </a:cubicBezTo>
                <a:close/>
                <a:moveTo>
                  <a:pt x="29370" y="29714"/>
                </a:moveTo>
                <a:cubicBezTo>
                  <a:pt x="29519" y="29603"/>
                  <a:pt x="29584" y="29519"/>
                  <a:pt x="29655" y="29435"/>
                </a:cubicBezTo>
                <a:cubicBezTo>
                  <a:pt x="31530" y="27327"/>
                  <a:pt x="32826" y="24902"/>
                  <a:pt x="33572" y="22191"/>
                </a:cubicBezTo>
                <a:cubicBezTo>
                  <a:pt x="33864" y="21108"/>
                  <a:pt x="34072" y="20019"/>
                  <a:pt x="34273" y="18923"/>
                </a:cubicBezTo>
                <a:cubicBezTo>
                  <a:pt x="34337" y="18599"/>
                  <a:pt x="34389" y="18281"/>
                  <a:pt x="34383" y="17950"/>
                </a:cubicBezTo>
                <a:cubicBezTo>
                  <a:pt x="34383" y="17898"/>
                  <a:pt x="34402" y="17853"/>
                  <a:pt x="34337" y="17801"/>
                </a:cubicBezTo>
                <a:cubicBezTo>
                  <a:pt x="34331" y="17853"/>
                  <a:pt x="34324" y="17885"/>
                  <a:pt x="34318" y="17918"/>
                </a:cubicBezTo>
                <a:cubicBezTo>
                  <a:pt x="34286" y="18047"/>
                  <a:pt x="34253" y="18184"/>
                  <a:pt x="34221" y="18313"/>
                </a:cubicBezTo>
                <a:cubicBezTo>
                  <a:pt x="33961" y="19442"/>
                  <a:pt x="33676" y="20570"/>
                  <a:pt x="33293" y="21659"/>
                </a:cubicBezTo>
                <a:cubicBezTo>
                  <a:pt x="32502" y="23955"/>
                  <a:pt x="31406" y="26089"/>
                  <a:pt x="29941" y="28027"/>
                </a:cubicBezTo>
                <a:cubicBezTo>
                  <a:pt x="29798" y="28203"/>
                  <a:pt x="29668" y="28391"/>
                  <a:pt x="29539" y="28566"/>
                </a:cubicBezTo>
                <a:cubicBezTo>
                  <a:pt x="29506" y="28793"/>
                  <a:pt x="29467" y="29013"/>
                  <a:pt x="29435" y="29240"/>
                </a:cubicBezTo>
                <a:cubicBezTo>
                  <a:pt x="29409" y="29376"/>
                  <a:pt x="29396" y="29519"/>
                  <a:pt x="29370" y="29714"/>
                </a:cubicBezTo>
                <a:close/>
                <a:moveTo>
                  <a:pt x="34655" y="15337"/>
                </a:moveTo>
                <a:cubicBezTo>
                  <a:pt x="34642" y="15337"/>
                  <a:pt x="34623" y="15337"/>
                  <a:pt x="34603" y="15330"/>
                </a:cubicBezTo>
                <a:cubicBezTo>
                  <a:pt x="34564" y="15453"/>
                  <a:pt x="34525" y="15564"/>
                  <a:pt x="34493" y="15687"/>
                </a:cubicBezTo>
                <a:cubicBezTo>
                  <a:pt x="34221" y="16621"/>
                  <a:pt x="33948" y="17542"/>
                  <a:pt x="33676" y="18475"/>
                </a:cubicBezTo>
                <a:cubicBezTo>
                  <a:pt x="33190" y="20123"/>
                  <a:pt x="32606" y="21724"/>
                  <a:pt x="31880" y="23274"/>
                </a:cubicBezTo>
                <a:cubicBezTo>
                  <a:pt x="31309" y="24513"/>
                  <a:pt x="30648" y="25712"/>
                  <a:pt x="29895" y="26860"/>
                </a:cubicBezTo>
                <a:cubicBezTo>
                  <a:pt x="29818" y="26977"/>
                  <a:pt x="29759" y="27107"/>
                  <a:pt x="29740" y="27256"/>
                </a:cubicBezTo>
                <a:cubicBezTo>
                  <a:pt x="29714" y="27509"/>
                  <a:pt x="29662" y="27755"/>
                  <a:pt x="29623" y="28008"/>
                </a:cubicBezTo>
                <a:cubicBezTo>
                  <a:pt x="29610" y="28040"/>
                  <a:pt x="29591" y="28079"/>
                  <a:pt x="29655" y="28099"/>
                </a:cubicBezTo>
                <a:cubicBezTo>
                  <a:pt x="29740" y="28015"/>
                  <a:pt x="29805" y="27911"/>
                  <a:pt x="29889" y="27807"/>
                </a:cubicBezTo>
                <a:cubicBezTo>
                  <a:pt x="31523" y="25615"/>
                  <a:pt x="32690" y="23190"/>
                  <a:pt x="33449" y="20570"/>
                </a:cubicBezTo>
                <a:cubicBezTo>
                  <a:pt x="33741" y="19565"/>
                  <a:pt x="33974" y="18540"/>
                  <a:pt x="34208" y="17509"/>
                </a:cubicBezTo>
                <a:cubicBezTo>
                  <a:pt x="34331" y="16977"/>
                  <a:pt x="34500" y="16446"/>
                  <a:pt x="34564" y="15894"/>
                </a:cubicBezTo>
                <a:cubicBezTo>
                  <a:pt x="34597" y="15713"/>
                  <a:pt x="34629" y="15525"/>
                  <a:pt x="34655" y="15337"/>
                </a:cubicBezTo>
                <a:close/>
                <a:moveTo>
                  <a:pt x="9209" y="55465"/>
                </a:moveTo>
                <a:cubicBezTo>
                  <a:pt x="9131" y="55523"/>
                  <a:pt x="9066" y="55555"/>
                  <a:pt x="9008" y="55594"/>
                </a:cubicBezTo>
                <a:cubicBezTo>
                  <a:pt x="8496" y="55977"/>
                  <a:pt x="8048" y="56353"/>
                  <a:pt x="7867" y="56580"/>
                </a:cubicBezTo>
                <a:cubicBezTo>
                  <a:pt x="7964" y="57183"/>
                  <a:pt x="8061" y="57799"/>
                  <a:pt x="8165" y="58415"/>
                </a:cubicBezTo>
                <a:cubicBezTo>
                  <a:pt x="8165" y="58435"/>
                  <a:pt x="8191" y="58461"/>
                  <a:pt x="8210" y="58493"/>
                </a:cubicBezTo>
                <a:cubicBezTo>
                  <a:pt x="8431" y="58325"/>
                  <a:pt x="8612" y="58123"/>
                  <a:pt x="8794" y="57929"/>
                </a:cubicBezTo>
                <a:cubicBezTo>
                  <a:pt x="8988" y="57741"/>
                  <a:pt x="9202" y="57572"/>
                  <a:pt x="9371" y="57358"/>
                </a:cubicBezTo>
                <a:cubicBezTo>
                  <a:pt x="9306" y="56736"/>
                  <a:pt x="9287" y="56113"/>
                  <a:pt x="9209" y="55465"/>
                </a:cubicBezTo>
                <a:close/>
                <a:moveTo>
                  <a:pt x="10746" y="56210"/>
                </a:moveTo>
                <a:cubicBezTo>
                  <a:pt x="10746" y="56159"/>
                  <a:pt x="10752" y="56113"/>
                  <a:pt x="10752" y="56068"/>
                </a:cubicBezTo>
                <a:lnTo>
                  <a:pt x="10752" y="54498"/>
                </a:lnTo>
                <a:cubicBezTo>
                  <a:pt x="10752" y="54492"/>
                  <a:pt x="10752" y="54479"/>
                  <a:pt x="10746" y="54473"/>
                </a:cubicBezTo>
                <a:cubicBezTo>
                  <a:pt x="10733" y="54466"/>
                  <a:pt x="10726" y="54466"/>
                  <a:pt x="10726" y="54460"/>
                </a:cubicBezTo>
                <a:cubicBezTo>
                  <a:pt x="10486" y="54557"/>
                  <a:pt x="9650" y="55115"/>
                  <a:pt x="9403" y="55341"/>
                </a:cubicBezTo>
                <a:lnTo>
                  <a:pt x="9403" y="55549"/>
                </a:lnTo>
                <a:cubicBezTo>
                  <a:pt x="9423" y="55841"/>
                  <a:pt x="9449" y="56126"/>
                  <a:pt x="9468" y="56418"/>
                </a:cubicBezTo>
                <a:cubicBezTo>
                  <a:pt x="9488" y="56632"/>
                  <a:pt x="9501" y="56833"/>
                  <a:pt x="9527" y="57041"/>
                </a:cubicBezTo>
                <a:cubicBezTo>
                  <a:pt x="9533" y="57092"/>
                  <a:pt x="9559" y="57138"/>
                  <a:pt x="9578" y="57203"/>
                </a:cubicBezTo>
                <a:cubicBezTo>
                  <a:pt x="9974" y="56859"/>
                  <a:pt x="10357" y="56535"/>
                  <a:pt x="10746" y="56210"/>
                </a:cubicBezTo>
                <a:close/>
                <a:moveTo>
                  <a:pt x="8249" y="58740"/>
                </a:moveTo>
                <a:cubicBezTo>
                  <a:pt x="8256" y="59025"/>
                  <a:pt x="8502" y="60341"/>
                  <a:pt x="8612" y="60620"/>
                </a:cubicBezTo>
                <a:cubicBezTo>
                  <a:pt x="8722" y="60555"/>
                  <a:pt x="8781" y="60432"/>
                  <a:pt x="8872" y="60341"/>
                </a:cubicBezTo>
                <a:cubicBezTo>
                  <a:pt x="8956" y="60257"/>
                  <a:pt x="9034" y="60147"/>
                  <a:pt x="9112" y="60049"/>
                </a:cubicBezTo>
                <a:cubicBezTo>
                  <a:pt x="9196" y="59952"/>
                  <a:pt x="9274" y="59855"/>
                  <a:pt x="9364" y="59771"/>
                </a:cubicBezTo>
                <a:cubicBezTo>
                  <a:pt x="9442" y="59673"/>
                  <a:pt x="9527" y="59570"/>
                  <a:pt x="9598" y="59492"/>
                </a:cubicBezTo>
                <a:cubicBezTo>
                  <a:pt x="9566" y="58876"/>
                  <a:pt x="9429" y="57825"/>
                  <a:pt x="9364" y="57663"/>
                </a:cubicBezTo>
                <a:cubicBezTo>
                  <a:pt x="9144" y="57806"/>
                  <a:pt x="8658" y="58286"/>
                  <a:pt x="8249" y="58740"/>
                </a:cubicBezTo>
                <a:close/>
                <a:moveTo>
                  <a:pt x="9773" y="59258"/>
                </a:moveTo>
                <a:cubicBezTo>
                  <a:pt x="9805" y="59239"/>
                  <a:pt x="9825" y="59232"/>
                  <a:pt x="9844" y="59219"/>
                </a:cubicBezTo>
                <a:cubicBezTo>
                  <a:pt x="10130" y="58915"/>
                  <a:pt x="10409" y="58610"/>
                  <a:pt x="10700" y="58312"/>
                </a:cubicBezTo>
                <a:cubicBezTo>
                  <a:pt x="10785" y="58227"/>
                  <a:pt x="10791" y="58136"/>
                  <a:pt x="10791" y="58033"/>
                </a:cubicBezTo>
                <a:cubicBezTo>
                  <a:pt x="10778" y="57553"/>
                  <a:pt x="10765" y="57079"/>
                  <a:pt x="10752" y="56600"/>
                </a:cubicBezTo>
                <a:cubicBezTo>
                  <a:pt x="10752" y="56554"/>
                  <a:pt x="10759" y="56509"/>
                  <a:pt x="10681" y="56483"/>
                </a:cubicBezTo>
                <a:cubicBezTo>
                  <a:pt x="10305" y="56794"/>
                  <a:pt x="9922" y="57105"/>
                  <a:pt x="9553" y="57449"/>
                </a:cubicBezTo>
                <a:cubicBezTo>
                  <a:pt x="9598" y="58013"/>
                  <a:pt x="9676" y="58584"/>
                  <a:pt x="9728" y="59148"/>
                </a:cubicBezTo>
                <a:cubicBezTo>
                  <a:pt x="9741" y="59187"/>
                  <a:pt x="9754" y="59219"/>
                  <a:pt x="9773" y="59258"/>
                </a:cubicBezTo>
                <a:close/>
                <a:moveTo>
                  <a:pt x="12270" y="53545"/>
                </a:moveTo>
                <a:cubicBezTo>
                  <a:pt x="12218" y="53552"/>
                  <a:pt x="12185" y="53552"/>
                  <a:pt x="12153" y="53565"/>
                </a:cubicBezTo>
                <a:cubicBezTo>
                  <a:pt x="11796" y="53733"/>
                  <a:pt x="11083" y="54181"/>
                  <a:pt x="10921" y="54336"/>
                </a:cubicBezTo>
                <a:lnTo>
                  <a:pt x="10921" y="54991"/>
                </a:lnTo>
                <a:cubicBezTo>
                  <a:pt x="10921" y="55316"/>
                  <a:pt x="10921" y="55640"/>
                  <a:pt x="10927" y="55964"/>
                </a:cubicBezTo>
                <a:cubicBezTo>
                  <a:pt x="10927" y="55971"/>
                  <a:pt x="10927" y="55983"/>
                  <a:pt x="10940" y="55990"/>
                </a:cubicBezTo>
                <a:cubicBezTo>
                  <a:pt x="10947" y="55996"/>
                  <a:pt x="10953" y="55996"/>
                  <a:pt x="10960" y="56003"/>
                </a:cubicBezTo>
                <a:cubicBezTo>
                  <a:pt x="10979" y="56003"/>
                  <a:pt x="11005" y="56003"/>
                  <a:pt x="11012" y="55996"/>
                </a:cubicBezTo>
                <a:cubicBezTo>
                  <a:pt x="11362" y="55737"/>
                  <a:pt x="11699" y="55478"/>
                  <a:pt x="12049" y="55218"/>
                </a:cubicBezTo>
                <a:cubicBezTo>
                  <a:pt x="12121" y="55166"/>
                  <a:pt x="12146" y="55102"/>
                  <a:pt x="12153" y="55011"/>
                </a:cubicBezTo>
                <a:cubicBezTo>
                  <a:pt x="12185" y="54583"/>
                  <a:pt x="12224" y="54142"/>
                  <a:pt x="12270" y="53714"/>
                </a:cubicBezTo>
                <a:close/>
                <a:moveTo>
                  <a:pt x="9034" y="62669"/>
                </a:moveTo>
                <a:cubicBezTo>
                  <a:pt x="9092" y="62637"/>
                  <a:pt x="9105" y="62630"/>
                  <a:pt x="9112" y="62611"/>
                </a:cubicBezTo>
                <a:cubicBezTo>
                  <a:pt x="9352" y="62280"/>
                  <a:pt x="9585" y="61950"/>
                  <a:pt x="9825" y="61625"/>
                </a:cubicBezTo>
                <a:cubicBezTo>
                  <a:pt x="9890" y="61541"/>
                  <a:pt x="9877" y="61457"/>
                  <a:pt x="9870" y="61366"/>
                </a:cubicBezTo>
                <a:cubicBezTo>
                  <a:pt x="9792" y="60860"/>
                  <a:pt x="9728" y="60361"/>
                  <a:pt x="9656" y="59861"/>
                </a:cubicBezTo>
                <a:cubicBezTo>
                  <a:pt x="9650" y="59829"/>
                  <a:pt x="9630" y="59810"/>
                  <a:pt x="9617" y="59777"/>
                </a:cubicBezTo>
                <a:cubicBezTo>
                  <a:pt x="9358" y="60011"/>
                  <a:pt x="8768" y="60724"/>
                  <a:pt x="8651" y="60944"/>
                </a:cubicBezTo>
                <a:cubicBezTo>
                  <a:pt x="8774" y="61502"/>
                  <a:pt x="8898" y="62073"/>
                  <a:pt x="9034" y="62669"/>
                </a:cubicBezTo>
                <a:close/>
                <a:moveTo>
                  <a:pt x="12082" y="55406"/>
                </a:moveTo>
                <a:cubicBezTo>
                  <a:pt x="11868" y="55555"/>
                  <a:pt x="11673" y="55705"/>
                  <a:pt x="11492" y="55854"/>
                </a:cubicBezTo>
                <a:cubicBezTo>
                  <a:pt x="11297" y="55996"/>
                  <a:pt x="11102" y="56139"/>
                  <a:pt x="10914" y="56314"/>
                </a:cubicBezTo>
                <a:cubicBezTo>
                  <a:pt x="10927" y="56852"/>
                  <a:pt x="10947" y="57384"/>
                  <a:pt x="10960" y="57909"/>
                </a:cubicBezTo>
                <a:cubicBezTo>
                  <a:pt x="10960" y="57929"/>
                  <a:pt x="10986" y="57955"/>
                  <a:pt x="11012" y="57987"/>
                </a:cubicBezTo>
                <a:cubicBezTo>
                  <a:pt x="11303" y="57702"/>
                  <a:pt x="11576" y="57417"/>
                  <a:pt x="11868" y="57151"/>
                </a:cubicBezTo>
                <a:cubicBezTo>
                  <a:pt x="11958" y="57060"/>
                  <a:pt x="11997" y="56963"/>
                  <a:pt x="12004" y="56839"/>
                </a:cubicBezTo>
                <a:cubicBezTo>
                  <a:pt x="12030" y="56470"/>
                  <a:pt x="12062" y="56107"/>
                  <a:pt x="12095" y="55731"/>
                </a:cubicBezTo>
                <a:cubicBezTo>
                  <a:pt x="12095" y="55640"/>
                  <a:pt x="12121" y="55543"/>
                  <a:pt x="12082" y="55406"/>
                </a:cubicBezTo>
                <a:close/>
                <a:moveTo>
                  <a:pt x="28287" y="34953"/>
                </a:moveTo>
                <a:cubicBezTo>
                  <a:pt x="28235" y="34947"/>
                  <a:pt x="28222" y="34947"/>
                  <a:pt x="28222" y="34947"/>
                </a:cubicBezTo>
                <a:cubicBezTo>
                  <a:pt x="27775" y="35180"/>
                  <a:pt x="27327" y="35427"/>
                  <a:pt x="26880" y="35654"/>
                </a:cubicBezTo>
                <a:cubicBezTo>
                  <a:pt x="26802" y="35693"/>
                  <a:pt x="26763" y="35757"/>
                  <a:pt x="26737" y="35842"/>
                </a:cubicBezTo>
                <a:cubicBezTo>
                  <a:pt x="26640" y="36172"/>
                  <a:pt x="26549" y="36497"/>
                  <a:pt x="26452" y="36827"/>
                </a:cubicBezTo>
                <a:cubicBezTo>
                  <a:pt x="26445" y="36866"/>
                  <a:pt x="26445" y="36912"/>
                  <a:pt x="26445" y="36977"/>
                </a:cubicBezTo>
                <a:cubicBezTo>
                  <a:pt x="26517" y="36951"/>
                  <a:pt x="26575" y="36931"/>
                  <a:pt x="26614" y="36918"/>
                </a:cubicBezTo>
                <a:cubicBezTo>
                  <a:pt x="26867" y="36801"/>
                  <a:pt x="27107" y="36698"/>
                  <a:pt x="27353" y="36581"/>
                </a:cubicBezTo>
                <a:cubicBezTo>
                  <a:pt x="27528" y="36503"/>
                  <a:pt x="27710" y="36406"/>
                  <a:pt x="27885" y="36315"/>
                </a:cubicBezTo>
                <a:cubicBezTo>
                  <a:pt x="27950" y="36283"/>
                  <a:pt x="28002" y="36237"/>
                  <a:pt x="28028" y="36153"/>
                </a:cubicBezTo>
                <a:cubicBezTo>
                  <a:pt x="28106" y="35757"/>
                  <a:pt x="28196" y="35368"/>
                  <a:pt x="28287" y="34953"/>
                </a:cubicBezTo>
                <a:close/>
                <a:moveTo>
                  <a:pt x="10065" y="61275"/>
                </a:moveTo>
                <a:cubicBezTo>
                  <a:pt x="10097" y="61236"/>
                  <a:pt x="10136" y="61191"/>
                  <a:pt x="10169" y="61152"/>
                </a:cubicBezTo>
                <a:cubicBezTo>
                  <a:pt x="10370" y="60886"/>
                  <a:pt x="10564" y="60607"/>
                  <a:pt x="10765" y="60348"/>
                </a:cubicBezTo>
                <a:cubicBezTo>
                  <a:pt x="10850" y="60250"/>
                  <a:pt x="10875" y="60147"/>
                  <a:pt x="10862" y="60024"/>
                </a:cubicBezTo>
                <a:cubicBezTo>
                  <a:pt x="10843" y="59557"/>
                  <a:pt x="10824" y="59083"/>
                  <a:pt x="10798" y="58616"/>
                </a:cubicBezTo>
                <a:cubicBezTo>
                  <a:pt x="10798" y="58584"/>
                  <a:pt x="10778" y="58558"/>
                  <a:pt x="10759" y="58500"/>
                </a:cubicBezTo>
                <a:cubicBezTo>
                  <a:pt x="10409" y="58856"/>
                  <a:pt x="10097" y="59200"/>
                  <a:pt x="9780" y="59550"/>
                </a:cubicBezTo>
                <a:cubicBezTo>
                  <a:pt x="9857" y="60114"/>
                  <a:pt x="9942" y="60666"/>
                  <a:pt x="10019" y="61217"/>
                </a:cubicBezTo>
                <a:cubicBezTo>
                  <a:pt x="10019" y="61236"/>
                  <a:pt x="10045" y="61249"/>
                  <a:pt x="10065" y="61275"/>
                </a:cubicBezTo>
                <a:close/>
                <a:moveTo>
                  <a:pt x="13729" y="52741"/>
                </a:moveTo>
                <a:cubicBezTo>
                  <a:pt x="13716" y="52741"/>
                  <a:pt x="13709" y="52735"/>
                  <a:pt x="13703" y="52735"/>
                </a:cubicBezTo>
                <a:cubicBezTo>
                  <a:pt x="13320" y="52936"/>
                  <a:pt x="12938" y="53137"/>
                  <a:pt x="12549" y="53338"/>
                </a:cubicBezTo>
                <a:cubicBezTo>
                  <a:pt x="12484" y="53370"/>
                  <a:pt x="12464" y="53428"/>
                  <a:pt x="12451" y="53493"/>
                </a:cubicBezTo>
                <a:cubicBezTo>
                  <a:pt x="12445" y="53552"/>
                  <a:pt x="12445" y="53597"/>
                  <a:pt x="12438" y="53655"/>
                </a:cubicBezTo>
                <a:cubicBezTo>
                  <a:pt x="12406" y="54012"/>
                  <a:pt x="12373" y="54375"/>
                  <a:pt x="12341" y="54732"/>
                </a:cubicBezTo>
                <a:cubicBezTo>
                  <a:pt x="12335" y="54810"/>
                  <a:pt x="12341" y="54881"/>
                  <a:pt x="12341" y="54946"/>
                </a:cubicBezTo>
                <a:cubicBezTo>
                  <a:pt x="12354" y="54946"/>
                  <a:pt x="12380" y="54952"/>
                  <a:pt x="12399" y="54946"/>
                </a:cubicBezTo>
                <a:cubicBezTo>
                  <a:pt x="12769" y="54687"/>
                  <a:pt x="13132" y="54427"/>
                  <a:pt x="13489" y="54181"/>
                </a:cubicBezTo>
                <a:cubicBezTo>
                  <a:pt x="13683" y="53318"/>
                  <a:pt x="13748" y="52942"/>
                  <a:pt x="13729" y="52741"/>
                </a:cubicBezTo>
                <a:close/>
                <a:moveTo>
                  <a:pt x="9935" y="61833"/>
                </a:moveTo>
                <a:cubicBezTo>
                  <a:pt x="9883" y="61859"/>
                  <a:pt x="9857" y="61865"/>
                  <a:pt x="9851" y="61878"/>
                </a:cubicBezTo>
                <a:lnTo>
                  <a:pt x="9170" y="62825"/>
                </a:lnTo>
                <a:cubicBezTo>
                  <a:pt x="9105" y="62903"/>
                  <a:pt x="9112" y="62987"/>
                  <a:pt x="9138" y="63084"/>
                </a:cubicBezTo>
                <a:cubicBezTo>
                  <a:pt x="9261" y="63564"/>
                  <a:pt x="9384" y="64051"/>
                  <a:pt x="9514" y="64524"/>
                </a:cubicBezTo>
                <a:cubicBezTo>
                  <a:pt x="9520" y="64550"/>
                  <a:pt x="9533" y="64569"/>
                  <a:pt x="9553" y="64582"/>
                </a:cubicBezTo>
                <a:cubicBezTo>
                  <a:pt x="9578" y="64569"/>
                  <a:pt x="9598" y="64556"/>
                  <a:pt x="9604" y="64550"/>
                </a:cubicBezTo>
                <a:cubicBezTo>
                  <a:pt x="9792" y="64232"/>
                  <a:pt x="9981" y="63908"/>
                  <a:pt x="10175" y="63597"/>
                </a:cubicBezTo>
                <a:cubicBezTo>
                  <a:pt x="10220" y="63506"/>
                  <a:pt x="10214" y="63422"/>
                  <a:pt x="10201" y="63337"/>
                </a:cubicBezTo>
                <a:cubicBezTo>
                  <a:pt x="10149" y="63065"/>
                  <a:pt x="10104" y="62799"/>
                  <a:pt x="10065" y="62533"/>
                </a:cubicBezTo>
                <a:cubicBezTo>
                  <a:pt x="10006" y="62306"/>
                  <a:pt x="9974" y="62079"/>
                  <a:pt x="9935" y="61833"/>
                </a:cubicBezTo>
                <a:close/>
                <a:moveTo>
                  <a:pt x="26543" y="35855"/>
                </a:moveTo>
                <a:cubicBezTo>
                  <a:pt x="26484" y="35861"/>
                  <a:pt x="26458" y="35855"/>
                  <a:pt x="26445" y="35861"/>
                </a:cubicBezTo>
                <a:cubicBezTo>
                  <a:pt x="26030" y="36023"/>
                  <a:pt x="25628" y="36185"/>
                  <a:pt x="25213" y="36348"/>
                </a:cubicBezTo>
                <a:cubicBezTo>
                  <a:pt x="25123" y="36380"/>
                  <a:pt x="25084" y="36438"/>
                  <a:pt x="25051" y="36510"/>
                </a:cubicBezTo>
                <a:cubicBezTo>
                  <a:pt x="24934" y="36827"/>
                  <a:pt x="24824" y="37139"/>
                  <a:pt x="24708" y="37450"/>
                </a:cubicBezTo>
                <a:cubicBezTo>
                  <a:pt x="24701" y="37482"/>
                  <a:pt x="24675" y="37528"/>
                  <a:pt x="24720" y="37547"/>
                </a:cubicBezTo>
                <a:cubicBezTo>
                  <a:pt x="25045" y="37502"/>
                  <a:pt x="25920" y="37216"/>
                  <a:pt x="26186" y="37061"/>
                </a:cubicBezTo>
                <a:cubicBezTo>
                  <a:pt x="26309" y="36672"/>
                  <a:pt x="26419" y="36276"/>
                  <a:pt x="26543" y="35855"/>
                </a:cubicBezTo>
                <a:close/>
                <a:moveTo>
                  <a:pt x="28579" y="33390"/>
                </a:moveTo>
                <a:lnTo>
                  <a:pt x="28514" y="33390"/>
                </a:lnTo>
                <a:lnTo>
                  <a:pt x="27269" y="34169"/>
                </a:lnTo>
                <a:cubicBezTo>
                  <a:pt x="27204" y="34208"/>
                  <a:pt x="27172" y="34266"/>
                  <a:pt x="27159" y="34337"/>
                </a:cubicBezTo>
                <a:cubicBezTo>
                  <a:pt x="27068" y="34674"/>
                  <a:pt x="26971" y="35005"/>
                  <a:pt x="26880" y="35329"/>
                </a:cubicBezTo>
                <a:cubicBezTo>
                  <a:pt x="26873" y="35368"/>
                  <a:pt x="26841" y="35407"/>
                  <a:pt x="26912" y="35459"/>
                </a:cubicBezTo>
                <a:cubicBezTo>
                  <a:pt x="27399" y="35226"/>
                  <a:pt x="27879" y="34947"/>
                  <a:pt x="28339" y="34648"/>
                </a:cubicBezTo>
                <a:cubicBezTo>
                  <a:pt x="28430" y="34233"/>
                  <a:pt x="28501" y="33818"/>
                  <a:pt x="28579" y="33390"/>
                </a:cubicBezTo>
                <a:close/>
                <a:moveTo>
                  <a:pt x="10960" y="58325"/>
                </a:moveTo>
                <a:cubicBezTo>
                  <a:pt x="10986" y="58817"/>
                  <a:pt x="11012" y="59336"/>
                  <a:pt x="11038" y="59868"/>
                </a:cubicBezTo>
                <a:cubicBezTo>
                  <a:pt x="11038" y="59881"/>
                  <a:pt x="11051" y="59887"/>
                  <a:pt x="11070" y="59907"/>
                </a:cubicBezTo>
                <a:cubicBezTo>
                  <a:pt x="11083" y="59900"/>
                  <a:pt x="11109" y="59907"/>
                  <a:pt x="11115" y="59887"/>
                </a:cubicBezTo>
                <a:cubicBezTo>
                  <a:pt x="11349" y="59589"/>
                  <a:pt x="11576" y="59291"/>
                  <a:pt x="11816" y="58992"/>
                </a:cubicBezTo>
                <a:cubicBezTo>
                  <a:pt x="11861" y="58934"/>
                  <a:pt x="11881" y="58863"/>
                  <a:pt x="11881" y="58785"/>
                </a:cubicBezTo>
                <a:cubicBezTo>
                  <a:pt x="11900" y="58357"/>
                  <a:pt x="11926" y="57922"/>
                  <a:pt x="11952" y="57488"/>
                </a:cubicBezTo>
                <a:cubicBezTo>
                  <a:pt x="11952" y="57449"/>
                  <a:pt x="11965" y="57404"/>
                  <a:pt x="11900" y="57384"/>
                </a:cubicBezTo>
                <a:close/>
                <a:moveTo>
                  <a:pt x="12185" y="56775"/>
                </a:moveTo>
                <a:cubicBezTo>
                  <a:pt x="12224" y="56775"/>
                  <a:pt x="12237" y="56781"/>
                  <a:pt x="12244" y="56775"/>
                </a:cubicBezTo>
                <a:cubicBezTo>
                  <a:pt x="12536" y="56509"/>
                  <a:pt x="12827" y="56230"/>
                  <a:pt x="13119" y="55964"/>
                </a:cubicBezTo>
                <a:cubicBezTo>
                  <a:pt x="13158" y="55932"/>
                  <a:pt x="13184" y="55880"/>
                  <a:pt x="13191" y="55828"/>
                </a:cubicBezTo>
                <a:cubicBezTo>
                  <a:pt x="13275" y="55413"/>
                  <a:pt x="13346" y="54991"/>
                  <a:pt x="13424" y="54570"/>
                </a:cubicBezTo>
                <a:cubicBezTo>
                  <a:pt x="13437" y="54537"/>
                  <a:pt x="13443" y="54498"/>
                  <a:pt x="13372" y="54473"/>
                </a:cubicBezTo>
                <a:cubicBezTo>
                  <a:pt x="13067" y="54693"/>
                  <a:pt x="12756" y="54920"/>
                  <a:pt x="12438" y="55140"/>
                </a:cubicBezTo>
                <a:cubicBezTo>
                  <a:pt x="12335" y="55212"/>
                  <a:pt x="12289" y="55309"/>
                  <a:pt x="12283" y="55432"/>
                </a:cubicBezTo>
                <a:cubicBezTo>
                  <a:pt x="12270" y="55672"/>
                  <a:pt x="12244" y="55919"/>
                  <a:pt x="12224" y="56159"/>
                </a:cubicBezTo>
                <a:cubicBezTo>
                  <a:pt x="12211" y="56366"/>
                  <a:pt x="12205" y="56567"/>
                  <a:pt x="12185" y="56775"/>
                </a:cubicBezTo>
                <a:close/>
                <a:moveTo>
                  <a:pt x="25207" y="36179"/>
                </a:moveTo>
                <a:cubicBezTo>
                  <a:pt x="25272" y="36166"/>
                  <a:pt x="25311" y="36153"/>
                  <a:pt x="25350" y="36140"/>
                </a:cubicBezTo>
                <a:cubicBezTo>
                  <a:pt x="25713" y="35984"/>
                  <a:pt x="26082" y="35829"/>
                  <a:pt x="26452" y="35686"/>
                </a:cubicBezTo>
                <a:cubicBezTo>
                  <a:pt x="26575" y="35634"/>
                  <a:pt x="26633" y="35556"/>
                  <a:pt x="26666" y="35427"/>
                </a:cubicBezTo>
                <a:cubicBezTo>
                  <a:pt x="26744" y="35115"/>
                  <a:pt x="26835" y="34817"/>
                  <a:pt x="26912" y="34512"/>
                </a:cubicBezTo>
                <a:cubicBezTo>
                  <a:pt x="26925" y="34467"/>
                  <a:pt x="26925" y="34428"/>
                  <a:pt x="26925" y="34383"/>
                </a:cubicBezTo>
                <a:cubicBezTo>
                  <a:pt x="26880" y="34389"/>
                  <a:pt x="26867" y="34389"/>
                  <a:pt x="26847" y="34396"/>
                </a:cubicBezTo>
                <a:lnTo>
                  <a:pt x="25706" y="34953"/>
                </a:lnTo>
                <a:cubicBezTo>
                  <a:pt x="25628" y="34999"/>
                  <a:pt x="25583" y="35051"/>
                  <a:pt x="25551" y="35135"/>
                </a:cubicBezTo>
                <a:cubicBezTo>
                  <a:pt x="25440" y="35440"/>
                  <a:pt x="25324" y="35744"/>
                  <a:pt x="25213" y="36049"/>
                </a:cubicBezTo>
                <a:cubicBezTo>
                  <a:pt x="25207" y="36088"/>
                  <a:pt x="25207" y="36134"/>
                  <a:pt x="25207" y="36179"/>
                </a:cubicBezTo>
                <a:close/>
                <a:moveTo>
                  <a:pt x="10331" y="63188"/>
                </a:moveTo>
                <a:cubicBezTo>
                  <a:pt x="10376" y="63162"/>
                  <a:pt x="10402" y="63156"/>
                  <a:pt x="10409" y="63149"/>
                </a:cubicBezTo>
                <a:cubicBezTo>
                  <a:pt x="10597" y="62838"/>
                  <a:pt x="10778" y="62527"/>
                  <a:pt x="10960" y="62215"/>
                </a:cubicBezTo>
                <a:cubicBezTo>
                  <a:pt x="11005" y="62151"/>
                  <a:pt x="11012" y="62086"/>
                  <a:pt x="11005" y="62008"/>
                </a:cubicBezTo>
                <a:cubicBezTo>
                  <a:pt x="10973" y="61554"/>
                  <a:pt x="10940" y="61106"/>
                  <a:pt x="10914" y="60653"/>
                </a:cubicBezTo>
                <a:cubicBezTo>
                  <a:pt x="10914" y="60620"/>
                  <a:pt x="10921" y="60581"/>
                  <a:pt x="10856" y="60562"/>
                </a:cubicBezTo>
                <a:cubicBezTo>
                  <a:pt x="10830" y="60588"/>
                  <a:pt x="10798" y="60620"/>
                  <a:pt x="10778" y="60653"/>
                </a:cubicBezTo>
                <a:cubicBezTo>
                  <a:pt x="10584" y="60912"/>
                  <a:pt x="10389" y="61178"/>
                  <a:pt x="10195" y="61431"/>
                </a:cubicBezTo>
                <a:cubicBezTo>
                  <a:pt x="10110" y="61528"/>
                  <a:pt x="10084" y="61632"/>
                  <a:pt x="10110" y="61755"/>
                </a:cubicBezTo>
                <a:cubicBezTo>
                  <a:pt x="10175" y="62222"/>
                  <a:pt x="10246" y="62695"/>
                  <a:pt x="10331" y="63188"/>
                </a:cubicBezTo>
                <a:close/>
                <a:moveTo>
                  <a:pt x="28838" y="31841"/>
                </a:moveTo>
                <a:cubicBezTo>
                  <a:pt x="28780" y="31867"/>
                  <a:pt x="28748" y="31886"/>
                  <a:pt x="28722" y="31899"/>
                </a:cubicBezTo>
                <a:cubicBezTo>
                  <a:pt x="28384" y="32152"/>
                  <a:pt x="28041" y="32411"/>
                  <a:pt x="27703" y="32664"/>
                </a:cubicBezTo>
                <a:cubicBezTo>
                  <a:pt x="27613" y="32729"/>
                  <a:pt x="27574" y="32807"/>
                  <a:pt x="27548" y="32904"/>
                </a:cubicBezTo>
                <a:cubicBezTo>
                  <a:pt x="27464" y="33215"/>
                  <a:pt x="27386" y="33514"/>
                  <a:pt x="27295" y="33818"/>
                </a:cubicBezTo>
                <a:cubicBezTo>
                  <a:pt x="27288" y="33864"/>
                  <a:pt x="27288" y="33903"/>
                  <a:pt x="27282" y="33961"/>
                </a:cubicBezTo>
                <a:cubicBezTo>
                  <a:pt x="27334" y="33935"/>
                  <a:pt x="27366" y="33929"/>
                  <a:pt x="27399" y="33903"/>
                </a:cubicBezTo>
                <a:cubicBezTo>
                  <a:pt x="27775" y="33656"/>
                  <a:pt x="28138" y="33410"/>
                  <a:pt x="28501" y="33163"/>
                </a:cubicBezTo>
                <a:cubicBezTo>
                  <a:pt x="28598" y="33099"/>
                  <a:pt x="28650" y="33008"/>
                  <a:pt x="28663" y="32898"/>
                </a:cubicBezTo>
                <a:lnTo>
                  <a:pt x="28786" y="32119"/>
                </a:lnTo>
                <a:cubicBezTo>
                  <a:pt x="28806" y="32048"/>
                  <a:pt x="28819" y="31957"/>
                  <a:pt x="28838" y="31841"/>
                </a:cubicBezTo>
                <a:close/>
                <a:moveTo>
                  <a:pt x="13729" y="53954"/>
                </a:moveTo>
                <a:cubicBezTo>
                  <a:pt x="13774" y="53960"/>
                  <a:pt x="13781" y="53960"/>
                  <a:pt x="13794" y="53960"/>
                </a:cubicBezTo>
                <a:cubicBezTo>
                  <a:pt x="14118" y="53746"/>
                  <a:pt x="14429" y="53526"/>
                  <a:pt x="14747" y="53305"/>
                </a:cubicBezTo>
                <a:cubicBezTo>
                  <a:pt x="14799" y="53273"/>
                  <a:pt x="14838" y="53208"/>
                  <a:pt x="14851" y="53156"/>
                </a:cubicBezTo>
                <a:cubicBezTo>
                  <a:pt x="14967" y="52780"/>
                  <a:pt x="15071" y="52410"/>
                  <a:pt x="15188" y="52034"/>
                </a:cubicBezTo>
                <a:cubicBezTo>
                  <a:pt x="15194" y="52021"/>
                  <a:pt x="15168" y="51995"/>
                  <a:pt x="15162" y="51956"/>
                </a:cubicBezTo>
                <a:cubicBezTo>
                  <a:pt x="14753" y="52164"/>
                  <a:pt x="14364" y="52365"/>
                  <a:pt x="13975" y="52572"/>
                </a:cubicBezTo>
                <a:cubicBezTo>
                  <a:pt x="13891" y="53046"/>
                  <a:pt x="13794" y="53493"/>
                  <a:pt x="13729" y="53954"/>
                </a:cubicBezTo>
                <a:close/>
                <a:moveTo>
                  <a:pt x="24857" y="36503"/>
                </a:moveTo>
                <a:cubicBezTo>
                  <a:pt x="24792" y="36503"/>
                  <a:pt x="24772" y="36497"/>
                  <a:pt x="24759" y="36503"/>
                </a:cubicBezTo>
                <a:cubicBezTo>
                  <a:pt x="24377" y="36626"/>
                  <a:pt x="24007" y="36737"/>
                  <a:pt x="23625" y="36860"/>
                </a:cubicBezTo>
                <a:cubicBezTo>
                  <a:pt x="23527" y="36892"/>
                  <a:pt x="23475" y="36951"/>
                  <a:pt x="23436" y="37041"/>
                </a:cubicBezTo>
                <a:cubicBezTo>
                  <a:pt x="23326" y="37301"/>
                  <a:pt x="23210" y="37547"/>
                  <a:pt x="23099" y="37807"/>
                </a:cubicBezTo>
                <a:cubicBezTo>
                  <a:pt x="23080" y="37852"/>
                  <a:pt x="23080" y="37891"/>
                  <a:pt x="23067" y="37962"/>
                </a:cubicBezTo>
                <a:cubicBezTo>
                  <a:pt x="23540" y="37865"/>
                  <a:pt x="23988" y="37768"/>
                  <a:pt x="24448" y="37638"/>
                </a:cubicBezTo>
                <a:cubicBezTo>
                  <a:pt x="24578" y="37275"/>
                  <a:pt x="24708" y="36899"/>
                  <a:pt x="24857" y="36503"/>
                </a:cubicBezTo>
                <a:close/>
                <a:moveTo>
                  <a:pt x="10039" y="66418"/>
                </a:moveTo>
                <a:cubicBezTo>
                  <a:pt x="10084" y="66340"/>
                  <a:pt x="10110" y="66301"/>
                  <a:pt x="10136" y="66255"/>
                </a:cubicBezTo>
                <a:cubicBezTo>
                  <a:pt x="10246" y="66015"/>
                  <a:pt x="10344" y="65776"/>
                  <a:pt x="10467" y="65542"/>
                </a:cubicBezTo>
                <a:cubicBezTo>
                  <a:pt x="10538" y="65399"/>
                  <a:pt x="10545" y="65263"/>
                  <a:pt x="10512" y="65121"/>
                </a:cubicBezTo>
                <a:lnTo>
                  <a:pt x="10298" y="63973"/>
                </a:lnTo>
                <a:cubicBezTo>
                  <a:pt x="10292" y="63927"/>
                  <a:pt x="10266" y="63876"/>
                  <a:pt x="10246" y="63830"/>
                </a:cubicBezTo>
                <a:cubicBezTo>
                  <a:pt x="10220" y="63843"/>
                  <a:pt x="10201" y="63856"/>
                  <a:pt x="10195" y="63869"/>
                </a:cubicBezTo>
                <a:cubicBezTo>
                  <a:pt x="10013" y="64167"/>
                  <a:pt x="9838" y="64479"/>
                  <a:pt x="9650" y="64777"/>
                </a:cubicBezTo>
                <a:cubicBezTo>
                  <a:pt x="9591" y="64868"/>
                  <a:pt x="9611" y="64945"/>
                  <a:pt x="9630" y="65036"/>
                </a:cubicBezTo>
                <a:cubicBezTo>
                  <a:pt x="9754" y="65445"/>
                  <a:pt x="9870" y="65853"/>
                  <a:pt x="9981" y="66262"/>
                </a:cubicBezTo>
                <a:cubicBezTo>
                  <a:pt x="9987" y="66301"/>
                  <a:pt x="10013" y="66340"/>
                  <a:pt x="10039" y="66418"/>
                </a:cubicBezTo>
                <a:close/>
                <a:moveTo>
                  <a:pt x="25700" y="34785"/>
                </a:moveTo>
                <a:cubicBezTo>
                  <a:pt x="25771" y="34765"/>
                  <a:pt x="25803" y="34765"/>
                  <a:pt x="25823" y="34759"/>
                </a:cubicBezTo>
                <a:cubicBezTo>
                  <a:pt x="26186" y="34577"/>
                  <a:pt x="26543" y="34389"/>
                  <a:pt x="26906" y="34208"/>
                </a:cubicBezTo>
                <a:cubicBezTo>
                  <a:pt x="26997" y="34169"/>
                  <a:pt x="27036" y="34104"/>
                  <a:pt x="27061" y="34006"/>
                </a:cubicBezTo>
                <a:cubicBezTo>
                  <a:pt x="27139" y="33702"/>
                  <a:pt x="27230" y="33397"/>
                  <a:pt x="27308" y="33092"/>
                </a:cubicBezTo>
                <a:cubicBezTo>
                  <a:pt x="27321" y="33053"/>
                  <a:pt x="27308" y="33008"/>
                  <a:pt x="27308" y="32943"/>
                </a:cubicBezTo>
                <a:cubicBezTo>
                  <a:pt x="26932" y="33183"/>
                  <a:pt x="26569" y="33397"/>
                  <a:pt x="26205" y="33617"/>
                </a:cubicBezTo>
                <a:cubicBezTo>
                  <a:pt x="26167" y="33643"/>
                  <a:pt x="26128" y="33689"/>
                  <a:pt x="26102" y="33741"/>
                </a:cubicBezTo>
                <a:cubicBezTo>
                  <a:pt x="25972" y="34071"/>
                  <a:pt x="25842" y="34402"/>
                  <a:pt x="25700" y="34785"/>
                </a:cubicBezTo>
                <a:close/>
                <a:moveTo>
                  <a:pt x="23618" y="36652"/>
                </a:moveTo>
                <a:cubicBezTo>
                  <a:pt x="24091" y="36568"/>
                  <a:pt x="24526" y="36438"/>
                  <a:pt x="24922" y="36283"/>
                </a:cubicBezTo>
                <a:cubicBezTo>
                  <a:pt x="25155" y="35751"/>
                  <a:pt x="25285" y="35388"/>
                  <a:pt x="25311" y="35167"/>
                </a:cubicBezTo>
                <a:cubicBezTo>
                  <a:pt x="25252" y="35180"/>
                  <a:pt x="25207" y="35200"/>
                  <a:pt x="25155" y="35213"/>
                </a:cubicBezTo>
                <a:cubicBezTo>
                  <a:pt x="24915" y="35310"/>
                  <a:pt x="24669" y="35420"/>
                  <a:pt x="24435" y="35524"/>
                </a:cubicBezTo>
                <a:cubicBezTo>
                  <a:pt x="24020" y="35699"/>
                  <a:pt x="24137" y="35589"/>
                  <a:pt x="23929" y="35991"/>
                </a:cubicBezTo>
                <a:close/>
                <a:moveTo>
                  <a:pt x="29072" y="30362"/>
                </a:moveTo>
                <a:cubicBezTo>
                  <a:pt x="29007" y="30381"/>
                  <a:pt x="28987" y="30381"/>
                  <a:pt x="28975" y="30394"/>
                </a:cubicBezTo>
                <a:cubicBezTo>
                  <a:pt x="28676" y="30667"/>
                  <a:pt x="28371" y="30946"/>
                  <a:pt x="28067" y="31212"/>
                </a:cubicBezTo>
                <a:cubicBezTo>
                  <a:pt x="28002" y="31270"/>
                  <a:pt x="27969" y="31335"/>
                  <a:pt x="27943" y="31413"/>
                </a:cubicBezTo>
                <a:cubicBezTo>
                  <a:pt x="27866" y="31711"/>
                  <a:pt x="27781" y="32003"/>
                  <a:pt x="27703" y="32307"/>
                </a:cubicBezTo>
                <a:cubicBezTo>
                  <a:pt x="27691" y="32346"/>
                  <a:pt x="27703" y="32385"/>
                  <a:pt x="27703" y="32444"/>
                </a:cubicBezTo>
                <a:cubicBezTo>
                  <a:pt x="27742" y="32424"/>
                  <a:pt x="27775" y="32418"/>
                  <a:pt x="27788" y="32405"/>
                </a:cubicBezTo>
                <a:cubicBezTo>
                  <a:pt x="28125" y="32132"/>
                  <a:pt x="28456" y="31873"/>
                  <a:pt x="28786" y="31607"/>
                </a:cubicBezTo>
                <a:cubicBezTo>
                  <a:pt x="28851" y="31549"/>
                  <a:pt x="28890" y="31484"/>
                  <a:pt x="28903" y="31406"/>
                </a:cubicBezTo>
                <a:cubicBezTo>
                  <a:pt x="28936" y="31186"/>
                  <a:pt x="28968" y="30978"/>
                  <a:pt x="29007" y="30764"/>
                </a:cubicBezTo>
                <a:cubicBezTo>
                  <a:pt x="29033" y="30634"/>
                  <a:pt x="29046" y="30511"/>
                  <a:pt x="29072" y="30362"/>
                </a:cubicBezTo>
                <a:close/>
                <a:moveTo>
                  <a:pt x="13080" y="56275"/>
                </a:moveTo>
                <a:cubicBezTo>
                  <a:pt x="13028" y="56288"/>
                  <a:pt x="13009" y="56301"/>
                  <a:pt x="12996" y="56308"/>
                </a:cubicBezTo>
                <a:cubicBezTo>
                  <a:pt x="12743" y="56541"/>
                  <a:pt x="12503" y="56775"/>
                  <a:pt x="12250" y="57015"/>
                </a:cubicBezTo>
                <a:cubicBezTo>
                  <a:pt x="12185" y="57066"/>
                  <a:pt x="12153" y="57131"/>
                  <a:pt x="12146" y="57222"/>
                </a:cubicBezTo>
                <a:cubicBezTo>
                  <a:pt x="12121" y="57644"/>
                  <a:pt x="12088" y="58072"/>
                  <a:pt x="12056" y="58493"/>
                </a:cubicBezTo>
                <a:cubicBezTo>
                  <a:pt x="12056" y="58526"/>
                  <a:pt x="12043" y="58571"/>
                  <a:pt x="12121" y="58577"/>
                </a:cubicBezTo>
                <a:cubicBezTo>
                  <a:pt x="12347" y="58286"/>
                  <a:pt x="12581" y="57987"/>
                  <a:pt x="12808" y="57683"/>
                </a:cubicBezTo>
                <a:cubicBezTo>
                  <a:pt x="12840" y="57644"/>
                  <a:pt x="12860" y="57585"/>
                  <a:pt x="12866" y="57540"/>
                </a:cubicBezTo>
                <a:cubicBezTo>
                  <a:pt x="12938" y="57164"/>
                  <a:pt x="13002" y="56794"/>
                  <a:pt x="13080" y="56418"/>
                </a:cubicBezTo>
                <a:cubicBezTo>
                  <a:pt x="13087" y="56386"/>
                  <a:pt x="13080" y="56340"/>
                  <a:pt x="13080" y="56275"/>
                </a:cubicBezTo>
                <a:close/>
                <a:moveTo>
                  <a:pt x="21485" y="38273"/>
                </a:moveTo>
                <a:cubicBezTo>
                  <a:pt x="21951" y="38183"/>
                  <a:pt x="22366" y="38098"/>
                  <a:pt x="22794" y="38021"/>
                </a:cubicBezTo>
                <a:cubicBezTo>
                  <a:pt x="22944" y="37683"/>
                  <a:pt x="23086" y="37359"/>
                  <a:pt x="23235" y="37028"/>
                </a:cubicBezTo>
                <a:cubicBezTo>
                  <a:pt x="23203" y="37022"/>
                  <a:pt x="23184" y="37009"/>
                  <a:pt x="23171" y="37009"/>
                </a:cubicBezTo>
                <a:cubicBezTo>
                  <a:pt x="22801" y="37106"/>
                  <a:pt x="22438" y="37197"/>
                  <a:pt x="22075" y="37307"/>
                </a:cubicBezTo>
                <a:cubicBezTo>
                  <a:pt x="22023" y="37320"/>
                  <a:pt x="21977" y="37366"/>
                  <a:pt x="21951" y="37405"/>
                </a:cubicBezTo>
                <a:cubicBezTo>
                  <a:pt x="21802" y="37677"/>
                  <a:pt x="21647" y="37936"/>
                  <a:pt x="21485" y="38273"/>
                </a:cubicBezTo>
                <a:close/>
                <a:moveTo>
                  <a:pt x="11187" y="61794"/>
                </a:moveTo>
                <a:cubicBezTo>
                  <a:pt x="11219" y="61748"/>
                  <a:pt x="11239" y="61729"/>
                  <a:pt x="11245" y="61703"/>
                </a:cubicBezTo>
                <a:lnTo>
                  <a:pt x="11731" y="60854"/>
                </a:lnTo>
                <a:cubicBezTo>
                  <a:pt x="11764" y="60795"/>
                  <a:pt x="11783" y="60730"/>
                  <a:pt x="11790" y="60678"/>
                </a:cubicBezTo>
                <a:cubicBezTo>
                  <a:pt x="11816" y="60257"/>
                  <a:pt x="11829" y="59822"/>
                  <a:pt x="11842" y="59401"/>
                </a:cubicBezTo>
                <a:cubicBezTo>
                  <a:pt x="11842" y="59382"/>
                  <a:pt x="11829" y="59356"/>
                  <a:pt x="11822" y="59330"/>
                </a:cubicBezTo>
                <a:cubicBezTo>
                  <a:pt x="11790" y="59356"/>
                  <a:pt x="11764" y="59362"/>
                  <a:pt x="11744" y="59375"/>
                </a:cubicBezTo>
                <a:cubicBezTo>
                  <a:pt x="11543" y="59634"/>
                  <a:pt x="11349" y="59894"/>
                  <a:pt x="11148" y="60147"/>
                </a:cubicBezTo>
                <a:cubicBezTo>
                  <a:pt x="11089" y="60218"/>
                  <a:pt x="11064" y="60302"/>
                  <a:pt x="11064" y="60400"/>
                </a:cubicBezTo>
                <a:cubicBezTo>
                  <a:pt x="11089" y="60828"/>
                  <a:pt x="11122" y="61269"/>
                  <a:pt x="11148" y="61697"/>
                </a:cubicBezTo>
                <a:cubicBezTo>
                  <a:pt x="11141" y="61716"/>
                  <a:pt x="11154" y="61729"/>
                  <a:pt x="11187" y="61794"/>
                </a:cubicBezTo>
                <a:close/>
                <a:moveTo>
                  <a:pt x="13405" y="55653"/>
                </a:moveTo>
                <a:cubicBezTo>
                  <a:pt x="13469" y="55607"/>
                  <a:pt x="13508" y="55588"/>
                  <a:pt x="13541" y="55562"/>
                </a:cubicBezTo>
                <a:cubicBezTo>
                  <a:pt x="13774" y="55348"/>
                  <a:pt x="14001" y="55134"/>
                  <a:pt x="14228" y="54914"/>
                </a:cubicBezTo>
                <a:cubicBezTo>
                  <a:pt x="14299" y="54842"/>
                  <a:pt x="14351" y="54758"/>
                  <a:pt x="14384" y="54661"/>
                </a:cubicBezTo>
                <a:cubicBezTo>
                  <a:pt x="14487" y="54336"/>
                  <a:pt x="14585" y="54006"/>
                  <a:pt x="14689" y="53681"/>
                </a:cubicBezTo>
                <a:cubicBezTo>
                  <a:pt x="14701" y="53649"/>
                  <a:pt x="14701" y="53617"/>
                  <a:pt x="14708" y="53565"/>
                </a:cubicBezTo>
                <a:cubicBezTo>
                  <a:pt x="14669" y="53578"/>
                  <a:pt x="14643" y="53578"/>
                  <a:pt x="14617" y="53591"/>
                </a:cubicBezTo>
                <a:cubicBezTo>
                  <a:pt x="14325" y="53792"/>
                  <a:pt x="14040" y="53999"/>
                  <a:pt x="13748" y="54194"/>
                </a:cubicBezTo>
                <a:cubicBezTo>
                  <a:pt x="13670" y="54246"/>
                  <a:pt x="13638" y="54323"/>
                  <a:pt x="13619" y="54421"/>
                </a:cubicBezTo>
                <a:cubicBezTo>
                  <a:pt x="13573" y="54700"/>
                  <a:pt x="13515" y="54985"/>
                  <a:pt x="13456" y="55270"/>
                </a:cubicBezTo>
                <a:cubicBezTo>
                  <a:pt x="13443" y="55393"/>
                  <a:pt x="13424" y="55504"/>
                  <a:pt x="13405" y="55653"/>
                </a:cubicBezTo>
                <a:close/>
                <a:moveTo>
                  <a:pt x="10668" y="65004"/>
                </a:moveTo>
                <a:cubicBezTo>
                  <a:pt x="10720" y="64939"/>
                  <a:pt x="10746" y="64920"/>
                  <a:pt x="10752" y="64900"/>
                </a:cubicBezTo>
                <a:cubicBezTo>
                  <a:pt x="10875" y="64615"/>
                  <a:pt x="10992" y="64336"/>
                  <a:pt x="11115" y="64057"/>
                </a:cubicBezTo>
                <a:cubicBezTo>
                  <a:pt x="11148" y="63979"/>
                  <a:pt x="11154" y="63901"/>
                  <a:pt x="11148" y="63817"/>
                </a:cubicBezTo>
                <a:cubicBezTo>
                  <a:pt x="11115" y="63473"/>
                  <a:pt x="11089" y="63123"/>
                  <a:pt x="11057" y="62767"/>
                </a:cubicBezTo>
                <a:cubicBezTo>
                  <a:pt x="11051" y="62682"/>
                  <a:pt x="11038" y="62611"/>
                  <a:pt x="11018" y="62514"/>
                </a:cubicBezTo>
                <a:cubicBezTo>
                  <a:pt x="10979" y="62546"/>
                  <a:pt x="10953" y="62553"/>
                  <a:pt x="10947" y="62572"/>
                </a:cubicBezTo>
                <a:cubicBezTo>
                  <a:pt x="10785" y="62851"/>
                  <a:pt x="10623" y="63130"/>
                  <a:pt x="10454" y="63415"/>
                </a:cubicBezTo>
                <a:cubicBezTo>
                  <a:pt x="10409" y="63480"/>
                  <a:pt x="10402" y="63545"/>
                  <a:pt x="10409" y="63623"/>
                </a:cubicBezTo>
                <a:cubicBezTo>
                  <a:pt x="10434" y="63746"/>
                  <a:pt x="10454" y="63876"/>
                  <a:pt x="10473" y="63999"/>
                </a:cubicBezTo>
                <a:cubicBezTo>
                  <a:pt x="10538" y="64323"/>
                  <a:pt x="10597" y="64641"/>
                  <a:pt x="10668" y="65004"/>
                </a:cubicBezTo>
                <a:close/>
                <a:moveTo>
                  <a:pt x="15104" y="53072"/>
                </a:moveTo>
                <a:cubicBezTo>
                  <a:pt x="15434" y="52838"/>
                  <a:pt x="15726" y="52637"/>
                  <a:pt x="16018" y="52417"/>
                </a:cubicBezTo>
                <a:cubicBezTo>
                  <a:pt x="16076" y="52378"/>
                  <a:pt x="16109" y="52300"/>
                  <a:pt x="16135" y="52235"/>
                </a:cubicBezTo>
                <a:cubicBezTo>
                  <a:pt x="16258" y="51963"/>
                  <a:pt x="16368" y="51684"/>
                  <a:pt x="16485" y="51412"/>
                </a:cubicBezTo>
                <a:cubicBezTo>
                  <a:pt x="16498" y="51366"/>
                  <a:pt x="16498" y="51327"/>
                  <a:pt x="16504" y="51256"/>
                </a:cubicBezTo>
                <a:cubicBezTo>
                  <a:pt x="16135" y="51451"/>
                  <a:pt x="15791" y="51626"/>
                  <a:pt x="15460" y="51807"/>
                </a:cubicBezTo>
                <a:cubicBezTo>
                  <a:pt x="15330" y="52125"/>
                  <a:pt x="15129" y="52832"/>
                  <a:pt x="15104" y="53072"/>
                </a:cubicBezTo>
                <a:close/>
                <a:moveTo>
                  <a:pt x="10623" y="65678"/>
                </a:moveTo>
                <a:cubicBezTo>
                  <a:pt x="10571" y="65737"/>
                  <a:pt x="10551" y="65750"/>
                  <a:pt x="10538" y="65776"/>
                </a:cubicBezTo>
                <a:cubicBezTo>
                  <a:pt x="10422" y="66035"/>
                  <a:pt x="10298" y="66301"/>
                  <a:pt x="10169" y="66560"/>
                </a:cubicBezTo>
                <a:cubicBezTo>
                  <a:pt x="10117" y="66657"/>
                  <a:pt x="10110" y="66742"/>
                  <a:pt x="10143" y="66846"/>
                </a:cubicBezTo>
                <a:cubicBezTo>
                  <a:pt x="10259" y="67209"/>
                  <a:pt x="10363" y="67572"/>
                  <a:pt x="10467" y="67929"/>
                </a:cubicBezTo>
                <a:cubicBezTo>
                  <a:pt x="10473" y="67961"/>
                  <a:pt x="10493" y="67987"/>
                  <a:pt x="10506" y="68019"/>
                </a:cubicBezTo>
                <a:cubicBezTo>
                  <a:pt x="10538" y="68006"/>
                  <a:pt x="10564" y="67993"/>
                  <a:pt x="10564" y="67987"/>
                </a:cubicBezTo>
                <a:cubicBezTo>
                  <a:pt x="10668" y="67695"/>
                  <a:pt x="10765" y="67410"/>
                  <a:pt x="10862" y="67118"/>
                </a:cubicBezTo>
                <a:cubicBezTo>
                  <a:pt x="10882" y="67073"/>
                  <a:pt x="10888" y="67014"/>
                  <a:pt x="10882" y="66969"/>
                </a:cubicBezTo>
                <a:cubicBezTo>
                  <a:pt x="10811" y="66534"/>
                  <a:pt x="10720" y="66126"/>
                  <a:pt x="10623" y="65678"/>
                </a:cubicBezTo>
                <a:close/>
                <a:moveTo>
                  <a:pt x="26231" y="33397"/>
                </a:moveTo>
                <a:cubicBezTo>
                  <a:pt x="26316" y="33377"/>
                  <a:pt x="26342" y="33377"/>
                  <a:pt x="26361" y="33358"/>
                </a:cubicBezTo>
                <a:cubicBezTo>
                  <a:pt x="26679" y="33163"/>
                  <a:pt x="26990" y="32962"/>
                  <a:pt x="27295" y="32768"/>
                </a:cubicBezTo>
                <a:cubicBezTo>
                  <a:pt x="27386" y="32710"/>
                  <a:pt x="27431" y="32632"/>
                  <a:pt x="27457" y="32534"/>
                </a:cubicBezTo>
                <a:cubicBezTo>
                  <a:pt x="27528" y="32256"/>
                  <a:pt x="27613" y="31970"/>
                  <a:pt x="27684" y="31698"/>
                </a:cubicBezTo>
                <a:cubicBezTo>
                  <a:pt x="27691" y="31659"/>
                  <a:pt x="27691" y="31614"/>
                  <a:pt x="27691" y="31575"/>
                </a:cubicBezTo>
                <a:cubicBezTo>
                  <a:pt x="27671" y="31575"/>
                  <a:pt x="27652" y="31568"/>
                  <a:pt x="27652" y="31575"/>
                </a:cubicBezTo>
                <a:cubicBezTo>
                  <a:pt x="27353" y="31802"/>
                  <a:pt x="27055" y="32035"/>
                  <a:pt x="26750" y="32262"/>
                </a:cubicBezTo>
                <a:cubicBezTo>
                  <a:pt x="26705" y="32307"/>
                  <a:pt x="26666" y="32353"/>
                  <a:pt x="26640" y="32411"/>
                </a:cubicBezTo>
                <a:cubicBezTo>
                  <a:pt x="26510" y="32716"/>
                  <a:pt x="26387" y="33034"/>
                  <a:pt x="26231" y="33397"/>
                </a:cubicBezTo>
                <a:close/>
                <a:moveTo>
                  <a:pt x="25862" y="33851"/>
                </a:moveTo>
                <a:cubicBezTo>
                  <a:pt x="25797" y="33864"/>
                  <a:pt x="25777" y="33864"/>
                  <a:pt x="25765" y="33870"/>
                </a:cubicBezTo>
                <a:cubicBezTo>
                  <a:pt x="25453" y="34039"/>
                  <a:pt x="25148" y="34208"/>
                  <a:pt x="24831" y="34370"/>
                </a:cubicBezTo>
                <a:cubicBezTo>
                  <a:pt x="24759" y="34415"/>
                  <a:pt x="24701" y="34467"/>
                  <a:pt x="24669" y="34545"/>
                </a:cubicBezTo>
                <a:cubicBezTo>
                  <a:pt x="24545" y="34785"/>
                  <a:pt x="24416" y="35018"/>
                  <a:pt x="24299" y="35265"/>
                </a:cubicBezTo>
                <a:cubicBezTo>
                  <a:pt x="24280" y="35303"/>
                  <a:pt x="24254" y="35342"/>
                  <a:pt x="24318" y="35394"/>
                </a:cubicBezTo>
                <a:cubicBezTo>
                  <a:pt x="24675" y="35265"/>
                  <a:pt x="25025" y="35109"/>
                  <a:pt x="25382" y="34953"/>
                </a:cubicBezTo>
                <a:cubicBezTo>
                  <a:pt x="25447" y="34921"/>
                  <a:pt x="25473" y="34875"/>
                  <a:pt x="25499" y="34811"/>
                </a:cubicBezTo>
                <a:cubicBezTo>
                  <a:pt x="25583" y="34577"/>
                  <a:pt x="25680" y="34337"/>
                  <a:pt x="25771" y="34104"/>
                </a:cubicBezTo>
                <a:cubicBezTo>
                  <a:pt x="25797" y="34039"/>
                  <a:pt x="25823" y="33961"/>
                  <a:pt x="25862" y="33851"/>
                </a:cubicBezTo>
                <a:close/>
                <a:moveTo>
                  <a:pt x="22159" y="37061"/>
                </a:moveTo>
                <a:cubicBezTo>
                  <a:pt x="22373" y="37061"/>
                  <a:pt x="22918" y="36925"/>
                  <a:pt x="23365" y="36763"/>
                </a:cubicBezTo>
                <a:cubicBezTo>
                  <a:pt x="23501" y="36477"/>
                  <a:pt x="23638" y="36172"/>
                  <a:pt x="23787" y="35874"/>
                </a:cubicBezTo>
                <a:cubicBezTo>
                  <a:pt x="23793" y="35861"/>
                  <a:pt x="23774" y="35842"/>
                  <a:pt x="23767" y="35809"/>
                </a:cubicBezTo>
                <a:cubicBezTo>
                  <a:pt x="23728" y="35816"/>
                  <a:pt x="23689" y="35822"/>
                  <a:pt x="23650" y="35842"/>
                </a:cubicBezTo>
                <a:cubicBezTo>
                  <a:pt x="23469" y="35900"/>
                  <a:pt x="23294" y="35978"/>
                  <a:pt x="23119" y="36043"/>
                </a:cubicBezTo>
                <a:cubicBezTo>
                  <a:pt x="22976" y="36101"/>
                  <a:pt x="22814" y="36134"/>
                  <a:pt x="22697" y="36218"/>
                </a:cubicBezTo>
                <a:cubicBezTo>
                  <a:pt x="22580" y="36315"/>
                  <a:pt x="22516" y="36477"/>
                  <a:pt x="22425" y="36620"/>
                </a:cubicBezTo>
                <a:cubicBezTo>
                  <a:pt x="22328" y="36763"/>
                  <a:pt x="22237" y="36912"/>
                  <a:pt x="22159" y="37061"/>
                </a:cubicBezTo>
                <a:close/>
                <a:moveTo>
                  <a:pt x="28080" y="30959"/>
                </a:moveTo>
                <a:cubicBezTo>
                  <a:pt x="28157" y="30920"/>
                  <a:pt x="28177" y="30913"/>
                  <a:pt x="28196" y="30894"/>
                </a:cubicBezTo>
                <a:cubicBezTo>
                  <a:pt x="28482" y="30628"/>
                  <a:pt x="28754" y="30362"/>
                  <a:pt x="29039" y="30090"/>
                </a:cubicBezTo>
                <a:cubicBezTo>
                  <a:pt x="29111" y="30018"/>
                  <a:pt x="29150" y="29941"/>
                  <a:pt x="29169" y="29830"/>
                </a:cubicBezTo>
                <a:cubicBezTo>
                  <a:pt x="29201" y="29623"/>
                  <a:pt x="29240" y="29402"/>
                  <a:pt x="29266" y="29195"/>
                </a:cubicBezTo>
                <a:cubicBezTo>
                  <a:pt x="29279" y="29097"/>
                  <a:pt x="29279" y="29007"/>
                  <a:pt x="29299" y="28903"/>
                </a:cubicBezTo>
                <a:cubicBezTo>
                  <a:pt x="29253" y="28909"/>
                  <a:pt x="29240" y="28909"/>
                  <a:pt x="29234" y="28916"/>
                </a:cubicBezTo>
                <a:cubicBezTo>
                  <a:pt x="28975" y="29195"/>
                  <a:pt x="28722" y="29474"/>
                  <a:pt x="28469" y="29759"/>
                </a:cubicBezTo>
                <a:cubicBezTo>
                  <a:pt x="28430" y="29811"/>
                  <a:pt x="28397" y="29863"/>
                  <a:pt x="28378" y="29921"/>
                </a:cubicBezTo>
                <a:cubicBezTo>
                  <a:pt x="28274" y="30252"/>
                  <a:pt x="28190" y="30576"/>
                  <a:pt x="28080" y="30959"/>
                </a:cubicBezTo>
                <a:close/>
                <a:moveTo>
                  <a:pt x="21705" y="37463"/>
                </a:moveTo>
                <a:cubicBezTo>
                  <a:pt x="21653" y="37450"/>
                  <a:pt x="21627" y="37443"/>
                  <a:pt x="21614" y="37443"/>
                </a:cubicBezTo>
                <a:cubicBezTo>
                  <a:pt x="21297" y="37534"/>
                  <a:pt x="20992" y="37612"/>
                  <a:pt x="20674" y="37703"/>
                </a:cubicBezTo>
                <a:cubicBezTo>
                  <a:pt x="20603" y="37722"/>
                  <a:pt x="20544" y="37768"/>
                  <a:pt x="20499" y="37826"/>
                </a:cubicBezTo>
                <a:cubicBezTo>
                  <a:pt x="20369" y="38021"/>
                  <a:pt x="20233" y="38215"/>
                  <a:pt x="20103" y="38410"/>
                </a:cubicBezTo>
                <a:cubicBezTo>
                  <a:pt x="20077" y="38442"/>
                  <a:pt x="20051" y="38475"/>
                  <a:pt x="20097" y="38533"/>
                </a:cubicBezTo>
                <a:cubicBezTo>
                  <a:pt x="20466" y="38455"/>
                  <a:pt x="20849" y="38384"/>
                  <a:pt x="21232" y="38312"/>
                </a:cubicBezTo>
                <a:cubicBezTo>
                  <a:pt x="21394" y="38027"/>
                  <a:pt x="21543" y="37755"/>
                  <a:pt x="21705" y="37463"/>
                </a:cubicBezTo>
                <a:close/>
                <a:moveTo>
                  <a:pt x="12030" y="60322"/>
                </a:moveTo>
                <a:cubicBezTo>
                  <a:pt x="12192" y="60036"/>
                  <a:pt x="12335" y="59771"/>
                  <a:pt x="12477" y="59518"/>
                </a:cubicBezTo>
                <a:cubicBezTo>
                  <a:pt x="12542" y="59395"/>
                  <a:pt x="12594" y="59271"/>
                  <a:pt x="12607" y="59135"/>
                </a:cubicBezTo>
                <a:cubicBezTo>
                  <a:pt x="12626" y="58967"/>
                  <a:pt x="12665" y="58791"/>
                  <a:pt x="12691" y="58629"/>
                </a:cubicBezTo>
                <a:cubicBezTo>
                  <a:pt x="12711" y="58480"/>
                  <a:pt x="12737" y="58318"/>
                  <a:pt x="12763" y="58136"/>
                </a:cubicBezTo>
                <a:cubicBezTo>
                  <a:pt x="12711" y="58162"/>
                  <a:pt x="12691" y="58169"/>
                  <a:pt x="12672" y="58188"/>
                </a:cubicBezTo>
                <a:cubicBezTo>
                  <a:pt x="12484" y="58428"/>
                  <a:pt x="12289" y="58662"/>
                  <a:pt x="12108" y="58908"/>
                </a:cubicBezTo>
                <a:cubicBezTo>
                  <a:pt x="12062" y="58967"/>
                  <a:pt x="12043" y="59038"/>
                  <a:pt x="12030" y="59103"/>
                </a:cubicBezTo>
                <a:cubicBezTo>
                  <a:pt x="12010" y="59485"/>
                  <a:pt x="11991" y="59855"/>
                  <a:pt x="11984" y="60238"/>
                </a:cubicBezTo>
                <a:cubicBezTo>
                  <a:pt x="11984" y="60257"/>
                  <a:pt x="11997" y="60270"/>
                  <a:pt x="12030" y="60322"/>
                </a:cubicBezTo>
                <a:close/>
                <a:moveTo>
                  <a:pt x="11764" y="61269"/>
                </a:moveTo>
                <a:cubicBezTo>
                  <a:pt x="11751" y="61262"/>
                  <a:pt x="11731" y="61262"/>
                  <a:pt x="11718" y="61249"/>
                </a:cubicBezTo>
                <a:cubicBezTo>
                  <a:pt x="11693" y="61282"/>
                  <a:pt x="11667" y="61314"/>
                  <a:pt x="11641" y="61353"/>
                </a:cubicBezTo>
                <a:cubicBezTo>
                  <a:pt x="11511" y="61573"/>
                  <a:pt x="11394" y="61794"/>
                  <a:pt x="11265" y="62014"/>
                </a:cubicBezTo>
                <a:cubicBezTo>
                  <a:pt x="11200" y="62118"/>
                  <a:pt x="11174" y="62222"/>
                  <a:pt x="11187" y="62345"/>
                </a:cubicBezTo>
                <a:cubicBezTo>
                  <a:pt x="11219" y="62695"/>
                  <a:pt x="11252" y="63052"/>
                  <a:pt x="11284" y="63396"/>
                </a:cubicBezTo>
                <a:cubicBezTo>
                  <a:pt x="11284" y="63428"/>
                  <a:pt x="11271" y="63473"/>
                  <a:pt x="11342" y="63480"/>
                </a:cubicBezTo>
                <a:cubicBezTo>
                  <a:pt x="11407" y="63409"/>
                  <a:pt x="11433" y="63311"/>
                  <a:pt x="11466" y="63221"/>
                </a:cubicBezTo>
                <a:cubicBezTo>
                  <a:pt x="11550" y="63000"/>
                  <a:pt x="11667" y="62793"/>
                  <a:pt x="11712" y="62566"/>
                </a:cubicBezTo>
                <a:cubicBezTo>
                  <a:pt x="11764" y="62352"/>
                  <a:pt x="11738" y="62131"/>
                  <a:pt x="11751" y="61917"/>
                </a:cubicBezTo>
                <a:cubicBezTo>
                  <a:pt x="11751" y="61697"/>
                  <a:pt x="11757" y="61476"/>
                  <a:pt x="11764" y="61269"/>
                </a:cubicBezTo>
                <a:close/>
                <a:moveTo>
                  <a:pt x="13100" y="57280"/>
                </a:moveTo>
                <a:cubicBezTo>
                  <a:pt x="13158" y="57229"/>
                  <a:pt x="13191" y="57216"/>
                  <a:pt x="13216" y="57190"/>
                </a:cubicBezTo>
                <a:cubicBezTo>
                  <a:pt x="13405" y="56956"/>
                  <a:pt x="13580" y="56723"/>
                  <a:pt x="13761" y="56483"/>
                </a:cubicBezTo>
                <a:cubicBezTo>
                  <a:pt x="13807" y="56418"/>
                  <a:pt x="13839" y="56347"/>
                  <a:pt x="13865" y="56269"/>
                </a:cubicBezTo>
                <a:cubicBezTo>
                  <a:pt x="13962" y="55977"/>
                  <a:pt x="14059" y="55679"/>
                  <a:pt x="14150" y="55393"/>
                </a:cubicBezTo>
                <a:cubicBezTo>
                  <a:pt x="14163" y="55348"/>
                  <a:pt x="14163" y="55309"/>
                  <a:pt x="14170" y="55264"/>
                </a:cubicBezTo>
                <a:cubicBezTo>
                  <a:pt x="14137" y="55270"/>
                  <a:pt x="14118" y="55270"/>
                  <a:pt x="14105" y="55277"/>
                </a:cubicBezTo>
                <a:cubicBezTo>
                  <a:pt x="13871" y="55497"/>
                  <a:pt x="13631" y="55724"/>
                  <a:pt x="13392" y="55945"/>
                </a:cubicBezTo>
                <a:cubicBezTo>
                  <a:pt x="13340" y="55990"/>
                  <a:pt x="13320" y="56061"/>
                  <a:pt x="13307" y="56139"/>
                </a:cubicBezTo>
                <a:cubicBezTo>
                  <a:pt x="13262" y="56386"/>
                  <a:pt x="13216" y="56632"/>
                  <a:pt x="13165" y="56885"/>
                </a:cubicBezTo>
                <a:cubicBezTo>
                  <a:pt x="13145" y="56995"/>
                  <a:pt x="13126" y="57118"/>
                  <a:pt x="13100" y="57280"/>
                </a:cubicBezTo>
                <a:close/>
                <a:moveTo>
                  <a:pt x="24960" y="34136"/>
                </a:moveTo>
                <a:cubicBezTo>
                  <a:pt x="25278" y="33968"/>
                  <a:pt x="25576" y="33805"/>
                  <a:pt x="25875" y="33630"/>
                </a:cubicBezTo>
                <a:cubicBezTo>
                  <a:pt x="25953" y="33591"/>
                  <a:pt x="25998" y="33527"/>
                  <a:pt x="26030" y="33455"/>
                </a:cubicBezTo>
                <a:cubicBezTo>
                  <a:pt x="26128" y="33202"/>
                  <a:pt x="26231" y="32949"/>
                  <a:pt x="26342" y="32703"/>
                </a:cubicBezTo>
                <a:cubicBezTo>
                  <a:pt x="26355" y="32671"/>
                  <a:pt x="26355" y="32638"/>
                  <a:pt x="26361" y="32599"/>
                </a:cubicBezTo>
                <a:cubicBezTo>
                  <a:pt x="26329" y="32599"/>
                  <a:pt x="26316" y="32586"/>
                  <a:pt x="26296" y="32599"/>
                </a:cubicBezTo>
                <a:cubicBezTo>
                  <a:pt x="26024" y="32794"/>
                  <a:pt x="25745" y="32975"/>
                  <a:pt x="25473" y="33170"/>
                </a:cubicBezTo>
                <a:cubicBezTo>
                  <a:pt x="25440" y="33196"/>
                  <a:pt x="25401" y="33228"/>
                  <a:pt x="25375" y="33267"/>
                </a:cubicBezTo>
                <a:cubicBezTo>
                  <a:pt x="25226" y="33540"/>
                  <a:pt x="25084" y="33812"/>
                  <a:pt x="24934" y="34078"/>
                </a:cubicBezTo>
                <a:cubicBezTo>
                  <a:pt x="24934" y="34091"/>
                  <a:pt x="24947" y="34097"/>
                  <a:pt x="24960" y="34136"/>
                </a:cubicBezTo>
                <a:close/>
                <a:moveTo>
                  <a:pt x="28080" y="30200"/>
                </a:moveTo>
                <a:cubicBezTo>
                  <a:pt x="28047" y="30213"/>
                  <a:pt x="28028" y="30213"/>
                  <a:pt x="28015" y="30219"/>
                </a:cubicBezTo>
                <a:cubicBezTo>
                  <a:pt x="27781" y="30446"/>
                  <a:pt x="27548" y="30673"/>
                  <a:pt x="27321" y="30900"/>
                </a:cubicBezTo>
                <a:cubicBezTo>
                  <a:pt x="27269" y="30952"/>
                  <a:pt x="27230" y="31017"/>
                  <a:pt x="27198" y="31082"/>
                </a:cubicBezTo>
                <a:cubicBezTo>
                  <a:pt x="27087" y="31341"/>
                  <a:pt x="26971" y="31607"/>
                  <a:pt x="26860" y="31873"/>
                </a:cubicBezTo>
                <a:cubicBezTo>
                  <a:pt x="26847" y="31899"/>
                  <a:pt x="26847" y="31931"/>
                  <a:pt x="26847" y="31996"/>
                </a:cubicBezTo>
                <a:cubicBezTo>
                  <a:pt x="27185" y="31763"/>
                  <a:pt x="27464" y="31529"/>
                  <a:pt x="27742" y="31289"/>
                </a:cubicBezTo>
                <a:cubicBezTo>
                  <a:pt x="27788" y="31250"/>
                  <a:pt x="27833" y="31179"/>
                  <a:pt x="27846" y="31114"/>
                </a:cubicBezTo>
                <a:cubicBezTo>
                  <a:pt x="27930" y="30848"/>
                  <a:pt x="28002" y="30576"/>
                  <a:pt x="28073" y="30304"/>
                </a:cubicBezTo>
                <a:cubicBezTo>
                  <a:pt x="28080" y="30271"/>
                  <a:pt x="28080" y="30239"/>
                  <a:pt x="28080" y="30200"/>
                </a:cubicBezTo>
                <a:close/>
                <a:moveTo>
                  <a:pt x="14643" y="54505"/>
                </a:moveTo>
                <a:cubicBezTo>
                  <a:pt x="14721" y="54440"/>
                  <a:pt x="14766" y="54421"/>
                  <a:pt x="14786" y="54382"/>
                </a:cubicBezTo>
                <a:cubicBezTo>
                  <a:pt x="14974" y="54213"/>
                  <a:pt x="15155" y="54038"/>
                  <a:pt x="15337" y="53856"/>
                </a:cubicBezTo>
                <a:cubicBezTo>
                  <a:pt x="15363" y="53837"/>
                  <a:pt x="15395" y="53811"/>
                  <a:pt x="15415" y="53779"/>
                </a:cubicBezTo>
                <a:cubicBezTo>
                  <a:pt x="15493" y="53675"/>
                  <a:pt x="15823" y="52916"/>
                  <a:pt x="15869" y="52735"/>
                </a:cubicBezTo>
                <a:cubicBezTo>
                  <a:pt x="15823" y="52748"/>
                  <a:pt x="15791" y="52761"/>
                  <a:pt x="15771" y="52780"/>
                </a:cubicBezTo>
                <a:cubicBezTo>
                  <a:pt x="15544" y="52942"/>
                  <a:pt x="15318" y="53104"/>
                  <a:pt x="15078" y="53266"/>
                </a:cubicBezTo>
                <a:cubicBezTo>
                  <a:pt x="15000" y="53325"/>
                  <a:pt x="14948" y="53390"/>
                  <a:pt x="14928" y="53474"/>
                </a:cubicBezTo>
                <a:lnTo>
                  <a:pt x="14656" y="54330"/>
                </a:lnTo>
                <a:cubicBezTo>
                  <a:pt x="14656" y="54369"/>
                  <a:pt x="14656" y="54401"/>
                  <a:pt x="14643" y="54505"/>
                </a:cubicBezTo>
                <a:close/>
                <a:moveTo>
                  <a:pt x="10992" y="66599"/>
                </a:moveTo>
                <a:cubicBezTo>
                  <a:pt x="11044" y="66528"/>
                  <a:pt x="11057" y="66515"/>
                  <a:pt x="11070" y="66489"/>
                </a:cubicBezTo>
                <a:cubicBezTo>
                  <a:pt x="11141" y="66236"/>
                  <a:pt x="11219" y="65983"/>
                  <a:pt x="11284" y="65730"/>
                </a:cubicBezTo>
                <a:cubicBezTo>
                  <a:pt x="11303" y="65672"/>
                  <a:pt x="11310" y="65587"/>
                  <a:pt x="11303" y="65523"/>
                </a:cubicBezTo>
                <a:cubicBezTo>
                  <a:pt x="11278" y="65192"/>
                  <a:pt x="11245" y="64861"/>
                  <a:pt x="11213" y="64524"/>
                </a:cubicBezTo>
                <a:cubicBezTo>
                  <a:pt x="11213" y="64485"/>
                  <a:pt x="11187" y="64453"/>
                  <a:pt x="11154" y="64375"/>
                </a:cubicBezTo>
                <a:cubicBezTo>
                  <a:pt x="11012" y="64699"/>
                  <a:pt x="10882" y="64984"/>
                  <a:pt x="10759" y="65283"/>
                </a:cubicBezTo>
                <a:cubicBezTo>
                  <a:pt x="10746" y="65328"/>
                  <a:pt x="10733" y="65386"/>
                  <a:pt x="10746" y="65445"/>
                </a:cubicBezTo>
                <a:cubicBezTo>
                  <a:pt x="10830" y="65808"/>
                  <a:pt x="10908" y="66171"/>
                  <a:pt x="10992" y="66599"/>
                </a:cubicBezTo>
                <a:close/>
                <a:moveTo>
                  <a:pt x="22872" y="35913"/>
                </a:moveTo>
                <a:cubicBezTo>
                  <a:pt x="22937" y="35920"/>
                  <a:pt x="22950" y="35926"/>
                  <a:pt x="22970" y="35920"/>
                </a:cubicBezTo>
                <a:cubicBezTo>
                  <a:pt x="23268" y="35809"/>
                  <a:pt x="23560" y="35699"/>
                  <a:pt x="23858" y="35589"/>
                </a:cubicBezTo>
                <a:cubicBezTo>
                  <a:pt x="23942" y="35556"/>
                  <a:pt x="23988" y="35498"/>
                  <a:pt x="24027" y="35427"/>
                </a:cubicBezTo>
                <a:cubicBezTo>
                  <a:pt x="24143" y="35200"/>
                  <a:pt x="24267" y="34979"/>
                  <a:pt x="24377" y="34752"/>
                </a:cubicBezTo>
                <a:cubicBezTo>
                  <a:pt x="24396" y="34720"/>
                  <a:pt x="24403" y="34687"/>
                  <a:pt x="24409" y="34655"/>
                </a:cubicBezTo>
                <a:cubicBezTo>
                  <a:pt x="24377" y="34648"/>
                  <a:pt x="24364" y="34642"/>
                  <a:pt x="24344" y="34648"/>
                </a:cubicBezTo>
                <a:cubicBezTo>
                  <a:pt x="24053" y="34791"/>
                  <a:pt x="23767" y="34947"/>
                  <a:pt x="23475" y="35096"/>
                </a:cubicBezTo>
                <a:cubicBezTo>
                  <a:pt x="23430" y="35115"/>
                  <a:pt x="23391" y="35161"/>
                  <a:pt x="23359" y="35200"/>
                </a:cubicBezTo>
                <a:cubicBezTo>
                  <a:pt x="23197" y="35427"/>
                  <a:pt x="23041" y="35660"/>
                  <a:pt x="22872" y="35913"/>
                </a:cubicBezTo>
                <a:close/>
                <a:moveTo>
                  <a:pt x="22341" y="36399"/>
                </a:moveTo>
                <a:lnTo>
                  <a:pt x="22302" y="36360"/>
                </a:lnTo>
                <a:cubicBezTo>
                  <a:pt x="22003" y="36477"/>
                  <a:pt x="21705" y="36594"/>
                  <a:pt x="21400" y="36717"/>
                </a:cubicBezTo>
                <a:cubicBezTo>
                  <a:pt x="21348" y="36737"/>
                  <a:pt x="21297" y="36788"/>
                  <a:pt x="21264" y="36834"/>
                </a:cubicBezTo>
                <a:cubicBezTo>
                  <a:pt x="21128" y="37009"/>
                  <a:pt x="20998" y="37178"/>
                  <a:pt x="20869" y="37346"/>
                </a:cubicBezTo>
                <a:cubicBezTo>
                  <a:pt x="20849" y="37372"/>
                  <a:pt x="20843" y="37405"/>
                  <a:pt x="20836" y="37430"/>
                </a:cubicBezTo>
                <a:cubicBezTo>
                  <a:pt x="20862" y="37437"/>
                  <a:pt x="20869" y="37443"/>
                  <a:pt x="20875" y="37443"/>
                </a:cubicBezTo>
                <a:cubicBezTo>
                  <a:pt x="21186" y="37366"/>
                  <a:pt x="21485" y="37288"/>
                  <a:pt x="21789" y="37203"/>
                </a:cubicBezTo>
                <a:cubicBezTo>
                  <a:pt x="21841" y="37184"/>
                  <a:pt x="21887" y="37145"/>
                  <a:pt x="21913" y="37106"/>
                </a:cubicBezTo>
                <a:cubicBezTo>
                  <a:pt x="22049" y="36879"/>
                  <a:pt x="22198" y="36639"/>
                  <a:pt x="22341" y="36399"/>
                </a:cubicBezTo>
                <a:close/>
                <a:moveTo>
                  <a:pt x="10947" y="67442"/>
                </a:moveTo>
                <a:cubicBezTo>
                  <a:pt x="10850" y="67721"/>
                  <a:pt x="10759" y="67961"/>
                  <a:pt x="10661" y="68207"/>
                </a:cubicBezTo>
                <a:cubicBezTo>
                  <a:pt x="10616" y="68318"/>
                  <a:pt x="10623" y="68434"/>
                  <a:pt x="10655" y="68545"/>
                </a:cubicBezTo>
                <a:cubicBezTo>
                  <a:pt x="10733" y="68817"/>
                  <a:pt x="10811" y="69083"/>
                  <a:pt x="10888" y="69349"/>
                </a:cubicBezTo>
                <a:cubicBezTo>
                  <a:pt x="10908" y="69401"/>
                  <a:pt x="10921" y="69446"/>
                  <a:pt x="10960" y="69550"/>
                </a:cubicBezTo>
                <a:cubicBezTo>
                  <a:pt x="10986" y="69498"/>
                  <a:pt x="11005" y="69472"/>
                  <a:pt x="11012" y="69446"/>
                </a:cubicBezTo>
                <a:cubicBezTo>
                  <a:pt x="11070" y="69193"/>
                  <a:pt x="11135" y="68934"/>
                  <a:pt x="11180" y="68687"/>
                </a:cubicBezTo>
                <a:cubicBezTo>
                  <a:pt x="11200" y="68622"/>
                  <a:pt x="11187" y="68538"/>
                  <a:pt x="11180" y="68473"/>
                </a:cubicBezTo>
                <a:cubicBezTo>
                  <a:pt x="11135" y="68175"/>
                  <a:pt x="11076" y="67877"/>
                  <a:pt x="11012" y="67572"/>
                </a:cubicBezTo>
                <a:cubicBezTo>
                  <a:pt x="11005" y="67526"/>
                  <a:pt x="10979" y="67501"/>
                  <a:pt x="10947" y="67442"/>
                </a:cubicBezTo>
                <a:close/>
                <a:moveTo>
                  <a:pt x="17782" y="50640"/>
                </a:moveTo>
                <a:cubicBezTo>
                  <a:pt x="17730" y="50627"/>
                  <a:pt x="17723" y="50614"/>
                  <a:pt x="17710" y="50614"/>
                </a:cubicBezTo>
                <a:cubicBezTo>
                  <a:pt x="17445" y="50763"/>
                  <a:pt x="17172" y="50899"/>
                  <a:pt x="16900" y="51049"/>
                </a:cubicBezTo>
                <a:cubicBezTo>
                  <a:pt x="16854" y="51068"/>
                  <a:pt x="16809" y="51133"/>
                  <a:pt x="16783" y="51185"/>
                </a:cubicBezTo>
                <a:cubicBezTo>
                  <a:pt x="16660" y="51470"/>
                  <a:pt x="16550" y="51749"/>
                  <a:pt x="16426" y="52028"/>
                </a:cubicBezTo>
                <a:cubicBezTo>
                  <a:pt x="16413" y="52034"/>
                  <a:pt x="16433" y="52060"/>
                  <a:pt x="16439" y="52073"/>
                </a:cubicBezTo>
                <a:cubicBezTo>
                  <a:pt x="16465" y="52067"/>
                  <a:pt x="16491" y="52060"/>
                  <a:pt x="16511" y="52041"/>
                </a:cubicBezTo>
                <a:cubicBezTo>
                  <a:pt x="16738" y="51879"/>
                  <a:pt x="16958" y="51710"/>
                  <a:pt x="17185" y="51541"/>
                </a:cubicBezTo>
                <a:cubicBezTo>
                  <a:pt x="17224" y="51509"/>
                  <a:pt x="17276" y="51470"/>
                  <a:pt x="17302" y="51425"/>
                </a:cubicBezTo>
                <a:cubicBezTo>
                  <a:pt x="17464" y="51185"/>
                  <a:pt x="17620" y="50919"/>
                  <a:pt x="17782" y="50640"/>
                </a:cubicBezTo>
                <a:close/>
                <a:moveTo>
                  <a:pt x="28521" y="29409"/>
                </a:moveTo>
                <a:cubicBezTo>
                  <a:pt x="28579" y="29376"/>
                  <a:pt x="28598" y="29376"/>
                  <a:pt x="28611" y="29363"/>
                </a:cubicBezTo>
                <a:cubicBezTo>
                  <a:pt x="28838" y="29097"/>
                  <a:pt x="29072" y="28825"/>
                  <a:pt x="29299" y="28559"/>
                </a:cubicBezTo>
                <a:cubicBezTo>
                  <a:pt x="29357" y="28494"/>
                  <a:pt x="29377" y="28423"/>
                  <a:pt x="29396" y="28339"/>
                </a:cubicBezTo>
                <a:cubicBezTo>
                  <a:pt x="29435" y="28079"/>
                  <a:pt x="29487" y="27820"/>
                  <a:pt x="29526" y="27561"/>
                </a:cubicBezTo>
                <a:cubicBezTo>
                  <a:pt x="29532" y="27541"/>
                  <a:pt x="29558" y="27496"/>
                  <a:pt x="29500" y="27470"/>
                </a:cubicBezTo>
                <a:cubicBezTo>
                  <a:pt x="29487" y="27489"/>
                  <a:pt x="29461" y="27502"/>
                  <a:pt x="29441" y="27522"/>
                </a:cubicBezTo>
                <a:cubicBezTo>
                  <a:pt x="29260" y="27775"/>
                  <a:pt x="29072" y="28034"/>
                  <a:pt x="28884" y="28280"/>
                </a:cubicBezTo>
                <a:cubicBezTo>
                  <a:pt x="28851" y="28326"/>
                  <a:pt x="28819" y="28371"/>
                  <a:pt x="28806" y="28423"/>
                </a:cubicBezTo>
                <a:cubicBezTo>
                  <a:pt x="28709" y="28754"/>
                  <a:pt x="28618" y="29065"/>
                  <a:pt x="28521" y="29409"/>
                </a:cubicBezTo>
                <a:close/>
                <a:moveTo>
                  <a:pt x="18754" y="38799"/>
                </a:moveTo>
                <a:cubicBezTo>
                  <a:pt x="19053" y="38740"/>
                  <a:pt x="19351" y="38676"/>
                  <a:pt x="19649" y="38617"/>
                </a:cubicBezTo>
                <a:cubicBezTo>
                  <a:pt x="19740" y="38604"/>
                  <a:pt x="19799" y="38552"/>
                  <a:pt x="19837" y="38481"/>
                </a:cubicBezTo>
                <a:cubicBezTo>
                  <a:pt x="19954" y="38299"/>
                  <a:pt x="20071" y="38131"/>
                  <a:pt x="20188" y="37962"/>
                </a:cubicBezTo>
                <a:cubicBezTo>
                  <a:pt x="20201" y="37930"/>
                  <a:pt x="20252" y="37897"/>
                  <a:pt x="20201" y="37833"/>
                </a:cubicBezTo>
                <a:lnTo>
                  <a:pt x="19325" y="38098"/>
                </a:lnTo>
                <a:cubicBezTo>
                  <a:pt x="19286" y="38118"/>
                  <a:pt x="19247" y="38137"/>
                  <a:pt x="19215" y="38170"/>
                </a:cubicBezTo>
                <a:cubicBezTo>
                  <a:pt x="19046" y="38371"/>
                  <a:pt x="18884" y="38552"/>
                  <a:pt x="18754" y="38799"/>
                </a:cubicBezTo>
                <a:close/>
                <a:moveTo>
                  <a:pt x="25706" y="32826"/>
                </a:moveTo>
                <a:cubicBezTo>
                  <a:pt x="25959" y="32645"/>
                  <a:pt x="26212" y="32476"/>
                  <a:pt x="26452" y="32294"/>
                </a:cubicBezTo>
                <a:cubicBezTo>
                  <a:pt x="26504" y="32262"/>
                  <a:pt x="26536" y="32210"/>
                  <a:pt x="26556" y="32152"/>
                </a:cubicBezTo>
                <a:cubicBezTo>
                  <a:pt x="26653" y="31931"/>
                  <a:pt x="26744" y="31704"/>
                  <a:pt x="26841" y="31477"/>
                </a:cubicBezTo>
                <a:cubicBezTo>
                  <a:pt x="26847" y="31451"/>
                  <a:pt x="26847" y="31419"/>
                  <a:pt x="26860" y="31348"/>
                </a:cubicBezTo>
                <a:cubicBezTo>
                  <a:pt x="26705" y="31484"/>
                  <a:pt x="26588" y="31607"/>
                  <a:pt x="26458" y="31704"/>
                </a:cubicBezTo>
                <a:cubicBezTo>
                  <a:pt x="26199" y="31905"/>
                  <a:pt x="26004" y="32158"/>
                  <a:pt x="25855" y="32450"/>
                </a:cubicBezTo>
                <a:cubicBezTo>
                  <a:pt x="25797" y="32554"/>
                  <a:pt x="25706" y="32664"/>
                  <a:pt x="25706" y="32826"/>
                </a:cubicBezTo>
                <a:close/>
                <a:moveTo>
                  <a:pt x="23689" y="34726"/>
                </a:moveTo>
                <a:lnTo>
                  <a:pt x="23728" y="34772"/>
                </a:lnTo>
                <a:cubicBezTo>
                  <a:pt x="23988" y="34642"/>
                  <a:pt x="24241" y="34499"/>
                  <a:pt x="24500" y="34383"/>
                </a:cubicBezTo>
                <a:cubicBezTo>
                  <a:pt x="24578" y="34337"/>
                  <a:pt x="24623" y="34285"/>
                  <a:pt x="24662" y="34208"/>
                </a:cubicBezTo>
                <a:cubicBezTo>
                  <a:pt x="24766" y="34006"/>
                  <a:pt x="24883" y="33812"/>
                  <a:pt x="24986" y="33617"/>
                </a:cubicBezTo>
                <a:cubicBezTo>
                  <a:pt x="24993" y="33604"/>
                  <a:pt x="24993" y="33572"/>
                  <a:pt x="25012" y="33520"/>
                </a:cubicBezTo>
                <a:cubicBezTo>
                  <a:pt x="24954" y="33553"/>
                  <a:pt x="24915" y="33572"/>
                  <a:pt x="24870" y="33591"/>
                </a:cubicBezTo>
                <a:cubicBezTo>
                  <a:pt x="24727" y="33689"/>
                  <a:pt x="24591" y="33786"/>
                  <a:pt x="24448" y="33883"/>
                </a:cubicBezTo>
                <a:cubicBezTo>
                  <a:pt x="24344" y="33961"/>
                  <a:pt x="24234" y="34026"/>
                  <a:pt x="24150" y="34110"/>
                </a:cubicBezTo>
                <a:cubicBezTo>
                  <a:pt x="23981" y="34298"/>
                  <a:pt x="23832" y="34512"/>
                  <a:pt x="23689" y="34726"/>
                </a:cubicBezTo>
                <a:close/>
                <a:moveTo>
                  <a:pt x="22976" y="35388"/>
                </a:moveTo>
                <a:cubicBezTo>
                  <a:pt x="22944" y="35388"/>
                  <a:pt x="22911" y="35388"/>
                  <a:pt x="22892" y="35394"/>
                </a:cubicBezTo>
                <a:cubicBezTo>
                  <a:pt x="22269" y="35667"/>
                  <a:pt x="22127" y="35783"/>
                  <a:pt x="21712" y="36296"/>
                </a:cubicBezTo>
                <a:cubicBezTo>
                  <a:pt x="21686" y="36328"/>
                  <a:pt x="21647" y="36348"/>
                  <a:pt x="21679" y="36412"/>
                </a:cubicBezTo>
                <a:cubicBezTo>
                  <a:pt x="21945" y="36309"/>
                  <a:pt x="22211" y="36211"/>
                  <a:pt x="22483" y="36101"/>
                </a:cubicBezTo>
                <a:cubicBezTo>
                  <a:pt x="22535" y="36075"/>
                  <a:pt x="22587" y="36023"/>
                  <a:pt x="22619" y="35978"/>
                </a:cubicBezTo>
                <a:cubicBezTo>
                  <a:pt x="22743" y="35809"/>
                  <a:pt x="22853" y="35634"/>
                  <a:pt x="22970" y="35459"/>
                </a:cubicBezTo>
                <a:cubicBezTo>
                  <a:pt x="22970" y="35453"/>
                  <a:pt x="22970" y="35427"/>
                  <a:pt x="22976" y="35388"/>
                </a:cubicBezTo>
                <a:close/>
                <a:moveTo>
                  <a:pt x="27509" y="30466"/>
                </a:moveTo>
                <a:cubicBezTo>
                  <a:pt x="27749" y="30271"/>
                  <a:pt x="27963" y="30051"/>
                  <a:pt x="28170" y="29830"/>
                </a:cubicBezTo>
                <a:cubicBezTo>
                  <a:pt x="28209" y="29791"/>
                  <a:pt x="28235" y="29727"/>
                  <a:pt x="28255" y="29662"/>
                </a:cubicBezTo>
                <a:cubicBezTo>
                  <a:pt x="28320" y="29435"/>
                  <a:pt x="28384" y="29208"/>
                  <a:pt x="28443" y="28987"/>
                </a:cubicBezTo>
                <a:cubicBezTo>
                  <a:pt x="28456" y="28968"/>
                  <a:pt x="28443" y="28942"/>
                  <a:pt x="28436" y="28903"/>
                </a:cubicBezTo>
                <a:cubicBezTo>
                  <a:pt x="27995" y="29357"/>
                  <a:pt x="27658" y="29856"/>
                  <a:pt x="27509" y="30466"/>
                </a:cubicBezTo>
                <a:close/>
                <a:moveTo>
                  <a:pt x="19565" y="37826"/>
                </a:moveTo>
                <a:cubicBezTo>
                  <a:pt x="19740" y="37820"/>
                  <a:pt x="19876" y="37742"/>
                  <a:pt x="20025" y="37709"/>
                </a:cubicBezTo>
                <a:cubicBezTo>
                  <a:pt x="20162" y="37670"/>
                  <a:pt x="20317" y="37657"/>
                  <a:pt x="20428" y="37573"/>
                </a:cubicBezTo>
                <a:cubicBezTo>
                  <a:pt x="20551" y="37495"/>
                  <a:pt x="20629" y="37346"/>
                  <a:pt x="20719" y="37223"/>
                </a:cubicBezTo>
                <a:cubicBezTo>
                  <a:pt x="20791" y="37139"/>
                  <a:pt x="20869" y="37054"/>
                  <a:pt x="20933" y="36912"/>
                </a:cubicBezTo>
                <a:cubicBezTo>
                  <a:pt x="20719" y="36977"/>
                  <a:pt x="20557" y="37061"/>
                  <a:pt x="20382" y="37126"/>
                </a:cubicBezTo>
                <a:cubicBezTo>
                  <a:pt x="20188" y="37203"/>
                  <a:pt x="20006" y="37307"/>
                  <a:pt x="19870" y="37469"/>
                </a:cubicBezTo>
                <a:cubicBezTo>
                  <a:pt x="19779" y="37580"/>
                  <a:pt x="19656" y="37670"/>
                  <a:pt x="19565" y="37826"/>
                </a:cubicBezTo>
                <a:close/>
                <a:moveTo>
                  <a:pt x="11472" y="65004"/>
                </a:moveTo>
                <a:cubicBezTo>
                  <a:pt x="11718" y="64381"/>
                  <a:pt x="11706" y="63765"/>
                  <a:pt x="11718" y="63123"/>
                </a:cubicBezTo>
                <a:cubicBezTo>
                  <a:pt x="11673" y="63162"/>
                  <a:pt x="11654" y="63169"/>
                  <a:pt x="11641" y="63195"/>
                </a:cubicBezTo>
                <a:cubicBezTo>
                  <a:pt x="11556" y="63415"/>
                  <a:pt x="11466" y="63636"/>
                  <a:pt x="11381" y="63850"/>
                </a:cubicBezTo>
                <a:cubicBezTo>
                  <a:pt x="11362" y="63914"/>
                  <a:pt x="11349" y="63992"/>
                  <a:pt x="11349" y="64064"/>
                </a:cubicBezTo>
                <a:cubicBezTo>
                  <a:pt x="11368" y="64323"/>
                  <a:pt x="11401" y="64582"/>
                  <a:pt x="11427" y="64842"/>
                </a:cubicBezTo>
                <a:cubicBezTo>
                  <a:pt x="11433" y="64881"/>
                  <a:pt x="11446" y="64920"/>
                  <a:pt x="11472" y="65004"/>
                </a:cubicBezTo>
                <a:close/>
                <a:moveTo>
                  <a:pt x="18858" y="38280"/>
                </a:moveTo>
                <a:cubicBezTo>
                  <a:pt x="18314" y="38410"/>
                  <a:pt x="17847" y="38598"/>
                  <a:pt x="17509" y="39091"/>
                </a:cubicBezTo>
                <a:cubicBezTo>
                  <a:pt x="17795" y="39026"/>
                  <a:pt x="18048" y="38967"/>
                  <a:pt x="18294" y="38909"/>
                </a:cubicBezTo>
                <a:cubicBezTo>
                  <a:pt x="18326" y="38903"/>
                  <a:pt x="18372" y="38890"/>
                  <a:pt x="18385" y="38864"/>
                </a:cubicBezTo>
                <a:cubicBezTo>
                  <a:pt x="18540" y="38676"/>
                  <a:pt x="18696" y="38507"/>
                  <a:pt x="18858" y="38280"/>
                </a:cubicBezTo>
                <a:close/>
                <a:moveTo>
                  <a:pt x="12821" y="58804"/>
                </a:moveTo>
                <a:cubicBezTo>
                  <a:pt x="13145" y="58415"/>
                  <a:pt x="13541" y="57475"/>
                  <a:pt x="13554" y="57099"/>
                </a:cubicBezTo>
                <a:cubicBezTo>
                  <a:pt x="13541" y="57105"/>
                  <a:pt x="13515" y="57105"/>
                  <a:pt x="13508" y="57125"/>
                </a:cubicBezTo>
                <a:cubicBezTo>
                  <a:pt x="13353" y="57313"/>
                  <a:pt x="13197" y="57507"/>
                  <a:pt x="13054" y="57702"/>
                </a:cubicBezTo>
                <a:cubicBezTo>
                  <a:pt x="13022" y="57747"/>
                  <a:pt x="12996" y="57812"/>
                  <a:pt x="12983" y="57871"/>
                </a:cubicBezTo>
                <a:cubicBezTo>
                  <a:pt x="12931" y="58162"/>
                  <a:pt x="12886" y="58454"/>
                  <a:pt x="12821" y="58804"/>
                </a:cubicBezTo>
                <a:close/>
                <a:moveTo>
                  <a:pt x="14196" y="55834"/>
                </a:moveTo>
                <a:cubicBezTo>
                  <a:pt x="14423" y="55594"/>
                  <a:pt x="14643" y="55354"/>
                  <a:pt x="14805" y="55069"/>
                </a:cubicBezTo>
                <a:cubicBezTo>
                  <a:pt x="14915" y="54862"/>
                  <a:pt x="15013" y="54648"/>
                  <a:pt x="15123" y="54434"/>
                </a:cubicBezTo>
                <a:cubicBezTo>
                  <a:pt x="15136" y="54401"/>
                  <a:pt x="15136" y="54362"/>
                  <a:pt x="15155" y="54278"/>
                </a:cubicBezTo>
                <a:cubicBezTo>
                  <a:pt x="14928" y="54492"/>
                  <a:pt x="14734" y="54667"/>
                  <a:pt x="14552" y="54855"/>
                </a:cubicBezTo>
                <a:cubicBezTo>
                  <a:pt x="14507" y="54901"/>
                  <a:pt x="14475" y="54978"/>
                  <a:pt x="14455" y="55043"/>
                </a:cubicBezTo>
                <a:cubicBezTo>
                  <a:pt x="14384" y="55257"/>
                  <a:pt x="14312" y="55484"/>
                  <a:pt x="14235" y="55711"/>
                </a:cubicBezTo>
                <a:cubicBezTo>
                  <a:pt x="14215" y="55763"/>
                  <a:pt x="14202" y="55802"/>
                  <a:pt x="14196" y="55834"/>
                </a:cubicBezTo>
                <a:close/>
                <a:moveTo>
                  <a:pt x="11375" y="66288"/>
                </a:moveTo>
                <a:cubicBezTo>
                  <a:pt x="11362" y="66275"/>
                  <a:pt x="11342" y="66275"/>
                  <a:pt x="11316" y="66268"/>
                </a:cubicBezTo>
                <a:cubicBezTo>
                  <a:pt x="11245" y="66502"/>
                  <a:pt x="11167" y="66748"/>
                  <a:pt x="11089" y="66988"/>
                </a:cubicBezTo>
                <a:cubicBezTo>
                  <a:pt x="11083" y="67034"/>
                  <a:pt x="11089" y="67079"/>
                  <a:pt x="11102" y="67118"/>
                </a:cubicBezTo>
                <a:cubicBezTo>
                  <a:pt x="11148" y="67371"/>
                  <a:pt x="11193" y="67617"/>
                  <a:pt x="11245" y="67864"/>
                </a:cubicBezTo>
                <a:cubicBezTo>
                  <a:pt x="11245" y="67883"/>
                  <a:pt x="11278" y="67896"/>
                  <a:pt x="11284" y="67916"/>
                </a:cubicBezTo>
                <a:cubicBezTo>
                  <a:pt x="11303" y="67896"/>
                  <a:pt x="11310" y="67896"/>
                  <a:pt x="11310" y="67890"/>
                </a:cubicBezTo>
                <a:cubicBezTo>
                  <a:pt x="11472" y="67351"/>
                  <a:pt x="11440" y="66820"/>
                  <a:pt x="11375" y="66288"/>
                </a:cubicBezTo>
                <a:close/>
                <a:moveTo>
                  <a:pt x="15882" y="53292"/>
                </a:moveTo>
                <a:cubicBezTo>
                  <a:pt x="16303" y="52988"/>
                  <a:pt x="16861" y="52274"/>
                  <a:pt x="16939" y="51943"/>
                </a:cubicBezTo>
                <a:cubicBezTo>
                  <a:pt x="16718" y="52106"/>
                  <a:pt x="16504" y="52261"/>
                  <a:pt x="16297" y="52417"/>
                </a:cubicBezTo>
                <a:cubicBezTo>
                  <a:pt x="16271" y="52430"/>
                  <a:pt x="16258" y="52449"/>
                  <a:pt x="16238" y="52469"/>
                </a:cubicBezTo>
                <a:cubicBezTo>
                  <a:pt x="16148" y="52650"/>
                  <a:pt x="16070" y="52825"/>
                  <a:pt x="15985" y="53007"/>
                </a:cubicBezTo>
                <a:cubicBezTo>
                  <a:pt x="15953" y="53072"/>
                  <a:pt x="15934" y="53137"/>
                  <a:pt x="15901" y="53202"/>
                </a:cubicBezTo>
                <a:cubicBezTo>
                  <a:pt x="15888" y="53234"/>
                  <a:pt x="15888" y="53260"/>
                  <a:pt x="15882" y="53292"/>
                </a:cubicBezTo>
                <a:close/>
                <a:moveTo>
                  <a:pt x="11265" y="69115"/>
                </a:moveTo>
                <a:cubicBezTo>
                  <a:pt x="11167" y="69407"/>
                  <a:pt x="11109" y="69647"/>
                  <a:pt x="11057" y="69893"/>
                </a:cubicBezTo>
                <a:cubicBezTo>
                  <a:pt x="11051" y="69945"/>
                  <a:pt x="11070" y="70010"/>
                  <a:pt x="11083" y="70075"/>
                </a:cubicBezTo>
                <a:cubicBezTo>
                  <a:pt x="11135" y="70289"/>
                  <a:pt x="11187" y="70496"/>
                  <a:pt x="11245" y="70704"/>
                </a:cubicBezTo>
                <a:cubicBezTo>
                  <a:pt x="11252" y="70743"/>
                  <a:pt x="11278" y="70769"/>
                  <a:pt x="11316" y="70749"/>
                </a:cubicBezTo>
                <a:cubicBezTo>
                  <a:pt x="11433" y="70224"/>
                  <a:pt x="11394" y="69705"/>
                  <a:pt x="11265" y="69115"/>
                </a:cubicBezTo>
                <a:close/>
                <a:moveTo>
                  <a:pt x="17769" y="51036"/>
                </a:moveTo>
                <a:cubicBezTo>
                  <a:pt x="18203" y="50815"/>
                  <a:pt x="18528" y="50484"/>
                  <a:pt x="18800" y="50095"/>
                </a:cubicBezTo>
                <a:cubicBezTo>
                  <a:pt x="18826" y="50056"/>
                  <a:pt x="18891" y="50030"/>
                  <a:pt x="18839" y="49959"/>
                </a:cubicBezTo>
                <a:cubicBezTo>
                  <a:pt x="18638" y="50082"/>
                  <a:pt x="18437" y="50193"/>
                  <a:pt x="18236" y="50316"/>
                </a:cubicBezTo>
                <a:cubicBezTo>
                  <a:pt x="18190" y="50342"/>
                  <a:pt x="18145" y="50381"/>
                  <a:pt x="18119" y="50426"/>
                </a:cubicBezTo>
                <a:cubicBezTo>
                  <a:pt x="17996" y="50634"/>
                  <a:pt x="17886" y="50835"/>
                  <a:pt x="17769" y="51036"/>
                </a:cubicBezTo>
                <a:close/>
                <a:moveTo>
                  <a:pt x="24636" y="33494"/>
                </a:moveTo>
                <a:cubicBezTo>
                  <a:pt x="24662" y="33507"/>
                  <a:pt x="24669" y="33514"/>
                  <a:pt x="24675" y="33507"/>
                </a:cubicBezTo>
                <a:cubicBezTo>
                  <a:pt x="24805" y="33423"/>
                  <a:pt x="24934" y="33345"/>
                  <a:pt x="25064" y="33254"/>
                </a:cubicBezTo>
                <a:cubicBezTo>
                  <a:pt x="25291" y="33099"/>
                  <a:pt x="25466" y="32859"/>
                  <a:pt x="25576" y="32508"/>
                </a:cubicBezTo>
                <a:cubicBezTo>
                  <a:pt x="25207" y="32813"/>
                  <a:pt x="24870" y="33105"/>
                  <a:pt x="24636" y="33494"/>
                </a:cubicBezTo>
                <a:close/>
                <a:moveTo>
                  <a:pt x="23650" y="34493"/>
                </a:moveTo>
                <a:cubicBezTo>
                  <a:pt x="23242" y="34687"/>
                  <a:pt x="22892" y="34934"/>
                  <a:pt x="22619" y="35303"/>
                </a:cubicBezTo>
                <a:cubicBezTo>
                  <a:pt x="22762" y="35265"/>
                  <a:pt x="23216" y="35044"/>
                  <a:pt x="23281" y="34986"/>
                </a:cubicBezTo>
                <a:lnTo>
                  <a:pt x="23339" y="34934"/>
                </a:lnTo>
                <a:cubicBezTo>
                  <a:pt x="23443" y="34785"/>
                  <a:pt x="23540" y="34642"/>
                  <a:pt x="23650" y="34493"/>
                </a:cubicBezTo>
                <a:close/>
                <a:moveTo>
                  <a:pt x="26517" y="31380"/>
                </a:moveTo>
                <a:cubicBezTo>
                  <a:pt x="26971" y="31108"/>
                  <a:pt x="27217" y="30771"/>
                  <a:pt x="27314" y="30297"/>
                </a:cubicBezTo>
                <a:cubicBezTo>
                  <a:pt x="26977" y="30621"/>
                  <a:pt x="26731" y="30965"/>
                  <a:pt x="26517" y="31380"/>
                </a:cubicBezTo>
                <a:close/>
                <a:moveTo>
                  <a:pt x="20609" y="36847"/>
                </a:moveTo>
                <a:cubicBezTo>
                  <a:pt x="20687" y="36814"/>
                  <a:pt x="20771" y="36782"/>
                  <a:pt x="20862" y="36750"/>
                </a:cubicBezTo>
                <a:cubicBezTo>
                  <a:pt x="21271" y="36574"/>
                  <a:pt x="21271" y="36574"/>
                  <a:pt x="21530" y="36237"/>
                </a:cubicBezTo>
                <a:cubicBezTo>
                  <a:pt x="21549" y="36211"/>
                  <a:pt x="21582" y="36179"/>
                  <a:pt x="21530" y="36140"/>
                </a:cubicBezTo>
                <a:cubicBezTo>
                  <a:pt x="21160" y="36296"/>
                  <a:pt x="20843" y="36523"/>
                  <a:pt x="20609" y="36847"/>
                </a:cubicBezTo>
                <a:close/>
                <a:moveTo>
                  <a:pt x="18508" y="38163"/>
                </a:moveTo>
                <a:cubicBezTo>
                  <a:pt x="19046" y="38079"/>
                  <a:pt x="19254" y="37936"/>
                  <a:pt x="19507" y="37534"/>
                </a:cubicBezTo>
                <a:cubicBezTo>
                  <a:pt x="19111" y="37690"/>
                  <a:pt x="18793" y="37871"/>
                  <a:pt x="18508" y="38163"/>
                </a:cubicBezTo>
                <a:close/>
                <a:moveTo>
                  <a:pt x="16485" y="39350"/>
                </a:moveTo>
                <a:cubicBezTo>
                  <a:pt x="16699" y="39324"/>
                  <a:pt x="16880" y="39266"/>
                  <a:pt x="17049" y="39201"/>
                </a:cubicBezTo>
                <a:cubicBezTo>
                  <a:pt x="17146" y="39162"/>
                  <a:pt x="17334" y="38954"/>
                  <a:pt x="17386" y="38812"/>
                </a:cubicBezTo>
                <a:cubicBezTo>
                  <a:pt x="17062" y="38935"/>
                  <a:pt x="16751" y="39071"/>
                  <a:pt x="16485" y="39350"/>
                </a:cubicBezTo>
                <a:close/>
                <a:moveTo>
                  <a:pt x="28754" y="27807"/>
                </a:moveTo>
                <a:cubicBezTo>
                  <a:pt x="28534" y="28079"/>
                  <a:pt x="28358" y="28384"/>
                  <a:pt x="28268" y="28721"/>
                </a:cubicBezTo>
                <a:cubicBezTo>
                  <a:pt x="28534" y="28468"/>
                  <a:pt x="28748" y="28196"/>
                  <a:pt x="28754" y="27807"/>
                </a:cubicBezTo>
                <a:close/>
                <a:moveTo>
                  <a:pt x="12108" y="62060"/>
                </a:moveTo>
                <a:cubicBezTo>
                  <a:pt x="11894" y="62378"/>
                  <a:pt x="11861" y="62676"/>
                  <a:pt x="11913" y="63058"/>
                </a:cubicBezTo>
                <a:cubicBezTo>
                  <a:pt x="12010" y="62708"/>
                  <a:pt x="12056" y="62410"/>
                  <a:pt x="12108" y="62060"/>
                </a:cubicBezTo>
                <a:close/>
                <a:moveTo>
                  <a:pt x="12925" y="59096"/>
                </a:moveTo>
                <a:cubicBezTo>
                  <a:pt x="12724" y="59336"/>
                  <a:pt x="12659" y="59576"/>
                  <a:pt x="12659" y="59900"/>
                </a:cubicBezTo>
                <a:cubicBezTo>
                  <a:pt x="12788" y="59615"/>
                  <a:pt x="12860" y="59388"/>
                  <a:pt x="12925" y="59096"/>
                </a:cubicBezTo>
                <a:close/>
                <a:moveTo>
                  <a:pt x="11504" y="71197"/>
                </a:moveTo>
                <a:lnTo>
                  <a:pt x="11446" y="71197"/>
                </a:lnTo>
                <a:cubicBezTo>
                  <a:pt x="11375" y="71352"/>
                  <a:pt x="11414" y="71508"/>
                  <a:pt x="11504" y="71690"/>
                </a:cubicBezTo>
                <a:lnTo>
                  <a:pt x="11504" y="71489"/>
                </a:lnTo>
                <a:close/>
                <a:moveTo>
                  <a:pt x="11602" y="65419"/>
                </a:moveTo>
                <a:cubicBezTo>
                  <a:pt x="11492" y="65652"/>
                  <a:pt x="11479" y="65685"/>
                  <a:pt x="11563" y="65905"/>
                </a:cubicBezTo>
                <a:cubicBezTo>
                  <a:pt x="11621" y="65743"/>
                  <a:pt x="11608" y="65581"/>
                  <a:pt x="11602" y="65419"/>
                </a:cubicBezTo>
                <a:close/>
                <a:moveTo>
                  <a:pt x="15823" y="53675"/>
                </a:moveTo>
                <a:cubicBezTo>
                  <a:pt x="15577" y="53844"/>
                  <a:pt x="15532" y="53895"/>
                  <a:pt x="15519" y="54109"/>
                </a:cubicBezTo>
                <a:cubicBezTo>
                  <a:pt x="15629" y="53980"/>
                  <a:pt x="15726" y="53850"/>
                  <a:pt x="15823" y="53675"/>
                </a:cubicBezTo>
                <a:close/>
                <a:moveTo>
                  <a:pt x="11433" y="68836"/>
                </a:moveTo>
                <a:cubicBezTo>
                  <a:pt x="11492" y="68558"/>
                  <a:pt x="11479" y="68499"/>
                  <a:pt x="11414" y="68350"/>
                </a:cubicBezTo>
                <a:cubicBezTo>
                  <a:pt x="11368" y="68512"/>
                  <a:pt x="11375" y="68668"/>
                  <a:pt x="11433" y="68836"/>
                </a:cubicBezTo>
                <a:close/>
                <a:moveTo>
                  <a:pt x="17373" y="51762"/>
                </a:moveTo>
                <a:cubicBezTo>
                  <a:pt x="17594" y="51567"/>
                  <a:pt x="17594" y="51567"/>
                  <a:pt x="17646" y="51418"/>
                </a:cubicBezTo>
                <a:cubicBezTo>
                  <a:pt x="17529" y="51502"/>
                  <a:pt x="17412" y="51567"/>
                  <a:pt x="17373" y="51762"/>
                </a:cubicBezTo>
                <a:close/>
                <a:moveTo>
                  <a:pt x="39454" y="5577"/>
                </a:moveTo>
                <a:cubicBezTo>
                  <a:pt x="39318" y="5694"/>
                  <a:pt x="39318" y="5694"/>
                  <a:pt x="39246" y="5836"/>
                </a:cubicBezTo>
                <a:cubicBezTo>
                  <a:pt x="39389" y="5720"/>
                  <a:pt x="39389" y="5720"/>
                  <a:pt x="39454" y="5577"/>
                </a:cubicBezTo>
                <a:close/>
                <a:moveTo>
                  <a:pt x="19325" y="49752"/>
                </a:moveTo>
                <a:cubicBezTo>
                  <a:pt x="19448" y="49693"/>
                  <a:pt x="19507" y="49635"/>
                  <a:pt x="19572" y="49531"/>
                </a:cubicBezTo>
                <a:cubicBezTo>
                  <a:pt x="19448" y="49570"/>
                  <a:pt x="19377" y="49622"/>
                  <a:pt x="19325" y="49752"/>
                </a:cubicBezTo>
                <a:close/>
                <a:moveTo>
                  <a:pt x="34688" y="16562"/>
                </a:moveTo>
                <a:lnTo>
                  <a:pt x="34675" y="16562"/>
                </a:lnTo>
                <a:lnTo>
                  <a:pt x="34675" y="16718"/>
                </a:lnTo>
                <a:lnTo>
                  <a:pt x="34688" y="16718"/>
                </a:lnTo>
                <a:close/>
                <a:moveTo>
                  <a:pt x="34746" y="16258"/>
                </a:moveTo>
                <a:cubicBezTo>
                  <a:pt x="34727" y="16264"/>
                  <a:pt x="34720" y="16271"/>
                  <a:pt x="34720" y="16271"/>
                </a:cubicBezTo>
                <a:cubicBezTo>
                  <a:pt x="34720" y="16296"/>
                  <a:pt x="34727" y="16309"/>
                  <a:pt x="34739" y="16335"/>
                </a:cubicBezTo>
                <a:cubicBezTo>
                  <a:pt x="34739" y="16309"/>
                  <a:pt x="34746" y="16290"/>
                  <a:pt x="34746" y="16258"/>
                </a:cubicBezTo>
                <a:close/>
                <a:moveTo>
                  <a:pt x="34688" y="15162"/>
                </a:moveTo>
                <a:lnTo>
                  <a:pt x="34675" y="15162"/>
                </a:lnTo>
                <a:lnTo>
                  <a:pt x="34681" y="15188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98" name="Google Shape;498;p24"/>
          <p:cNvGrpSpPr/>
          <p:nvPr/>
        </p:nvGrpSpPr>
        <p:grpSpPr>
          <a:xfrm>
            <a:off x="9559767" y="5812034"/>
            <a:ext cx="1299131" cy="1580553"/>
            <a:chOff x="4161300" y="2059225"/>
            <a:chExt cx="974348" cy="1185415"/>
          </a:xfrm>
        </p:grpSpPr>
        <p:sp>
          <p:nvSpPr>
            <p:cNvPr id="499" name="Google Shape;499;p24"/>
            <p:cNvSpPr/>
            <p:nvPr/>
          </p:nvSpPr>
          <p:spPr>
            <a:xfrm>
              <a:off x="4161300" y="2059225"/>
              <a:ext cx="974348" cy="1176398"/>
            </a:xfrm>
            <a:custGeom>
              <a:avLst/>
              <a:gdLst/>
              <a:ahLst/>
              <a:cxnLst/>
              <a:rect l="l" t="t" r="r" b="b"/>
              <a:pathLst>
                <a:path w="11887" h="14352" extrusionOk="0">
                  <a:moveTo>
                    <a:pt x="4650" y="12160"/>
                  </a:moveTo>
                  <a:cubicBezTo>
                    <a:pt x="3418" y="11673"/>
                    <a:pt x="2944" y="10824"/>
                    <a:pt x="2549" y="9559"/>
                  </a:cubicBezTo>
                  <a:cubicBezTo>
                    <a:pt x="1958" y="7653"/>
                    <a:pt x="4215" y="5960"/>
                    <a:pt x="3119" y="4566"/>
                  </a:cubicBezTo>
                  <a:cubicBezTo>
                    <a:pt x="0" y="656"/>
                    <a:pt x="2704" y="1"/>
                    <a:pt x="3969" y="688"/>
                  </a:cubicBezTo>
                  <a:cubicBezTo>
                    <a:pt x="6783" y="2244"/>
                    <a:pt x="7879" y="331"/>
                    <a:pt x="9740" y="1531"/>
                  </a:cubicBezTo>
                  <a:cubicBezTo>
                    <a:pt x="11887" y="2919"/>
                    <a:pt x="10168" y="14351"/>
                    <a:pt x="4650" y="1216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4382941" y="2133078"/>
              <a:ext cx="624592" cy="1111561"/>
            </a:xfrm>
            <a:custGeom>
              <a:avLst/>
              <a:gdLst/>
              <a:ahLst/>
              <a:cxnLst/>
              <a:rect l="l" t="t" r="r" b="b"/>
              <a:pathLst>
                <a:path w="7620" h="13561" extrusionOk="0">
                  <a:moveTo>
                    <a:pt x="5104" y="9696"/>
                  </a:moveTo>
                  <a:cubicBezTo>
                    <a:pt x="5674" y="8853"/>
                    <a:pt x="6252" y="8016"/>
                    <a:pt x="6491" y="7031"/>
                  </a:cubicBezTo>
                  <a:cubicBezTo>
                    <a:pt x="6971" y="5130"/>
                    <a:pt x="7620" y="1732"/>
                    <a:pt x="6271" y="987"/>
                  </a:cubicBezTo>
                  <a:cubicBezTo>
                    <a:pt x="4890" y="228"/>
                    <a:pt x="3392" y="1343"/>
                    <a:pt x="1537" y="429"/>
                  </a:cubicBezTo>
                  <a:cubicBezTo>
                    <a:pt x="668" y="1"/>
                    <a:pt x="0" y="1064"/>
                    <a:pt x="2062" y="3386"/>
                  </a:cubicBezTo>
                  <a:cubicBezTo>
                    <a:pt x="3949" y="5507"/>
                    <a:pt x="2497" y="13561"/>
                    <a:pt x="5104" y="969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01" name="Google Shape;501;p24"/>
          <p:cNvSpPr/>
          <p:nvPr/>
        </p:nvSpPr>
        <p:spPr>
          <a:xfrm>
            <a:off x="11694134" y="2922068"/>
            <a:ext cx="969281" cy="676497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02" name="Google Shape;502;p24"/>
          <p:cNvGrpSpPr/>
          <p:nvPr/>
        </p:nvGrpSpPr>
        <p:grpSpPr>
          <a:xfrm rot="-3332162">
            <a:off x="-474363" y="272645"/>
            <a:ext cx="1029733" cy="1505584"/>
            <a:chOff x="4382307" y="2951025"/>
            <a:chExt cx="772284" cy="1129164"/>
          </a:xfrm>
        </p:grpSpPr>
        <p:sp>
          <p:nvSpPr>
            <p:cNvPr id="503" name="Google Shape;503;p24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2784850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5"/>
          <p:cNvSpPr txBox="1">
            <a:spLocks noGrp="1"/>
          </p:cNvSpPr>
          <p:nvPr>
            <p:ph type="title"/>
          </p:nvPr>
        </p:nvSpPr>
        <p:spPr>
          <a:xfrm>
            <a:off x="1655400" y="693833"/>
            <a:ext cx="88812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7" name="Google Shape;507;p25"/>
          <p:cNvSpPr txBox="1">
            <a:spLocks noGrp="1"/>
          </p:cNvSpPr>
          <p:nvPr>
            <p:ph type="subTitle" idx="1"/>
          </p:nvPr>
        </p:nvSpPr>
        <p:spPr>
          <a:xfrm>
            <a:off x="914400" y="2781867"/>
            <a:ext cx="2638000" cy="105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08" name="Google Shape;508;p25"/>
          <p:cNvSpPr txBox="1">
            <a:spLocks noGrp="1"/>
          </p:cNvSpPr>
          <p:nvPr>
            <p:ph type="subTitle" idx="2"/>
          </p:nvPr>
        </p:nvSpPr>
        <p:spPr>
          <a:xfrm>
            <a:off x="914400" y="2308300"/>
            <a:ext cx="26380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09" name="Google Shape;509;p25"/>
          <p:cNvSpPr txBox="1">
            <a:spLocks noGrp="1"/>
          </p:cNvSpPr>
          <p:nvPr>
            <p:ph type="subTitle" idx="3"/>
          </p:nvPr>
        </p:nvSpPr>
        <p:spPr>
          <a:xfrm>
            <a:off x="3148900" y="4791467"/>
            <a:ext cx="2638000" cy="105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10" name="Google Shape;510;p25"/>
          <p:cNvSpPr txBox="1">
            <a:spLocks noGrp="1"/>
          </p:cNvSpPr>
          <p:nvPr>
            <p:ph type="subTitle" idx="4"/>
          </p:nvPr>
        </p:nvSpPr>
        <p:spPr>
          <a:xfrm>
            <a:off x="3148900" y="4315067"/>
            <a:ext cx="26380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11" name="Google Shape;511;p25"/>
          <p:cNvSpPr txBox="1">
            <a:spLocks noGrp="1"/>
          </p:cNvSpPr>
          <p:nvPr>
            <p:ph type="subTitle" idx="5"/>
          </p:nvPr>
        </p:nvSpPr>
        <p:spPr>
          <a:xfrm>
            <a:off x="8639600" y="2781867"/>
            <a:ext cx="26380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12" name="Google Shape;512;p25"/>
          <p:cNvSpPr txBox="1">
            <a:spLocks noGrp="1"/>
          </p:cNvSpPr>
          <p:nvPr>
            <p:ph type="subTitle" idx="6"/>
          </p:nvPr>
        </p:nvSpPr>
        <p:spPr>
          <a:xfrm>
            <a:off x="8639600" y="2308300"/>
            <a:ext cx="26380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13" name="Google Shape;513;p25"/>
          <p:cNvSpPr txBox="1">
            <a:spLocks noGrp="1"/>
          </p:cNvSpPr>
          <p:nvPr>
            <p:ph type="subTitle" idx="7"/>
          </p:nvPr>
        </p:nvSpPr>
        <p:spPr>
          <a:xfrm>
            <a:off x="6405100" y="4791467"/>
            <a:ext cx="26380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14" name="Google Shape;514;p25"/>
          <p:cNvSpPr txBox="1">
            <a:spLocks noGrp="1"/>
          </p:cNvSpPr>
          <p:nvPr>
            <p:ph type="subTitle" idx="8"/>
          </p:nvPr>
        </p:nvSpPr>
        <p:spPr>
          <a:xfrm>
            <a:off x="6405100" y="4315067"/>
            <a:ext cx="26380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515" name="Google Shape;515;p25"/>
          <p:cNvGrpSpPr/>
          <p:nvPr/>
        </p:nvGrpSpPr>
        <p:grpSpPr>
          <a:xfrm rot="5400000">
            <a:off x="-2233714" y="-2456394"/>
            <a:ext cx="4297345" cy="4886495"/>
            <a:chOff x="2957700" y="776125"/>
            <a:chExt cx="740275" cy="841725"/>
          </a:xfrm>
        </p:grpSpPr>
        <p:sp>
          <p:nvSpPr>
            <p:cNvPr id="516" name="Google Shape;516;p25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5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5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5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5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5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5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5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5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25" name="Google Shape;525;p25"/>
          <p:cNvGrpSpPr/>
          <p:nvPr/>
        </p:nvGrpSpPr>
        <p:grpSpPr>
          <a:xfrm rot="5400000">
            <a:off x="10261119" y="-2456394"/>
            <a:ext cx="4297345" cy="4886495"/>
            <a:chOff x="2957700" y="776125"/>
            <a:chExt cx="740275" cy="841725"/>
          </a:xfrm>
        </p:grpSpPr>
        <p:sp>
          <p:nvSpPr>
            <p:cNvPr id="526" name="Google Shape;526;p25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5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5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5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5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" name="Google Shape;531;p25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25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35" name="Google Shape;535;p25"/>
          <p:cNvSpPr/>
          <p:nvPr/>
        </p:nvSpPr>
        <p:spPr>
          <a:xfrm rot="-9646747">
            <a:off x="334073" y="172087"/>
            <a:ext cx="1185604" cy="827455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36" name="Google Shape;536;p25"/>
          <p:cNvGrpSpPr/>
          <p:nvPr/>
        </p:nvGrpSpPr>
        <p:grpSpPr>
          <a:xfrm>
            <a:off x="11125263" y="117241"/>
            <a:ext cx="1066077" cy="1531920"/>
            <a:chOff x="3197975" y="2626937"/>
            <a:chExt cx="606737" cy="871730"/>
          </a:xfrm>
        </p:grpSpPr>
        <p:sp>
          <p:nvSpPr>
            <p:cNvPr id="537" name="Google Shape;537;p25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13875571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6"/>
          <p:cNvSpPr txBox="1">
            <a:spLocks noGrp="1"/>
          </p:cNvSpPr>
          <p:nvPr>
            <p:ph type="title"/>
          </p:nvPr>
        </p:nvSpPr>
        <p:spPr>
          <a:xfrm>
            <a:off x="1655400" y="693833"/>
            <a:ext cx="88812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26"/>
          <p:cNvSpPr txBox="1">
            <a:spLocks noGrp="1"/>
          </p:cNvSpPr>
          <p:nvPr>
            <p:ph type="subTitle" idx="1"/>
          </p:nvPr>
        </p:nvSpPr>
        <p:spPr>
          <a:xfrm>
            <a:off x="1703233" y="2140733"/>
            <a:ext cx="26380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42" name="Google Shape;542;p26"/>
          <p:cNvSpPr txBox="1">
            <a:spLocks noGrp="1"/>
          </p:cNvSpPr>
          <p:nvPr>
            <p:ph type="subTitle" idx="2"/>
          </p:nvPr>
        </p:nvSpPr>
        <p:spPr>
          <a:xfrm>
            <a:off x="1703233" y="1667167"/>
            <a:ext cx="26380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43" name="Google Shape;543;p26"/>
          <p:cNvSpPr/>
          <p:nvPr/>
        </p:nvSpPr>
        <p:spPr>
          <a:xfrm rot="6974232">
            <a:off x="-2585441" y="-566447"/>
            <a:ext cx="6170405" cy="2452929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4" name="Google Shape;544;p26"/>
          <p:cNvSpPr/>
          <p:nvPr/>
        </p:nvSpPr>
        <p:spPr>
          <a:xfrm rot="-6974232" flipH="1">
            <a:off x="8515459" y="-899581"/>
            <a:ext cx="6170405" cy="2452929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5" name="Google Shape;545;p26"/>
          <p:cNvSpPr/>
          <p:nvPr/>
        </p:nvSpPr>
        <p:spPr>
          <a:xfrm rot="-8963568">
            <a:off x="-2018344" y="5036387"/>
            <a:ext cx="6170453" cy="2452948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6" name="Google Shape;546;p26"/>
          <p:cNvSpPr/>
          <p:nvPr/>
        </p:nvSpPr>
        <p:spPr>
          <a:xfrm rot="8963568" flipH="1">
            <a:off x="8038156" y="5036387"/>
            <a:ext cx="6170453" cy="2452948"/>
          </a:xfrm>
          <a:custGeom>
            <a:avLst/>
            <a:gdLst/>
            <a:ahLst/>
            <a:cxnLst/>
            <a:rect l="l" t="t" r="r" b="b"/>
            <a:pathLst>
              <a:path w="53953" h="21448" extrusionOk="0">
                <a:moveTo>
                  <a:pt x="35085" y="76"/>
                </a:moveTo>
                <a:cubicBezTo>
                  <a:pt x="35708" y="76"/>
                  <a:pt x="36305" y="125"/>
                  <a:pt x="36884" y="222"/>
                </a:cubicBezTo>
                <a:cubicBezTo>
                  <a:pt x="38466" y="485"/>
                  <a:pt x="39805" y="1027"/>
                  <a:pt x="40977" y="1896"/>
                </a:cubicBezTo>
                <a:cubicBezTo>
                  <a:pt x="42344" y="2900"/>
                  <a:pt x="43253" y="4267"/>
                  <a:pt x="43671" y="5945"/>
                </a:cubicBezTo>
                <a:cubicBezTo>
                  <a:pt x="43890" y="6818"/>
                  <a:pt x="44006" y="7762"/>
                  <a:pt x="44026" y="8850"/>
                </a:cubicBezTo>
                <a:cubicBezTo>
                  <a:pt x="44030" y="9137"/>
                  <a:pt x="44034" y="9448"/>
                  <a:pt x="44034" y="9814"/>
                </a:cubicBezTo>
                <a:lnTo>
                  <a:pt x="43998" y="9814"/>
                </a:lnTo>
                <a:cubicBezTo>
                  <a:pt x="43958" y="9117"/>
                  <a:pt x="43890" y="8200"/>
                  <a:pt x="43699" y="7292"/>
                </a:cubicBezTo>
                <a:cubicBezTo>
                  <a:pt x="43460" y="6124"/>
                  <a:pt x="43073" y="5160"/>
                  <a:pt x="42503" y="4331"/>
                </a:cubicBezTo>
                <a:cubicBezTo>
                  <a:pt x="41965" y="3538"/>
                  <a:pt x="41264" y="2860"/>
                  <a:pt x="40423" y="2318"/>
                </a:cubicBezTo>
                <a:cubicBezTo>
                  <a:pt x="38929" y="1346"/>
                  <a:pt x="37199" y="820"/>
                  <a:pt x="35286" y="744"/>
                </a:cubicBezTo>
                <a:cubicBezTo>
                  <a:pt x="35129" y="738"/>
                  <a:pt x="34972" y="735"/>
                  <a:pt x="34814" y="735"/>
                </a:cubicBezTo>
                <a:cubicBezTo>
                  <a:pt x="33430" y="735"/>
                  <a:pt x="31987" y="971"/>
                  <a:pt x="30320" y="1457"/>
                </a:cubicBezTo>
                <a:cubicBezTo>
                  <a:pt x="28778" y="1904"/>
                  <a:pt x="27339" y="2493"/>
                  <a:pt x="26132" y="3008"/>
                </a:cubicBezTo>
                <a:cubicBezTo>
                  <a:pt x="22525" y="4542"/>
                  <a:pt x="18927" y="6375"/>
                  <a:pt x="15439" y="8455"/>
                </a:cubicBezTo>
                <a:cubicBezTo>
                  <a:pt x="14622" y="8946"/>
                  <a:pt x="13806" y="9464"/>
                  <a:pt x="13012" y="9966"/>
                </a:cubicBezTo>
                <a:cubicBezTo>
                  <a:pt x="12714" y="10153"/>
                  <a:pt x="12411" y="10348"/>
                  <a:pt x="12112" y="10540"/>
                </a:cubicBezTo>
                <a:cubicBezTo>
                  <a:pt x="12072" y="10564"/>
                  <a:pt x="12052" y="10568"/>
                  <a:pt x="12040" y="10568"/>
                </a:cubicBezTo>
                <a:lnTo>
                  <a:pt x="12032" y="10568"/>
                </a:lnTo>
                <a:cubicBezTo>
                  <a:pt x="12020" y="10564"/>
                  <a:pt x="12012" y="10560"/>
                  <a:pt x="12000" y="10544"/>
                </a:cubicBezTo>
                <a:lnTo>
                  <a:pt x="11992" y="10528"/>
                </a:lnTo>
                <a:lnTo>
                  <a:pt x="12016" y="10512"/>
                </a:lnTo>
                <a:cubicBezTo>
                  <a:pt x="12116" y="10444"/>
                  <a:pt x="12215" y="10368"/>
                  <a:pt x="12315" y="10301"/>
                </a:cubicBezTo>
                <a:cubicBezTo>
                  <a:pt x="12554" y="10125"/>
                  <a:pt x="12793" y="9950"/>
                  <a:pt x="13032" y="9783"/>
                </a:cubicBezTo>
                <a:cubicBezTo>
                  <a:pt x="14559" y="8699"/>
                  <a:pt x="16121" y="7678"/>
                  <a:pt x="17675" y="6746"/>
                </a:cubicBezTo>
                <a:cubicBezTo>
                  <a:pt x="21095" y="4705"/>
                  <a:pt x="24637" y="2972"/>
                  <a:pt x="28204" y="1593"/>
                </a:cubicBezTo>
                <a:cubicBezTo>
                  <a:pt x="29818" y="967"/>
                  <a:pt x="31193" y="565"/>
                  <a:pt x="32532" y="322"/>
                </a:cubicBezTo>
                <a:cubicBezTo>
                  <a:pt x="33434" y="157"/>
                  <a:pt x="34280" y="76"/>
                  <a:pt x="35085" y="76"/>
                </a:cubicBezTo>
                <a:close/>
                <a:moveTo>
                  <a:pt x="34867" y="837"/>
                </a:moveTo>
                <a:cubicBezTo>
                  <a:pt x="35808" y="837"/>
                  <a:pt x="36698" y="948"/>
                  <a:pt x="37554" y="1170"/>
                </a:cubicBezTo>
                <a:cubicBezTo>
                  <a:pt x="38865" y="1513"/>
                  <a:pt x="39973" y="2047"/>
                  <a:pt x="40945" y="2808"/>
                </a:cubicBezTo>
                <a:cubicBezTo>
                  <a:pt x="42029" y="3661"/>
                  <a:pt x="42814" y="4765"/>
                  <a:pt x="43272" y="6084"/>
                </a:cubicBezTo>
                <a:cubicBezTo>
                  <a:pt x="43579" y="6981"/>
                  <a:pt x="43771" y="7985"/>
                  <a:pt x="43850" y="9153"/>
                </a:cubicBezTo>
                <a:cubicBezTo>
                  <a:pt x="43886" y="9631"/>
                  <a:pt x="43902" y="10109"/>
                  <a:pt x="43926" y="10468"/>
                </a:cubicBezTo>
                <a:lnTo>
                  <a:pt x="43890" y="10476"/>
                </a:lnTo>
                <a:cubicBezTo>
                  <a:pt x="43795" y="9539"/>
                  <a:pt x="43671" y="8535"/>
                  <a:pt x="43396" y="7547"/>
                </a:cubicBezTo>
                <a:cubicBezTo>
                  <a:pt x="43105" y="6499"/>
                  <a:pt x="42695" y="5626"/>
                  <a:pt x="42129" y="4877"/>
                </a:cubicBezTo>
                <a:cubicBezTo>
                  <a:pt x="41503" y="4032"/>
                  <a:pt x="40686" y="3330"/>
                  <a:pt x="39710" y="2776"/>
                </a:cubicBezTo>
                <a:cubicBezTo>
                  <a:pt x="38291" y="1979"/>
                  <a:pt x="36705" y="1549"/>
                  <a:pt x="34991" y="1497"/>
                </a:cubicBezTo>
                <a:cubicBezTo>
                  <a:pt x="34873" y="1494"/>
                  <a:pt x="34754" y="1492"/>
                  <a:pt x="34635" y="1492"/>
                </a:cubicBezTo>
                <a:cubicBezTo>
                  <a:pt x="33187" y="1492"/>
                  <a:pt x="31684" y="1740"/>
                  <a:pt x="29950" y="2266"/>
                </a:cubicBezTo>
                <a:cubicBezTo>
                  <a:pt x="28332" y="2757"/>
                  <a:pt x="26778" y="3406"/>
                  <a:pt x="25466" y="3972"/>
                </a:cubicBezTo>
                <a:cubicBezTo>
                  <a:pt x="21995" y="5478"/>
                  <a:pt x="18416" y="7240"/>
                  <a:pt x="14531" y="9368"/>
                </a:cubicBezTo>
                <a:cubicBezTo>
                  <a:pt x="13901" y="9711"/>
                  <a:pt x="13268" y="10077"/>
                  <a:pt x="12654" y="10424"/>
                </a:cubicBezTo>
                <a:lnTo>
                  <a:pt x="12247" y="10659"/>
                </a:lnTo>
                <a:cubicBezTo>
                  <a:pt x="12215" y="10679"/>
                  <a:pt x="12191" y="10683"/>
                  <a:pt x="12176" y="10683"/>
                </a:cubicBezTo>
                <a:lnTo>
                  <a:pt x="12168" y="10683"/>
                </a:lnTo>
                <a:cubicBezTo>
                  <a:pt x="12156" y="10679"/>
                  <a:pt x="12152" y="10675"/>
                  <a:pt x="12140" y="10663"/>
                </a:cubicBezTo>
                <a:lnTo>
                  <a:pt x="12128" y="10647"/>
                </a:lnTo>
                <a:lnTo>
                  <a:pt x="12331" y="10516"/>
                </a:lnTo>
                <a:cubicBezTo>
                  <a:pt x="12490" y="10408"/>
                  <a:pt x="12654" y="10301"/>
                  <a:pt x="12813" y="10197"/>
                </a:cubicBezTo>
                <a:cubicBezTo>
                  <a:pt x="15575" y="8416"/>
                  <a:pt x="18512" y="6750"/>
                  <a:pt x="21557" y="5235"/>
                </a:cubicBezTo>
                <a:cubicBezTo>
                  <a:pt x="23812" y="4108"/>
                  <a:pt x="25897" y="3175"/>
                  <a:pt x="27913" y="2394"/>
                </a:cubicBezTo>
                <a:cubicBezTo>
                  <a:pt x="29790" y="1669"/>
                  <a:pt x="31345" y="1222"/>
                  <a:pt x="32811" y="999"/>
                </a:cubicBezTo>
                <a:cubicBezTo>
                  <a:pt x="33526" y="891"/>
                  <a:pt x="34209" y="837"/>
                  <a:pt x="34867" y="837"/>
                </a:cubicBezTo>
                <a:close/>
                <a:moveTo>
                  <a:pt x="11916" y="10598"/>
                </a:moveTo>
                <a:cubicBezTo>
                  <a:pt x="11919" y="10598"/>
                  <a:pt x="11922" y="10598"/>
                  <a:pt x="11924" y="10600"/>
                </a:cubicBezTo>
                <a:cubicBezTo>
                  <a:pt x="11928" y="10600"/>
                  <a:pt x="11936" y="10604"/>
                  <a:pt x="11948" y="10619"/>
                </a:cubicBezTo>
                <a:lnTo>
                  <a:pt x="11960" y="10635"/>
                </a:lnTo>
                <a:lnTo>
                  <a:pt x="11932" y="10659"/>
                </a:lnTo>
                <a:cubicBezTo>
                  <a:pt x="11909" y="10679"/>
                  <a:pt x="11893" y="10687"/>
                  <a:pt x="11877" y="10687"/>
                </a:cubicBezTo>
                <a:lnTo>
                  <a:pt x="11873" y="10687"/>
                </a:lnTo>
                <a:cubicBezTo>
                  <a:pt x="11869" y="10687"/>
                  <a:pt x="11857" y="10683"/>
                  <a:pt x="11849" y="10675"/>
                </a:cubicBezTo>
                <a:lnTo>
                  <a:pt x="11833" y="10659"/>
                </a:lnTo>
                <a:lnTo>
                  <a:pt x="11857" y="10635"/>
                </a:lnTo>
                <a:cubicBezTo>
                  <a:pt x="11883" y="10612"/>
                  <a:pt x="11901" y="10598"/>
                  <a:pt x="11916" y="10598"/>
                </a:cubicBezTo>
                <a:close/>
                <a:moveTo>
                  <a:pt x="12034" y="10717"/>
                </a:moveTo>
                <a:cubicBezTo>
                  <a:pt x="12037" y="10717"/>
                  <a:pt x="12041" y="10717"/>
                  <a:pt x="12044" y="10719"/>
                </a:cubicBezTo>
                <a:cubicBezTo>
                  <a:pt x="12052" y="10719"/>
                  <a:pt x="12056" y="10727"/>
                  <a:pt x="12068" y="10735"/>
                </a:cubicBezTo>
                <a:lnTo>
                  <a:pt x="12084" y="10747"/>
                </a:lnTo>
                <a:lnTo>
                  <a:pt x="12068" y="10759"/>
                </a:lnTo>
                <a:cubicBezTo>
                  <a:pt x="12048" y="10775"/>
                  <a:pt x="12024" y="10787"/>
                  <a:pt x="12008" y="10787"/>
                </a:cubicBezTo>
                <a:lnTo>
                  <a:pt x="12004" y="10787"/>
                </a:lnTo>
                <a:cubicBezTo>
                  <a:pt x="11996" y="10787"/>
                  <a:pt x="11988" y="10783"/>
                  <a:pt x="11984" y="10779"/>
                </a:cubicBezTo>
                <a:lnTo>
                  <a:pt x="11964" y="10763"/>
                </a:lnTo>
                <a:lnTo>
                  <a:pt x="11984" y="10747"/>
                </a:lnTo>
                <a:cubicBezTo>
                  <a:pt x="12006" y="10728"/>
                  <a:pt x="12021" y="10717"/>
                  <a:pt x="12034" y="10717"/>
                </a:cubicBezTo>
                <a:close/>
                <a:moveTo>
                  <a:pt x="11730" y="10733"/>
                </a:moveTo>
                <a:cubicBezTo>
                  <a:pt x="11733" y="10733"/>
                  <a:pt x="11735" y="10734"/>
                  <a:pt x="11737" y="10735"/>
                </a:cubicBezTo>
                <a:cubicBezTo>
                  <a:pt x="11745" y="10735"/>
                  <a:pt x="11749" y="10739"/>
                  <a:pt x="11753" y="10739"/>
                </a:cubicBezTo>
                <a:lnTo>
                  <a:pt x="11777" y="10755"/>
                </a:lnTo>
                <a:lnTo>
                  <a:pt x="11749" y="10775"/>
                </a:lnTo>
                <a:cubicBezTo>
                  <a:pt x="11725" y="10795"/>
                  <a:pt x="11705" y="10807"/>
                  <a:pt x="11689" y="10807"/>
                </a:cubicBezTo>
                <a:lnTo>
                  <a:pt x="11681" y="10807"/>
                </a:lnTo>
                <a:cubicBezTo>
                  <a:pt x="11677" y="10807"/>
                  <a:pt x="11673" y="10807"/>
                  <a:pt x="11669" y="10803"/>
                </a:cubicBezTo>
                <a:lnTo>
                  <a:pt x="11642" y="10787"/>
                </a:lnTo>
                <a:lnTo>
                  <a:pt x="11673" y="10767"/>
                </a:lnTo>
                <a:cubicBezTo>
                  <a:pt x="11700" y="10747"/>
                  <a:pt x="11718" y="10733"/>
                  <a:pt x="11730" y="10733"/>
                </a:cubicBezTo>
                <a:close/>
                <a:moveTo>
                  <a:pt x="12156" y="10827"/>
                </a:moveTo>
                <a:cubicBezTo>
                  <a:pt x="12164" y="10827"/>
                  <a:pt x="12172" y="10835"/>
                  <a:pt x="12176" y="10839"/>
                </a:cubicBezTo>
                <a:lnTo>
                  <a:pt x="12207" y="10867"/>
                </a:lnTo>
                <a:lnTo>
                  <a:pt x="12068" y="10867"/>
                </a:lnTo>
                <a:lnTo>
                  <a:pt x="12124" y="10835"/>
                </a:lnTo>
                <a:cubicBezTo>
                  <a:pt x="12132" y="10835"/>
                  <a:pt x="12144" y="10827"/>
                  <a:pt x="12152" y="10827"/>
                </a:cubicBezTo>
                <a:close/>
                <a:moveTo>
                  <a:pt x="11869" y="10835"/>
                </a:moveTo>
                <a:cubicBezTo>
                  <a:pt x="11873" y="10835"/>
                  <a:pt x="11873" y="10835"/>
                  <a:pt x="11877" y="10839"/>
                </a:cubicBezTo>
                <a:lnTo>
                  <a:pt x="11905" y="10855"/>
                </a:lnTo>
                <a:lnTo>
                  <a:pt x="11877" y="10875"/>
                </a:lnTo>
                <a:cubicBezTo>
                  <a:pt x="11857" y="10886"/>
                  <a:pt x="11845" y="10898"/>
                  <a:pt x="11825" y="10898"/>
                </a:cubicBezTo>
                <a:lnTo>
                  <a:pt x="11817" y="10898"/>
                </a:lnTo>
                <a:lnTo>
                  <a:pt x="11777" y="10894"/>
                </a:lnTo>
                <a:lnTo>
                  <a:pt x="11809" y="10863"/>
                </a:lnTo>
                <a:cubicBezTo>
                  <a:pt x="11833" y="10843"/>
                  <a:pt x="11853" y="10835"/>
                  <a:pt x="11869" y="10835"/>
                </a:cubicBezTo>
                <a:close/>
                <a:moveTo>
                  <a:pt x="11606" y="10863"/>
                </a:moveTo>
                <a:lnTo>
                  <a:pt x="11566" y="10898"/>
                </a:lnTo>
                <a:cubicBezTo>
                  <a:pt x="11546" y="10914"/>
                  <a:pt x="11530" y="10926"/>
                  <a:pt x="11510" y="10934"/>
                </a:cubicBezTo>
                <a:lnTo>
                  <a:pt x="11450" y="10942"/>
                </a:lnTo>
                <a:lnTo>
                  <a:pt x="11498" y="10898"/>
                </a:lnTo>
                <a:cubicBezTo>
                  <a:pt x="11518" y="10879"/>
                  <a:pt x="11534" y="10863"/>
                  <a:pt x="11554" y="10863"/>
                </a:cubicBezTo>
                <a:close/>
                <a:moveTo>
                  <a:pt x="12266" y="10945"/>
                </a:moveTo>
                <a:cubicBezTo>
                  <a:pt x="12269" y="10945"/>
                  <a:pt x="12272" y="10945"/>
                  <a:pt x="12275" y="10946"/>
                </a:cubicBezTo>
                <a:cubicBezTo>
                  <a:pt x="12283" y="10946"/>
                  <a:pt x="12283" y="10946"/>
                  <a:pt x="12287" y="10950"/>
                </a:cubicBezTo>
                <a:lnTo>
                  <a:pt x="12315" y="10970"/>
                </a:lnTo>
                <a:lnTo>
                  <a:pt x="12287" y="10982"/>
                </a:lnTo>
                <a:cubicBezTo>
                  <a:pt x="12271" y="10986"/>
                  <a:pt x="12263" y="10990"/>
                  <a:pt x="12251" y="10990"/>
                </a:cubicBezTo>
                <a:lnTo>
                  <a:pt x="12235" y="10990"/>
                </a:lnTo>
                <a:lnTo>
                  <a:pt x="12195" y="10978"/>
                </a:lnTo>
                <a:lnTo>
                  <a:pt x="12231" y="10958"/>
                </a:lnTo>
                <a:cubicBezTo>
                  <a:pt x="12243" y="10949"/>
                  <a:pt x="12255" y="10945"/>
                  <a:pt x="12266" y="10945"/>
                </a:cubicBezTo>
                <a:close/>
                <a:moveTo>
                  <a:pt x="34618" y="1597"/>
                </a:moveTo>
                <a:cubicBezTo>
                  <a:pt x="36226" y="1597"/>
                  <a:pt x="37740" y="1928"/>
                  <a:pt x="39124" y="2589"/>
                </a:cubicBezTo>
                <a:cubicBezTo>
                  <a:pt x="39981" y="2996"/>
                  <a:pt x="40730" y="3522"/>
                  <a:pt x="41368" y="4151"/>
                </a:cubicBezTo>
                <a:cubicBezTo>
                  <a:pt x="42252" y="5028"/>
                  <a:pt x="42866" y="6100"/>
                  <a:pt x="43257" y="7435"/>
                </a:cubicBezTo>
                <a:cubicBezTo>
                  <a:pt x="43555" y="8475"/>
                  <a:pt x="43691" y="9563"/>
                  <a:pt x="43787" y="10484"/>
                </a:cubicBezTo>
                <a:cubicBezTo>
                  <a:pt x="43814" y="10803"/>
                  <a:pt x="43850" y="11122"/>
                  <a:pt x="43878" y="11440"/>
                </a:cubicBezTo>
                <a:lnTo>
                  <a:pt x="43846" y="11444"/>
                </a:lnTo>
                <a:lnTo>
                  <a:pt x="43838" y="11413"/>
                </a:lnTo>
                <a:cubicBezTo>
                  <a:pt x="43727" y="10707"/>
                  <a:pt x="43611" y="9990"/>
                  <a:pt x="43476" y="9284"/>
                </a:cubicBezTo>
                <a:cubicBezTo>
                  <a:pt x="43261" y="8177"/>
                  <a:pt x="42882" y="7172"/>
                  <a:pt x="42360" y="6291"/>
                </a:cubicBezTo>
                <a:cubicBezTo>
                  <a:pt x="41694" y="5168"/>
                  <a:pt x="40738" y="4251"/>
                  <a:pt x="39522" y="3562"/>
                </a:cubicBezTo>
                <a:cubicBezTo>
                  <a:pt x="37992" y="2691"/>
                  <a:pt x="36273" y="2248"/>
                  <a:pt x="34419" y="2248"/>
                </a:cubicBezTo>
                <a:cubicBezTo>
                  <a:pt x="34347" y="2248"/>
                  <a:pt x="34275" y="2249"/>
                  <a:pt x="34202" y="2250"/>
                </a:cubicBezTo>
                <a:cubicBezTo>
                  <a:pt x="32767" y="2274"/>
                  <a:pt x="31237" y="2549"/>
                  <a:pt x="29527" y="3095"/>
                </a:cubicBezTo>
                <a:cubicBezTo>
                  <a:pt x="27495" y="3745"/>
                  <a:pt x="25534" y="4606"/>
                  <a:pt x="23852" y="5359"/>
                </a:cubicBezTo>
                <a:cubicBezTo>
                  <a:pt x="20724" y="6762"/>
                  <a:pt x="17404" y="8324"/>
                  <a:pt x="13698" y="10121"/>
                </a:cubicBezTo>
                <a:cubicBezTo>
                  <a:pt x="13291" y="10317"/>
                  <a:pt x="12825" y="10544"/>
                  <a:pt x="12355" y="10779"/>
                </a:cubicBezTo>
                <a:cubicBezTo>
                  <a:pt x="12333" y="10798"/>
                  <a:pt x="12314" y="10804"/>
                  <a:pt x="12297" y="10804"/>
                </a:cubicBezTo>
                <a:cubicBezTo>
                  <a:pt x="12292" y="10804"/>
                  <a:pt x="12287" y="10804"/>
                  <a:pt x="12283" y="10803"/>
                </a:cubicBezTo>
                <a:cubicBezTo>
                  <a:pt x="12271" y="10799"/>
                  <a:pt x="12263" y="10795"/>
                  <a:pt x="12251" y="10779"/>
                </a:cubicBezTo>
                <a:lnTo>
                  <a:pt x="12235" y="10763"/>
                </a:lnTo>
                <a:lnTo>
                  <a:pt x="12255" y="10755"/>
                </a:lnTo>
                <a:cubicBezTo>
                  <a:pt x="12522" y="10604"/>
                  <a:pt x="12789" y="10460"/>
                  <a:pt x="13052" y="10309"/>
                </a:cubicBezTo>
                <a:lnTo>
                  <a:pt x="13108" y="10281"/>
                </a:lnTo>
                <a:cubicBezTo>
                  <a:pt x="13746" y="9926"/>
                  <a:pt x="14403" y="9559"/>
                  <a:pt x="15053" y="9205"/>
                </a:cubicBezTo>
                <a:cubicBezTo>
                  <a:pt x="18540" y="7312"/>
                  <a:pt x="21792" y="5706"/>
                  <a:pt x="24996" y="4291"/>
                </a:cubicBezTo>
                <a:cubicBezTo>
                  <a:pt x="26299" y="3721"/>
                  <a:pt x="27850" y="3063"/>
                  <a:pt x="29464" y="2529"/>
                </a:cubicBezTo>
                <a:cubicBezTo>
                  <a:pt x="31181" y="1967"/>
                  <a:pt x="32656" y="1673"/>
                  <a:pt x="34090" y="1609"/>
                </a:cubicBezTo>
                <a:cubicBezTo>
                  <a:pt x="34267" y="1601"/>
                  <a:pt x="34443" y="1597"/>
                  <a:pt x="34618" y="1597"/>
                </a:cubicBezTo>
                <a:close/>
                <a:moveTo>
                  <a:pt x="34409" y="2339"/>
                </a:moveTo>
                <a:cubicBezTo>
                  <a:pt x="35556" y="2339"/>
                  <a:pt x="36634" y="2509"/>
                  <a:pt x="37677" y="2848"/>
                </a:cubicBezTo>
                <a:cubicBezTo>
                  <a:pt x="39168" y="3334"/>
                  <a:pt x="40363" y="4068"/>
                  <a:pt x="41336" y="5084"/>
                </a:cubicBezTo>
                <a:cubicBezTo>
                  <a:pt x="42041" y="5825"/>
                  <a:pt x="42579" y="6730"/>
                  <a:pt x="42970" y="7834"/>
                </a:cubicBezTo>
                <a:cubicBezTo>
                  <a:pt x="43348" y="8910"/>
                  <a:pt x="43539" y="10042"/>
                  <a:pt x="43691" y="11018"/>
                </a:cubicBezTo>
                <a:cubicBezTo>
                  <a:pt x="43735" y="11297"/>
                  <a:pt x="43775" y="11580"/>
                  <a:pt x="43818" y="11859"/>
                </a:cubicBezTo>
                <a:lnTo>
                  <a:pt x="43787" y="11863"/>
                </a:lnTo>
                <a:lnTo>
                  <a:pt x="43775" y="11815"/>
                </a:lnTo>
                <a:cubicBezTo>
                  <a:pt x="43595" y="10974"/>
                  <a:pt x="43412" y="10101"/>
                  <a:pt x="43149" y="9264"/>
                </a:cubicBezTo>
                <a:cubicBezTo>
                  <a:pt x="42782" y="8117"/>
                  <a:pt x="42320" y="7176"/>
                  <a:pt x="41718" y="6395"/>
                </a:cubicBezTo>
                <a:cubicBezTo>
                  <a:pt x="41132" y="5634"/>
                  <a:pt x="40403" y="4984"/>
                  <a:pt x="39538" y="4462"/>
                </a:cubicBezTo>
                <a:cubicBezTo>
                  <a:pt x="37980" y="3514"/>
                  <a:pt x="36223" y="3028"/>
                  <a:pt x="34310" y="3004"/>
                </a:cubicBezTo>
                <a:cubicBezTo>
                  <a:pt x="34255" y="3003"/>
                  <a:pt x="34200" y="3003"/>
                  <a:pt x="34145" y="3003"/>
                </a:cubicBezTo>
                <a:cubicBezTo>
                  <a:pt x="32722" y="3003"/>
                  <a:pt x="31254" y="3251"/>
                  <a:pt x="29531" y="3785"/>
                </a:cubicBezTo>
                <a:cubicBezTo>
                  <a:pt x="27782" y="4327"/>
                  <a:pt x="26120" y="5028"/>
                  <a:pt x="24582" y="5702"/>
                </a:cubicBezTo>
                <a:lnTo>
                  <a:pt x="23697" y="6092"/>
                </a:lnTo>
                <a:cubicBezTo>
                  <a:pt x="20062" y="7690"/>
                  <a:pt x="16300" y="9344"/>
                  <a:pt x="12550" y="10859"/>
                </a:cubicBezTo>
                <a:cubicBezTo>
                  <a:pt x="12534" y="10863"/>
                  <a:pt x="12518" y="10875"/>
                  <a:pt x="12506" y="10883"/>
                </a:cubicBezTo>
                <a:cubicBezTo>
                  <a:pt x="12480" y="10905"/>
                  <a:pt x="12454" y="10926"/>
                  <a:pt x="12428" y="10926"/>
                </a:cubicBezTo>
                <a:cubicBezTo>
                  <a:pt x="12422" y="10926"/>
                  <a:pt x="12416" y="10925"/>
                  <a:pt x="12411" y="10922"/>
                </a:cubicBezTo>
                <a:cubicBezTo>
                  <a:pt x="12403" y="10922"/>
                  <a:pt x="12395" y="10918"/>
                  <a:pt x="12387" y="10906"/>
                </a:cubicBezTo>
                <a:lnTo>
                  <a:pt x="12367" y="10886"/>
                </a:lnTo>
                <a:lnTo>
                  <a:pt x="12391" y="10879"/>
                </a:lnTo>
                <a:cubicBezTo>
                  <a:pt x="12447" y="10847"/>
                  <a:pt x="12506" y="10823"/>
                  <a:pt x="12562" y="10795"/>
                </a:cubicBezTo>
                <a:lnTo>
                  <a:pt x="12574" y="10783"/>
                </a:lnTo>
                <a:lnTo>
                  <a:pt x="12586" y="10799"/>
                </a:lnTo>
                <a:lnTo>
                  <a:pt x="12586" y="10799"/>
                </a:lnTo>
                <a:lnTo>
                  <a:pt x="12582" y="10779"/>
                </a:lnTo>
                <a:cubicBezTo>
                  <a:pt x="12745" y="10695"/>
                  <a:pt x="12913" y="10608"/>
                  <a:pt x="13084" y="10528"/>
                </a:cubicBezTo>
                <a:cubicBezTo>
                  <a:pt x="13949" y="10121"/>
                  <a:pt x="14814" y="9711"/>
                  <a:pt x="15679" y="9300"/>
                </a:cubicBezTo>
                <a:lnTo>
                  <a:pt x="15730" y="9272"/>
                </a:lnTo>
                <a:cubicBezTo>
                  <a:pt x="18086" y="8157"/>
                  <a:pt x="20521" y="7009"/>
                  <a:pt x="22928" y="5881"/>
                </a:cubicBezTo>
                <a:cubicBezTo>
                  <a:pt x="24869" y="4976"/>
                  <a:pt x="26642" y="4227"/>
                  <a:pt x="28348" y="3601"/>
                </a:cubicBezTo>
                <a:cubicBezTo>
                  <a:pt x="30069" y="2968"/>
                  <a:pt x="31524" y="2593"/>
                  <a:pt x="32919" y="2430"/>
                </a:cubicBezTo>
                <a:cubicBezTo>
                  <a:pt x="33429" y="2369"/>
                  <a:pt x="33925" y="2339"/>
                  <a:pt x="34409" y="2339"/>
                </a:cubicBezTo>
                <a:close/>
                <a:moveTo>
                  <a:pt x="34187" y="3107"/>
                </a:moveTo>
                <a:cubicBezTo>
                  <a:pt x="35613" y="3107"/>
                  <a:pt x="36940" y="3372"/>
                  <a:pt x="38215" y="3904"/>
                </a:cubicBezTo>
                <a:cubicBezTo>
                  <a:pt x="39303" y="4355"/>
                  <a:pt x="40236" y="4972"/>
                  <a:pt x="41009" y="5742"/>
                </a:cubicBezTo>
                <a:cubicBezTo>
                  <a:pt x="41778" y="6511"/>
                  <a:pt x="42368" y="7455"/>
                  <a:pt x="42818" y="8635"/>
                </a:cubicBezTo>
                <a:cubicBezTo>
                  <a:pt x="43177" y="9575"/>
                  <a:pt x="43396" y="10536"/>
                  <a:pt x="43627" y="11600"/>
                </a:cubicBezTo>
                <a:cubicBezTo>
                  <a:pt x="43691" y="11903"/>
                  <a:pt x="43755" y="12202"/>
                  <a:pt x="43814" y="12461"/>
                </a:cubicBezTo>
                <a:lnTo>
                  <a:pt x="43779" y="12473"/>
                </a:lnTo>
                <a:lnTo>
                  <a:pt x="43759" y="12401"/>
                </a:lnTo>
                <a:cubicBezTo>
                  <a:pt x="43559" y="11707"/>
                  <a:pt x="43352" y="10990"/>
                  <a:pt x="43125" y="10293"/>
                </a:cubicBezTo>
                <a:cubicBezTo>
                  <a:pt x="42806" y="9288"/>
                  <a:pt x="42368" y="8376"/>
                  <a:pt x="41830" y="7583"/>
                </a:cubicBezTo>
                <a:cubicBezTo>
                  <a:pt x="41180" y="6622"/>
                  <a:pt x="40311" y="5821"/>
                  <a:pt x="39259" y="5200"/>
                </a:cubicBezTo>
                <a:cubicBezTo>
                  <a:pt x="37753" y="4307"/>
                  <a:pt x="36067" y="3825"/>
                  <a:pt x="34246" y="3773"/>
                </a:cubicBezTo>
                <a:cubicBezTo>
                  <a:pt x="34134" y="3769"/>
                  <a:pt x="34027" y="3769"/>
                  <a:pt x="33915" y="3769"/>
                </a:cubicBezTo>
                <a:cubicBezTo>
                  <a:pt x="32580" y="3769"/>
                  <a:pt x="31209" y="3992"/>
                  <a:pt x="29603" y="4474"/>
                </a:cubicBezTo>
                <a:cubicBezTo>
                  <a:pt x="28256" y="4881"/>
                  <a:pt x="26973" y="5387"/>
                  <a:pt x="25454" y="6024"/>
                </a:cubicBezTo>
                <a:cubicBezTo>
                  <a:pt x="24709" y="6339"/>
                  <a:pt x="23960" y="6658"/>
                  <a:pt x="23231" y="6965"/>
                </a:cubicBezTo>
                <a:cubicBezTo>
                  <a:pt x="22330" y="7352"/>
                  <a:pt x="21397" y="7750"/>
                  <a:pt x="20477" y="8133"/>
                </a:cubicBezTo>
                <a:cubicBezTo>
                  <a:pt x="18608" y="8914"/>
                  <a:pt x="16607" y="9667"/>
                  <a:pt x="14527" y="10372"/>
                </a:cubicBezTo>
                <a:cubicBezTo>
                  <a:pt x="14081" y="10528"/>
                  <a:pt x="13618" y="10679"/>
                  <a:pt x="13172" y="10827"/>
                </a:cubicBezTo>
                <a:lnTo>
                  <a:pt x="13104" y="10851"/>
                </a:lnTo>
                <a:cubicBezTo>
                  <a:pt x="12949" y="10902"/>
                  <a:pt x="12793" y="10950"/>
                  <a:pt x="12634" y="11006"/>
                </a:cubicBezTo>
                <a:lnTo>
                  <a:pt x="12614" y="11010"/>
                </a:lnTo>
                <a:cubicBezTo>
                  <a:pt x="12588" y="11025"/>
                  <a:pt x="12569" y="11033"/>
                  <a:pt x="12553" y="11033"/>
                </a:cubicBezTo>
                <a:cubicBezTo>
                  <a:pt x="12543" y="11033"/>
                  <a:pt x="12535" y="11030"/>
                  <a:pt x="12526" y="11026"/>
                </a:cubicBezTo>
                <a:lnTo>
                  <a:pt x="12490" y="11006"/>
                </a:lnTo>
                <a:lnTo>
                  <a:pt x="12785" y="10886"/>
                </a:lnTo>
                <a:cubicBezTo>
                  <a:pt x="16045" y="9559"/>
                  <a:pt x="19508" y="8073"/>
                  <a:pt x="23370" y="6355"/>
                </a:cubicBezTo>
                <a:cubicBezTo>
                  <a:pt x="24912" y="5666"/>
                  <a:pt x="26582" y="4944"/>
                  <a:pt x="28332" y="4307"/>
                </a:cubicBezTo>
                <a:cubicBezTo>
                  <a:pt x="29966" y="3713"/>
                  <a:pt x="31341" y="3366"/>
                  <a:pt x="32664" y="3203"/>
                </a:cubicBezTo>
                <a:cubicBezTo>
                  <a:pt x="33185" y="3139"/>
                  <a:pt x="33692" y="3107"/>
                  <a:pt x="34187" y="3107"/>
                </a:cubicBezTo>
                <a:close/>
                <a:moveTo>
                  <a:pt x="33942" y="3869"/>
                </a:moveTo>
                <a:cubicBezTo>
                  <a:pt x="34924" y="3869"/>
                  <a:pt x="35861" y="3995"/>
                  <a:pt x="36773" y="4247"/>
                </a:cubicBezTo>
                <a:cubicBezTo>
                  <a:pt x="38040" y="4602"/>
                  <a:pt x="39176" y="5164"/>
                  <a:pt x="40148" y="5925"/>
                </a:cubicBezTo>
                <a:cubicBezTo>
                  <a:pt x="41168" y="6726"/>
                  <a:pt x="41957" y="7758"/>
                  <a:pt x="42551" y="9085"/>
                </a:cubicBezTo>
                <a:cubicBezTo>
                  <a:pt x="42958" y="9990"/>
                  <a:pt x="43237" y="10942"/>
                  <a:pt x="43516" y="11915"/>
                </a:cubicBezTo>
                <a:cubicBezTo>
                  <a:pt x="43627" y="12293"/>
                  <a:pt x="43735" y="12676"/>
                  <a:pt x="43818" y="12967"/>
                </a:cubicBezTo>
                <a:lnTo>
                  <a:pt x="43787" y="12975"/>
                </a:lnTo>
                <a:cubicBezTo>
                  <a:pt x="43767" y="12927"/>
                  <a:pt x="43751" y="12875"/>
                  <a:pt x="43731" y="12827"/>
                </a:cubicBezTo>
                <a:cubicBezTo>
                  <a:pt x="43675" y="12672"/>
                  <a:pt x="43615" y="12512"/>
                  <a:pt x="43559" y="12357"/>
                </a:cubicBezTo>
                <a:cubicBezTo>
                  <a:pt x="43276" y="11564"/>
                  <a:pt x="42978" y="10747"/>
                  <a:pt x="42611" y="9970"/>
                </a:cubicBezTo>
                <a:cubicBezTo>
                  <a:pt x="42101" y="8906"/>
                  <a:pt x="41519" y="8049"/>
                  <a:pt x="40830" y="7344"/>
                </a:cubicBezTo>
                <a:cubicBezTo>
                  <a:pt x="40180" y="6682"/>
                  <a:pt x="39407" y="6120"/>
                  <a:pt x="38534" y="5670"/>
                </a:cubicBezTo>
                <a:cubicBezTo>
                  <a:pt x="37095" y="4940"/>
                  <a:pt x="35529" y="4550"/>
                  <a:pt x="33891" y="4526"/>
                </a:cubicBezTo>
                <a:cubicBezTo>
                  <a:pt x="33833" y="4525"/>
                  <a:pt x="33774" y="4525"/>
                  <a:pt x="33715" y="4525"/>
                </a:cubicBezTo>
                <a:cubicBezTo>
                  <a:pt x="32476" y="4525"/>
                  <a:pt x="31168" y="4725"/>
                  <a:pt x="29719" y="5144"/>
                </a:cubicBezTo>
                <a:cubicBezTo>
                  <a:pt x="28164" y="5594"/>
                  <a:pt x="26654" y="6212"/>
                  <a:pt x="25327" y="6758"/>
                </a:cubicBezTo>
                <a:cubicBezTo>
                  <a:pt x="24837" y="6961"/>
                  <a:pt x="24339" y="7172"/>
                  <a:pt x="23852" y="7371"/>
                </a:cubicBezTo>
                <a:lnTo>
                  <a:pt x="23844" y="7375"/>
                </a:lnTo>
                <a:cubicBezTo>
                  <a:pt x="22394" y="7985"/>
                  <a:pt x="20895" y="8611"/>
                  <a:pt x="19385" y="9153"/>
                </a:cubicBezTo>
                <a:cubicBezTo>
                  <a:pt x="17089" y="9986"/>
                  <a:pt x="14917" y="10627"/>
                  <a:pt x="12745" y="11122"/>
                </a:cubicBezTo>
                <a:cubicBezTo>
                  <a:pt x="12730" y="11134"/>
                  <a:pt x="12722" y="11134"/>
                  <a:pt x="12706" y="11134"/>
                </a:cubicBezTo>
                <a:lnTo>
                  <a:pt x="12594" y="11126"/>
                </a:lnTo>
                <a:lnTo>
                  <a:pt x="12730" y="11082"/>
                </a:lnTo>
                <a:cubicBezTo>
                  <a:pt x="12825" y="11054"/>
                  <a:pt x="12921" y="11022"/>
                  <a:pt x="13008" y="10990"/>
                </a:cubicBezTo>
                <a:cubicBezTo>
                  <a:pt x="15830" y="10081"/>
                  <a:pt x="18707" y="8997"/>
                  <a:pt x="21573" y="7790"/>
                </a:cubicBezTo>
                <a:lnTo>
                  <a:pt x="22127" y="7555"/>
                </a:lnTo>
                <a:cubicBezTo>
                  <a:pt x="23793" y="6845"/>
                  <a:pt x="25514" y="6120"/>
                  <a:pt x="27216" y="5423"/>
                </a:cubicBezTo>
                <a:cubicBezTo>
                  <a:pt x="28806" y="4773"/>
                  <a:pt x="30245" y="4335"/>
                  <a:pt x="31624" y="4088"/>
                </a:cubicBezTo>
                <a:cubicBezTo>
                  <a:pt x="32428" y="3942"/>
                  <a:pt x="33198" y="3869"/>
                  <a:pt x="33942" y="3869"/>
                </a:cubicBezTo>
                <a:close/>
                <a:moveTo>
                  <a:pt x="33721" y="4629"/>
                </a:moveTo>
                <a:cubicBezTo>
                  <a:pt x="34765" y="4629"/>
                  <a:pt x="35764" y="4773"/>
                  <a:pt x="36737" y="5064"/>
                </a:cubicBezTo>
                <a:cubicBezTo>
                  <a:pt x="37968" y="5435"/>
                  <a:pt x="39068" y="6001"/>
                  <a:pt x="40021" y="6750"/>
                </a:cubicBezTo>
                <a:cubicBezTo>
                  <a:pt x="40929" y="7467"/>
                  <a:pt x="41674" y="8392"/>
                  <a:pt x="42296" y="9571"/>
                </a:cubicBezTo>
                <a:cubicBezTo>
                  <a:pt x="42770" y="10476"/>
                  <a:pt x="43121" y="11440"/>
                  <a:pt x="43460" y="12377"/>
                </a:cubicBezTo>
                <a:cubicBezTo>
                  <a:pt x="43595" y="12756"/>
                  <a:pt x="43739" y="13130"/>
                  <a:pt x="43886" y="13513"/>
                </a:cubicBezTo>
                <a:lnTo>
                  <a:pt x="43850" y="13529"/>
                </a:lnTo>
                <a:lnTo>
                  <a:pt x="43806" y="13437"/>
                </a:lnTo>
                <a:cubicBezTo>
                  <a:pt x="43671" y="13158"/>
                  <a:pt x="43539" y="12875"/>
                  <a:pt x="43412" y="12592"/>
                </a:cubicBezTo>
                <a:cubicBezTo>
                  <a:pt x="43121" y="11974"/>
                  <a:pt x="42826" y="11333"/>
                  <a:pt x="42515" y="10707"/>
                </a:cubicBezTo>
                <a:cubicBezTo>
                  <a:pt x="42025" y="9739"/>
                  <a:pt x="41403" y="8870"/>
                  <a:pt x="40666" y="8129"/>
                </a:cubicBezTo>
                <a:cubicBezTo>
                  <a:pt x="39929" y="7391"/>
                  <a:pt x="39056" y="6782"/>
                  <a:pt x="38068" y="6315"/>
                </a:cubicBezTo>
                <a:cubicBezTo>
                  <a:pt x="36621" y="5634"/>
                  <a:pt x="35071" y="5287"/>
                  <a:pt x="33461" y="5287"/>
                </a:cubicBezTo>
                <a:cubicBezTo>
                  <a:pt x="32995" y="5287"/>
                  <a:pt x="32516" y="5319"/>
                  <a:pt x="32038" y="5379"/>
                </a:cubicBezTo>
                <a:cubicBezTo>
                  <a:pt x="30906" y="5518"/>
                  <a:pt x="29751" y="5797"/>
                  <a:pt x="28396" y="6264"/>
                </a:cubicBezTo>
                <a:cubicBezTo>
                  <a:pt x="26997" y="6750"/>
                  <a:pt x="25606" y="7320"/>
                  <a:pt x="24267" y="7878"/>
                </a:cubicBezTo>
                <a:lnTo>
                  <a:pt x="24259" y="7886"/>
                </a:lnTo>
                <a:cubicBezTo>
                  <a:pt x="23832" y="8057"/>
                  <a:pt x="23398" y="8236"/>
                  <a:pt x="22972" y="8416"/>
                </a:cubicBezTo>
                <a:cubicBezTo>
                  <a:pt x="20421" y="9460"/>
                  <a:pt x="18122" y="10201"/>
                  <a:pt x="15942" y="10695"/>
                </a:cubicBezTo>
                <a:cubicBezTo>
                  <a:pt x="14854" y="10934"/>
                  <a:pt x="13857" y="11110"/>
                  <a:pt x="12885" y="11241"/>
                </a:cubicBezTo>
                <a:lnTo>
                  <a:pt x="12881" y="11205"/>
                </a:lnTo>
                <a:cubicBezTo>
                  <a:pt x="15942" y="10500"/>
                  <a:pt x="18998" y="9508"/>
                  <a:pt x="22214" y="8173"/>
                </a:cubicBezTo>
                <a:lnTo>
                  <a:pt x="22984" y="7854"/>
                </a:lnTo>
                <a:cubicBezTo>
                  <a:pt x="24366" y="7280"/>
                  <a:pt x="25797" y="6682"/>
                  <a:pt x="27216" y="6116"/>
                </a:cubicBezTo>
                <a:cubicBezTo>
                  <a:pt x="28790" y="5482"/>
                  <a:pt x="30141" y="5080"/>
                  <a:pt x="31456" y="4841"/>
                </a:cubicBezTo>
                <a:cubicBezTo>
                  <a:pt x="32237" y="4700"/>
                  <a:pt x="32990" y="4629"/>
                  <a:pt x="33721" y="4629"/>
                </a:cubicBezTo>
                <a:close/>
                <a:moveTo>
                  <a:pt x="33493" y="5391"/>
                </a:moveTo>
                <a:cubicBezTo>
                  <a:pt x="34094" y="5391"/>
                  <a:pt x="34679" y="5440"/>
                  <a:pt x="35254" y="5538"/>
                </a:cubicBezTo>
                <a:cubicBezTo>
                  <a:pt x="36864" y="5813"/>
                  <a:pt x="38319" y="6415"/>
                  <a:pt x="39586" y="7332"/>
                </a:cubicBezTo>
                <a:cubicBezTo>
                  <a:pt x="40523" y="8009"/>
                  <a:pt x="41316" y="8882"/>
                  <a:pt x="42001" y="9990"/>
                </a:cubicBezTo>
                <a:cubicBezTo>
                  <a:pt x="42527" y="10843"/>
                  <a:pt x="42950" y="11775"/>
                  <a:pt x="43356" y="12672"/>
                </a:cubicBezTo>
                <a:lnTo>
                  <a:pt x="43408" y="12780"/>
                </a:lnTo>
                <a:cubicBezTo>
                  <a:pt x="43571" y="13138"/>
                  <a:pt x="43739" y="13505"/>
                  <a:pt x="43906" y="13852"/>
                </a:cubicBezTo>
                <a:lnTo>
                  <a:pt x="43950" y="13943"/>
                </a:lnTo>
                <a:lnTo>
                  <a:pt x="43914" y="13955"/>
                </a:lnTo>
                <a:cubicBezTo>
                  <a:pt x="43787" y="13728"/>
                  <a:pt x="43655" y="13493"/>
                  <a:pt x="43528" y="13266"/>
                </a:cubicBezTo>
                <a:lnTo>
                  <a:pt x="43508" y="13230"/>
                </a:lnTo>
                <a:cubicBezTo>
                  <a:pt x="43177" y="12640"/>
                  <a:pt x="42838" y="12038"/>
                  <a:pt x="42491" y="11444"/>
                </a:cubicBezTo>
                <a:cubicBezTo>
                  <a:pt x="41981" y="10580"/>
                  <a:pt x="41395" y="9803"/>
                  <a:pt x="40746" y="9125"/>
                </a:cubicBezTo>
                <a:cubicBezTo>
                  <a:pt x="39706" y="8049"/>
                  <a:pt x="38414" y="7228"/>
                  <a:pt x="36916" y="6678"/>
                </a:cubicBezTo>
                <a:cubicBezTo>
                  <a:pt x="35744" y="6256"/>
                  <a:pt x="34509" y="6040"/>
                  <a:pt x="33238" y="6040"/>
                </a:cubicBezTo>
                <a:cubicBezTo>
                  <a:pt x="32480" y="6040"/>
                  <a:pt x="31699" y="6116"/>
                  <a:pt x="30918" y="6272"/>
                </a:cubicBezTo>
                <a:cubicBezTo>
                  <a:pt x="29727" y="6499"/>
                  <a:pt x="28455" y="6889"/>
                  <a:pt x="26933" y="7487"/>
                </a:cubicBezTo>
                <a:cubicBezTo>
                  <a:pt x="26232" y="7758"/>
                  <a:pt x="25518" y="8045"/>
                  <a:pt x="24829" y="8316"/>
                </a:cubicBezTo>
                <a:lnTo>
                  <a:pt x="24821" y="8324"/>
                </a:lnTo>
                <a:cubicBezTo>
                  <a:pt x="23968" y="8663"/>
                  <a:pt x="23083" y="9013"/>
                  <a:pt x="22210" y="9352"/>
                </a:cubicBezTo>
                <a:cubicBezTo>
                  <a:pt x="19911" y="10245"/>
                  <a:pt x="17731" y="10819"/>
                  <a:pt x="15551" y="11114"/>
                </a:cubicBezTo>
                <a:cubicBezTo>
                  <a:pt x="14953" y="11193"/>
                  <a:pt x="14336" y="11241"/>
                  <a:pt x="13742" y="11285"/>
                </a:cubicBezTo>
                <a:lnTo>
                  <a:pt x="13738" y="11265"/>
                </a:lnTo>
                <a:lnTo>
                  <a:pt x="13738" y="11285"/>
                </a:lnTo>
                <a:cubicBezTo>
                  <a:pt x="13570" y="11301"/>
                  <a:pt x="13403" y="11313"/>
                  <a:pt x="13232" y="11325"/>
                </a:cubicBezTo>
                <a:lnTo>
                  <a:pt x="13228" y="11297"/>
                </a:lnTo>
                <a:lnTo>
                  <a:pt x="13252" y="11293"/>
                </a:lnTo>
                <a:cubicBezTo>
                  <a:pt x="13542" y="11245"/>
                  <a:pt x="13845" y="11201"/>
                  <a:pt x="14140" y="11154"/>
                </a:cubicBezTo>
                <a:cubicBezTo>
                  <a:pt x="16687" y="10707"/>
                  <a:pt x="19261" y="9982"/>
                  <a:pt x="21796" y="8982"/>
                </a:cubicBezTo>
                <a:cubicBezTo>
                  <a:pt x="22752" y="8603"/>
                  <a:pt x="23717" y="8208"/>
                  <a:pt x="24653" y="7830"/>
                </a:cubicBezTo>
                <a:lnTo>
                  <a:pt x="24669" y="7826"/>
                </a:lnTo>
                <a:cubicBezTo>
                  <a:pt x="25199" y="7611"/>
                  <a:pt x="25745" y="7387"/>
                  <a:pt x="26287" y="7168"/>
                </a:cubicBezTo>
                <a:cubicBezTo>
                  <a:pt x="27614" y="6634"/>
                  <a:pt x="29045" y="6092"/>
                  <a:pt x="30548" y="5745"/>
                </a:cubicBezTo>
                <a:cubicBezTo>
                  <a:pt x="31579" y="5510"/>
                  <a:pt x="32555" y="5391"/>
                  <a:pt x="33493" y="5391"/>
                </a:cubicBezTo>
                <a:close/>
                <a:moveTo>
                  <a:pt x="33184" y="6144"/>
                </a:moveTo>
                <a:cubicBezTo>
                  <a:pt x="33207" y="6144"/>
                  <a:pt x="33230" y="6144"/>
                  <a:pt x="33254" y="6144"/>
                </a:cubicBezTo>
                <a:cubicBezTo>
                  <a:pt x="35509" y="6156"/>
                  <a:pt x="37578" y="6814"/>
                  <a:pt x="39395" y="8089"/>
                </a:cubicBezTo>
                <a:cubicBezTo>
                  <a:pt x="40208" y="8655"/>
                  <a:pt x="40941" y="9392"/>
                  <a:pt x="41631" y="10329"/>
                </a:cubicBezTo>
                <a:cubicBezTo>
                  <a:pt x="42252" y="11161"/>
                  <a:pt x="42758" y="12082"/>
                  <a:pt x="43249" y="12971"/>
                </a:cubicBezTo>
                <a:cubicBezTo>
                  <a:pt x="43328" y="13110"/>
                  <a:pt x="43400" y="13250"/>
                  <a:pt x="43480" y="13389"/>
                </a:cubicBezTo>
                <a:cubicBezTo>
                  <a:pt x="43627" y="13648"/>
                  <a:pt x="43779" y="13911"/>
                  <a:pt x="43930" y="14166"/>
                </a:cubicBezTo>
                <a:lnTo>
                  <a:pt x="44018" y="14322"/>
                </a:lnTo>
                <a:lnTo>
                  <a:pt x="43990" y="14342"/>
                </a:lnTo>
                <a:cubicBezTo>
                  <a:pt x="43918" y="14246"/>
                  <a:pt x="43854" y="14146"/>
                  <a:pt x="43787" y="14051"/>
                </a:cubicBezTo>
                <a:cubicBezTo>
                  <a:pt x="43607" y="13792"/>
                  <a:pt x="43428" y="13525"/>
                  <a:pt x="43253" y="13262"/>
                </a:cubicBezTo>
                <a:lnTo>
                  <a:pt x="43249" y="13258"/>
                </a:lnTo>
                <a:cubicBezTo>
                  <a:pt x="42898" y="12740"/>
                  <a:pt x="42535" y="12206"/>
                  <a:pt x="42165" y="11688"/>
                </a:cubicBezTo>
                <a:cubicBezTo>
                  <a:pt x="41180" y="10313"/>
                  <a:pt x="40120" y="9284"/>
                  <a:pt x="38929" y="8531"/>
                </a:cubicBezTo>
                <a:cubicBezTo>
                  <a:pt x="37151" y="7411"/>
                  <a:pt x="35198" y="6825"/>
                  <a:pt x="33130" y="6802"/>
                </a:cubicBezTo>
                <a:cubicBezTo>
                  <a:pt x="33077" y="6801"/>
                  <a:pt x="33025" y="6800"/>
                  <a:pt x="32972" y="6800"/>
                </a:cubicBezTo>
                <a:cubicBezTo>
                  <a:pt x="31694" y="6800"/>
                  <a:pt x="30371" y="7033"/>
                  <a:pt x="28802" y="7519"/>
                </a:cubicBezTo>
                <a:cubicBezTo>
                  <a:pt x="27591" y="7898"/>
                  <a:pt x="26395" y="8376"/>
                  <a:pt x="25239" y="8838"/>
                </a:cubicBezTo>
                <a:cubicBezTo>
                  <a:pt x="25020" y="8930"/>
                  <a:pt x="24801" y="9013"/>
                  <a:pt x="24578" y="9105"/>
                </a:cubicBezTo>
                <a:cubicBezTo>
                  <a:pt x="23003" y="9731"/>
                  <a:pt x="21577" y="10285"/>
                  <a:pt x="20078" y="10687"/>
                </a:cubicBezTo>
                <a:cubicBezTo>
                  <a:pt x="18128" y="11222"/>
                  <a:pt x="16201" y="11489"/>
                  <a:pt x="14342" y="11489"/>
                </a:cubicBezTo>
                <a:cubicBezTo>
                  <a:pt x="14301" y="11489"/>
                  <a:pt x="14261" y="11489"/>
                  <a:pt x="14220" y="11488"/>
                </a:cubicBezTo>
                <a:cubicBezTo>
                  <a:pt x="13949" y="11488"/>
                  <a:pt x="13678" y="11476"/>
                  <a:pt x="13407" y="11460"/>
                </a:cubicBezTo>
                <a:lnTo>
                  <a:pt x="13407" y="11436"/>
                </a:lnTo>
                <a:cubicBezTo>
                  <a:pt x="13578" y="11425"/>
                  <a:pt x="13758" y="11417"/>
                  <a:pt x="13937" y="11401"/>
                </a:cubicBezTo>
                <a:cubicBezTo>
                  <a:pt x="16053" y="11237"/>
                  <a:pt x="18161" y="10819"/>
                  <a:pt x="20373" y="10113"/>
                </a:cubicBezTo>
                <a:cubicBezTo>
                  <a:pt x="21848" y="9647"/>
                  <a:pt x="23306" y="9053"/>
                  <a:pt x="24717" y="8483"/>
                </a:cubicBezTo>
                <a:lnTo>
                  <a:pt x="24765" y="8459"/>
                </a:lnTo>
                <a:cubicBezTo>
                  <a:pt x="24988" y="8372"/>
                  <a:pt x="25215" y="8284"/>
                  <a:pt x="25438" y="8188"/>
                </a:cubicBezTo>
                <a:cubicBezTo>
                  <a:pt x="26734" y="7662"/>
                  <a:pt x="28073" y="7124"/>
                  <a:pt x="29464" y="6726"/>
                </a:cubicBezTo>
                <a:cubicBezTo>
                  <a:pt x="30831" y="6335"/>
                  <a:pt x="32048" y="6144"/>
                  <a:pt x="33184" y="6144"/>
                </a:cubicBezTo>
                <a:close/>
                <a:moveTo>
                  <a:pt x="33019" y="6907"/>
                </a:moveTo>
                <a:cubicBezTo>
                  <a:pt x="35228" y="6907"/>
                  <a:pt x="37305" y="7557"/>
                  <a:pt x="39204" y="8842"/>
                </a:cubicBezTo>
                <a:cubicBezTo>
                  <a:pt x="39965" y="9360"/>
                  <a:pt x="40690" y="10030"/>
                  <a:pt x="41427" y="10906"/>
                </a:cubicBezTo>
                <a:cubicBezTo>
                  <a:pt x="42037" y="11632"/>
                  <a:pt x="42571" y="12429"/>
                  <a:pt x="43089" y="13198"/>
                </a:cubicBezTo>
                <a:cubicBezTo>
                  <a:pt x="43181" y="13337"/>
                  <a:pt x="43276" y="13485"/>
                  <a:pt x="43372" y="13624"/>
                </a:cubicBezTo>
                <a:cubicBezTo>
                  <a:pt x="43535" y="13867"/>
                  <a:pt x="43711" y="14115"/>
                  <a:pt x="43878" y="14354"/>
                </a:cubicBezTo>
                <a:cubicBezTo>
                  <a:pt x="43950" y="14461"/>
                  <a:pt x="44018" y="14561"/>
                  <a:pt x="44089" y="14653"/>
                </a:cubicBezTo>
                <a:lnTo>
                  <a:pt x="44054" y="14680"/>
                </a:lnTo>
                <a:cubicBezTo>
                  <a:pt x="43934" y="14529"/>
                  <a:pt x="43814" y="14386"/>
                  <a:pt x="43691" y="14234"/>
                </a:cubicBezTo>
                <a:cubicBezTo>
                  <a:pt x="43336" y="13804"/>
                  <a:pt x="42974" y="13353"/>
                  <a:pt x="42603" y="12919"/>
                </a:cubicBezTo>
                <a:cubicBezTo>
                  <a:pt x="42196" y="12437"/>
                  <a:pt x="41754" y="11935"/>
                  <a:pt x="41248" y="11377"/>
                </a:cubicBezTo>
                <a:cubicBezTo>
                  <a:pt x="40818" y="10902"/>
                  <a:pt x="40323" y="10448"/>
                  <a:pt x="39730" y="9986"/>
                </a:cubicBezTo>
                <a:cubicBezTo>
                  <a:pt x="38765" y="9233"/>
                  <a:pt x="37669" y="8635"/>
                  <a:pt x="36478" y="8212"/>
                </a:cubicBezTo>
                <a:cubicBezTo>
                  <a:pt x="35286" y="7786"/>
                  <a:pt x="34043" y="7571"/>
                  <a:pt x="32771" y="7571"/>
                </a:cubicBezTo>
                <a:cubicBezTo>
                  <a:pt x="31823" y="7571"/>
                  <a:pt x="30846" y="7690"/>
                  <a:pt x="29870" y="7929"/>
                </a:cubicBezTo>
                <a:cubicBezTo>
                  <a:pt x="28607" y="8236"/>
                  <a:pt x="27399" y="8687"/>
                  <a:pt x="26064" y="9201"/>
                </a:cubicBezTo>
                <a:cubicBezTo>
                  <a:pt x="25773" y="9308"/>
                  <a:pt x="25482" y="9424"/>
                  <a:pt x="25195" y="9532"/>
                </a:cubicBezTo>
                <a:cubicBezTo>
                  <a:pt x="24131" y="9942"/>
                  <a:pt x="23031" y="10364"/>
                  <a:pt x="21935" y="10747"/>
                </a:cubicBezTo>
                <a:cubicBezTo>
                  <a:pt x="20134" y="11381"/>
                  <a:pt x="18249" y="11723"/>
                  <a:pt x="16340" y="11779"/>
                </a:cubicBezTo>
                <a:cubicBezTo>
                  <a:pt x="16186" y="11783"/>
                  <a:pt x="16031" y="11785"/>
                  <a:pt x="15878" y="11785"/>
                </a:cubicBezTo>
                <a:cubicBezTo>
                  <a:pt x="15097" y="11785"/>
                  <a:pt x="14331" y="11734"/>
                  <a:pt x="13598" y="11624"/>
                </a:cubicBezTo>
                <a:lnTo>
                  <a:pt x="13602" y="11592"/>
                </a:lnTo>
                <a:cubicBezTo>
                  <a:pt x="13722" y="11596"/>
                  <a:pt x="13865" y="11600"/>
                  <a:pt x="14017" y="11600"/>
                </a:cubicBezTo>
                <a:cubicBezTo>
                  <a:pt x="14125" y="11602"/>
                  <a:pt x="14234" y="11603"/>
                  <a:pt x="14344" y="11603"/>
                </a:cubicBezTo>
                <a:cubicBezTo>
                  <a:pt x="15585" y="11603"/>
                  <a:pt x="16868" y="11478"/>
                  <a:pt x="18249" y="11221"/>
                </a:cubicBezTo>
                <a:cubicBezTo>
                  <a:pt x="19827" y="10926"/>
                  <a:pt x="21473" y="10436"/>
                  <a:pt x="23573" y="9611"/>
                </a:cubicBezTo>
                <a:cubicBezTo>
                  <a:pt x="23944" y="9468"/>
                  <a:pt x="24311" y="9324"/>
                  <a:pt x="24685" y="9181"/>
                </a:cubicBezTo>
                <a:lnTo>
                  <a:pt x="24749" y="9153"/>
                </a:lnTo>
                <a:cubicBezTo>
                  <a:pt x="25761" y="8754"/>
                  <a:pt x="26813" y="8344"/>
                  <a:pt x="27850" y="7953"/>
                </a:cubicBezTo>
                <a:cubicBezTo>
                  <a:pt x="29240" y="7435"/>
                  <a:pt x="30504" y="7116"/>
                  <a:pt x="31715" y="6981"/>
                </a:cubicBezTo>
                <a:cubicBezTo>
                  <a:pt x="32154" y="6932"/>
                  <a:pt x="32589" y="6907"/>
                  <a:pt x="33019" y="6907"/>
                </a:cubicBezTo>
                <a:close/>
                <a:moveTo>
                  <a:pt x="32781" y="7665"/>
                </a:moveTo>
                <a:cubicBezTo>
                  <a:pt x="34372" y="7665"/>
                  <a:pt x="35944" y="8021"/>
                  <a:pt x="37462" y="8719"/>
                </a:cubicBezTo>
                <a:cubicBezTo>
                  <a:pt x="38570" y="9233"/>
                  <a:pt x="39602" y="9926"/>
                  <a:pt x="40531" y="10787"/>
                </a:cubicBezTo>
                <a:cubicBezTo>
                  <a:pt x="41316" y="11516"/>
                  <a:pt x="41993" y="12305"/>
                  <a:pt x="42491" y="12919"/>
                </a:cubicBezTo>
                <a:cubicBezTo>
                  <a:pt x="42794" y="13294"/>
                  <a:pt x="43101" y="13668"/>
                  <a:pt x="43412" y="14043"/>
                </a:cubicBezTo>
                <a:cubicBezTo>
                  <a:pt x="43687" y="14382"/>
                  <a:pt x="43966" y="14712"/>
                  <a:pt x="44237" y="15047"/>
                </a:cubicBezTo>
                <a:lnTo>
                  <a:pt x="44209" y="15071"/>
                </a:lnTo>
                <a:lnTo>
                  <a:pt x="43958" y="14824"/>
                </a:lnTo>
                <a:cubicBezTo>
                  <a:pt x="43719" y="14577"/>
                  <a:pt x="43476" y="14330"/>
                  <a:pt x="43237" y="14087"/>
                </a:cubicBezTo>
                <a:cubicBezTo>
                  <a:pt x="42730" y="13561"/>
                  <a:pt x="42200" y="13023"/>
                  <a:pt x="41666" y="12497"/>
                </a:cubicBezTo>
                <a:cubicBezTo>
                  <a:pt x="40566" y="11405"/>
                  <a:pt x="39502" y="10572"/>
                  <a:pt x="38414" y="9954"/>
                </a:cubicBezTo>
                <a:cubicBezTo>
                  <a:pt x="36673" y="8958"/>
                  <a:pt x="34848" y="8412"/>
                  <a:pt x="32998" y="8332"/>
                </a:cubicBezTo>
                <a:cubicBezTo>
                  <a:pt x="32844" y="8325"/>
                  <a:pt x="32690" y="8321"/>
                  <a:pt x="32534" y="8321"/>
                </a:cubicBezTo>
                <a:cubicBezTo>
                  <a:pt x="31460" y="8321"/>
                  <a:pt x="30336" y="8490"/>
                  <a:pt x="29101" y="8838"/>
                </a:cubicBezTo>
                <a:cubicBezTo>
                  <a:pt x="27885" y="9177"/>
                  <a:pt x="26690" y="9647"/>
                  <a:pt x="25538" y="10093"/>
                </a:cubicBezTo>
                <a:lnTo>
                  <a:pt x="25415" y="10145"/>
                </a:lnTo>
                <a:cubicBezTo>
                  <a:pt x="24119" y="10647"/>
                  <a:pt x="22776" y="11169"/>
                  <a:pt x="21417" y="11556"/>
                </a:cubicBezTo>
                <a:cubicBezTo>
                  <a:pt x="19987" y="11959"/>
                  <a:pt x="18548" y="12166"/>
                  <a:pt x="17133" y="12166"/>
                </a:cubicBezTo>
                <a:lnTo>
                  <a:pt x="17093" y="12166"/>
                </a:lnTo>
                <a:cubicBezTo>
                  <a:pt x="15970" y="12166"/>
                  <a:pt x="14882" y="12042"/>
                  <a:pt x="13865" y="11799"/>
                </a:cubicBezTo>
                <a:lnTo>
                  <a:pt x="13869" y="11763"/>
                </a:lnTo>
                <a:cubicBezTo>
                  <a:pt x="13925" y="11767"/>
                  <a:pt x="13977" y="11779"/>
                  <a:pt x="14025" y="11783"/>
                </a:cubicBezTo>
                <a:cubicBezTo>
                  <a:pt x="14637" y="11852"/>
                  <a:pt x="15256" y="11886"/>
                  <a:pt x="15883" y="11886"/>
                </a:cubicBezTo>
                <a:cubicBezTo>
                  <a:pt x="17292" y="11886"/>
                  <a:pt x="18734" y="11712"/>
                  <a:pt x="20194" y="11365"/>
                </a:cubicBezTo>
                <a:cubicBezTo>
                  <a:pt x="21581" y="11034"/>
                  <a:pt x="22916" y="10540"/>
                  <a:pt x="24398" y="9970"/>
                </a:cubicBezTo>
                <a:cubicBezTo>
                  <a:pt x="24606" y="9890"/>
                  <a:pt x="24821" y="9806"/>
                  <a:pt x="25028" y="9727"/>
                </a:cubicBezTo>
                <a:lnTo>
                  <a:pt x="25036" y="9727"/>
                </a:lnTo>
                <a:cubicBezTo>
                  <a:pt x="26156" y="9296"/>
                  <a:pt x="27312" y="8850"/>
                  <a:pt x="28463" y="8448"/>
                </a:cubicBezTo>
                <a:cubicBezTo>
                  <a:pt x="29766" y="7989"/>
                  <a:pt x="31074" y="7730"/>
                  <a:pt x="32341" y="7674"/>
                </a:cubicBezTo>
                <a:cubicBezTo>
                  <a:pt x="32488" y="7668"/>
                  <a:pt x="32634" y="7665"/>
                  <a:pt x="32781" y="7665"/>
                </a:cubicBezTo>
                <a:close/>
                <a:moveTo>
                  <a:pt x="32558" y="8422"/>
                </a:moveTo>
                <a:cubicBezTo>
                  <a:pt x="33680" y="8422"/>
                  <a:pt x="34811" y="8603"/>
                  <a:pt x="35920" y="8962"/>
                </a:cubicBezTo>
                <a:cubicBezTo>
                  <a:pt x="37454" y="9452"/>
                  <a:pt x="38893" y="10241"/>
                  <a:pt x="40192" y="11305"/>
                </a:cubicBezTo>
                <a:cubicBezTo>
                  <a:pt x="41140" y="12082"/>
                  <a:pt x="41981" y="12931"/>
                  <a:pt x="42679" y="13656"/>
                </a:cubicBezTo>
                <a:cubicBezTo>
                  <a:pt x="43041" y="14035"/>
                  <a:pt x="43416" y="14409"/>
                  <a:pt x="43779" y="14772"/>
                </a:cubicBezTo>
                <a:lnTo>
                  <a:pt x="43795" y="14788"/>
                </a:lnTo>
                <a:cubicBezTo>
                  <a:pt x="43950" y="14940"/>
                  <a:pt x="44097" y="15091"/>
                  <a:pt x="44253" y="15242"/>
                </a:cubicBezTo>
                <a:lnTo>
                  <a:pt x="44269" y="15258"/>
                </a:lnTo>
                <a:lnTo>
                  <a:pt x="44317" y="15306"/>
                </a:lnTo>
                <a:lnTo>
                  <a:pt x="44416" y="15438"/>
                </a:lnTo>
                <a:lnTo>
                  <a:pt x="44416" y="15438"/>
                </a:lnTo>
                <a:lnTo>
                  <a:pt x="44209" y="15266"/>
                </a:lnTo>
                <a:cubicBezTo>
                  <a:pt x="44074" y="15159"/>
                  <a:pt x="43946" y="15059"/>
                  <a:pt x="43818" y="14947"/>
                </a:cubicBezTo>
                <a:cubicBezTo>
                  <a:pt x="43516" y="14692"/>
                  <a:pt x="43217" y="14433"/>
                  <a:pt x="42914" y="14174"/>
                </a:cubicBezTo>
                <a:cubicBezTo>
                  <a:pt x="42324" y="13676"/>
                  <a:pt x="41722" y="13158"/>
                  <a:pt x="41120" y="12664"/>
                </a:cubicBezTo>
                <a:cubicBezTo>
                  <a:pt x="39574" y="11401"/>
                  <a:pt x="38076" y="10500"/>
                  <a:pt x="36541" y="9906"/>
                </a:cubicBezTo>
                <a:cubicBezTo>
                  <a:pt x="35099" y="9352"/>
                  <a:pt x="33723" y="9084"/>
                  <a:pt x="32328" y="9084"/>
                </a:cubicBezTo>
                <a:cubicBezTo>
                  <a:pt x="32278" y="9084"/>
                  <a:pt x="32228" y="9084"/>
                  <a:pt x="32178" y="9085"/>
                </a:cubicBezTo>
                <a:cubicBezTo>
                  <a:pt x="31193" y="9097"/>
                  <a:pt x="30157" y="9257"/>
                  <a:pt x="29013" y="9571"/>
                </a:cubicBezTo>
                <a:cubicBezTo>
                  <a:pt x="27838" y="9894"/>
                  <a:pt x="26682" y="10345"/>
                  <a:pt x="25566" y="10771"/>
                </a:cubicBezTo>
                <a:lnTo>
                  <a:pt x="25255" y="10890"/>
                </a:lnTo>
                <a:cubicBezTo>
                  <a:pt x="23928" y="11405"/>
                  <a:pt x="22729" y="11855"/>
                  <a:pt x="21473" y="12178"/>
                </a:cubicBezTo>
                <a:cubicBezTo>
                  <a:pt x="20319" y="12474"/>
                  <a:pt x="19174" y="12623"/>
                  <a:pt x="18045" y="12623"/>
                </a:cubicBezTo>
                <a:cubicBezTo>
                  <a:pt x="16898" y="12623"/>
                  <a:pt x="15767" y="12469"/>
                  <a:pt x="14662" y="12162"/>
                </a:cubicBezTo>
                <a:cubicBezTo>
                  <a:pt x="14523" y="12122"/>
                  <a:pt x="14367" y="12078"/>
                  <a:pt x="14180" y="12006"/>
                </a:cubicBezTo>
                <a:lnTo>
                  <a:pt x="14188" y="11974"/>
                </a:lnTo>
                <a:cubicBezTo>
                  <a:pt x="14383" y="12014"/>
                  <a:pt x="14543" y="12042"/>
                  <a:pt x="14686" y="12070"/>
                </a:cubicBezTo>
                <a:cubicBezTo>
                  <a:pt x="15483" y="12203"/>
                  <a:pt x="16290" y="12270"/>
                  <a:pt x="17104" y="12270"/>
                </a:cubicBezTo>
                <a:cubicBezTo>
                  <a:pt x="18436" y="12270"/>
                  <a:pt x="19787" y="12092"/>
                  <a:pt x="21142" y="11735"/>
                </a:cubicBezTo>
                <a:cubicBezTo>
                  <a:pt x="22458" y="11393"/>
                  <a:pt x="23725" y="10914"/>
                  <a:pt x="25120" y="10364"/>
                </a:cubicBezTo>
                <a:cubicBezTo>
                  <a:pt x="25255" y="10317"/>
                  <a:pt x="25387" y="10261"/>
                  <a:pt x="25518" y="10209"/>
                </a:cubicBezTo>
                <a:cubicBezTo>
                  <a:pt x="26590" y="9791"/>
                  <a:pt x="27694" y="9360"/>
                  <a:pt x="28814" y="9025"/>
                </a:cubicBezTo>
                <a:cubicBezTo>
                  <a:pt x="30061" y="8655"/>
                  <a:pt x="31169" y="8455"/>
                  <a:pt x="32221" y="8428"/>
                </a:cubicBezTo>
                <a:cubicBezTo>
                  <a:pt x="32333" y="8424"/>
                  <a:pt x="32446" y="8422"/>
                  <a:pt x="32558" y="8422"/>
                </a:cubicBezTo>
                <a:close/>
                <a:moveTo>
                  <a:pt x="32329" y="9172"/>
                </a:moveTo>
                <a:cubicBezTo>
                  <a:pt x="33713" y="9172"/>
                  <a:pt x="35077" y="9443"/>
                  <a:pt x="36498" y="9990"/>
                </a:cubicBezTo>
                <a:cubicBezTo>
                  <a:pt x="37697" y="10452"/>
                  <a:pt x="38841" y="11086"/>
                  <a:pt x="40009" y="11935"/>
                </a:cubicBezTo>
                <a:cubicBezTo>
                  <a:pt x="40925" y="12596"/>
                  <a:pt x="41750" y="13302"/>
                  <a:pt x="42738" y="14154"/>
                </a:cubicBezTo>
                <a:cubicBezTo>
                  <a:pt x="43053" y="14425"/>
                  <a:pt x="43376" y="14692"/>
                  <a:pt x="43691" y="14951"/>
                </a:cubicBezTo>
                <a:lnTo>
                  <a:pt x="43695" y="14955"/>
                </a:lnTo>
                <a:cubicBezTo>
                  <a:pt x="43882" y="15115"/>
                  <a:pt x="44101" y="15294"/>
                  <a:pt x="44313" y="15474"/>
                </a:cubicBezTo>
                <a:cubicBezTo>
                  <a:pt x="44329" y="15486"/>
                  <a:pt x="44341" y="15505"/>
                  <a:pt x="44356" y="15525"/>
                </a:cubicBezTo>
                <a:lnTo>
                  <a:pt x="44420" y="15609"/>
                </a:lnTo>
                <a:lnTo>
                  <a:pt x="44173" y="15446"/>
                </a:lnTo>
                <a:cubicBezTo>
                  <a:pt x="43998" y="15326"/>
                  <a:pt x="43818" y="15207"/>
                  <a:pt x="43639" y="15083"/>
                </a:cubicBezTo>
                <a:cubicBezTo>
                  <a:pt x="43288" y="14832"/>
                  <a:pt x="42926" y="14577"/>
                  <a:pt x="42579" y="14334"/>
                </a:cubicBezTo>
                <a:lnTo>
                  <a:pt x="42543" y="14310"/>
                </a:lnTo>
                <a:cubicBezTo>
                  <a:pt x="41794" y="13780"/>
                  <a:pt x="41021" y="13230"/>
                  <a:pt x="40244" y="12704"/>
                </a:cubicBezTo>
                <a:cubicBezTo>
                  <a:pt x="38749" y="11699"/>
                  <a:pt x="37299" y="10966"/>
                  <a:pt x="35812" y="10472"/>
                </a:cubicBezTo>
                <a:cubicBezTo>
                  <a:pt x="34525" y="10046"/>
                  <a:pt x="33297" y="9834"/>
                  <a:pt x="32074" y="9834"/>
                </a:cubicBezTo>
                <a:lnTo>
                  <a:pt x="32014" y="9834"/>
                </a:lnTo>
                <a:cubicBezTo>
                  <a:pt x="30930" y="9842"/>
                  <a:pt x="29782" y="10030"/>
                  <a:pt x="28491" y="10412"/>
                </a:cubicBezTo>
                <a:cubicBezTo>
                  <a:pt x="27499" y="10707"/>
                  <a:pt x="26518" y="11086"/>
                  <a:pt x="25570" y="11444"/>
                </a:cubicBezTo>
                <a:cubicBezTo>
                  <a:pt x="25407" y="11508"/>
                  <a:pt x="25243" y="11568"/>
                  <a:pt x="25072" y="11636"/>
                </a:cubicBezTo>
                <a:cubicBezTo>
                  <a:pt x="24044" y="12026"/>
                  <a:pt x="22836" y="12473"/>
                  <a:pt x="21621" y="12764"/>
                </a:cubicBezTo>
                <a:cubicBezTo>
                  <a:pt x="20665" y="12995"/>
                  <a:pt x="19715" y="13110"/>
                  <a:pt x="18777" y="13110"/>
                </a:cubicBezTo>
                <a:cubicBezTo>
                  <a:pt x="17548" y="13110"/>
                  <a:pt x="16338" y="12912"/>
                  <a:pt x="15161" y="12516"/>
                </a:cubicBezTo>
                <a:cubicBezTo>
                  <a:pt x="14917" y="12437"/>
                  <a:pt x="14678" y="12337"/>
                  <a:pt x="14503" y="12257"/>
                </a:cubicBezTo>
                <a:lnTo>
                  <a:pt x="14519" y="12222"/>
                </a:lnTo>
                <a:cubicBezTo>
                  <a:pt x="14591" y="12241"/>
                  <a:pt x="14666" y="12261"/>
                  <a:pt x="14738" y="12281"/>
                </a:cubicBezTo>
                <a:cubicBezTo>
                  <a:pt x="15817" y="12569"/>
                  <a:pt x="16918" y="12713"/>
                  <a:pt x="18033" y="12713"/>
                </a:cubicBezTo>
                <a:cubicBezTo>
                  <a:pt x="19124" y="12713"/>
                  <a:pt x="20228" y="12575"/>
                  <a:pt x="21338" y="12301"/>
                </a:cubicBezTo>
                <a:cubicBezTo>
                  <a:pt x="22633" y="11982"/>
                  <a:pt x="23876" y="11516"/>
                  <a:pt x="25152" y="11026"/>
                </a:cubicBezTo>
                <a:lnTo>
                  <a:pt x="25578" y="10863"/>
                </a:lnTo>
                <a:cubicBezTo>
                  <a:pt x="26602" y="10464"/>
                  <a:pt x="27658" y="10054"/>
                  <a:pt x="28734" y="9743"/>
                </a:cubicBezTo>
                <a:cubicBezTo>
                  <a:pt x="29994" y="9372"/>
                  <a:pt x="31121" y="9185"/>
                  <a:pt x="32182" y="9173"/>
                </a:cubicBezTo>
                <a:cubicBezTo>
                  <a:pt x="32231" y="9172"/>
                  <a:pt x="32280" y="9172"/>
                  <a:pt x="32329" y="9172"/>
                </a:cubicBezTo>
                <a:close/>
                <a:moveTo>
                  <a:pt x="32063" y="9945"/>
                </a:moveTo>
                <a:cubicBezTo>
                  <a:pt x="32115" y="9945"/>
                  <a:pt x="32166" y="9945"/>
                  <a:pt x="32217" y="9946"/>
                </a:cubicBezTo>
                <a:cubicBezTo>
                  <a:pt x="33648" y="9966"/>
                  <a:pt x="35083" y="10269"/>
                  <a:pt x="36613" y="10879"/>
                </a:cubicBezTo>
                <a:cubicBezTo>
                  <a:pt x="37868" y="11377"/>
                  <a:pt x="39092" y="12038"/>
                  <a:pt x="40359" y="12899"/>
                </a:cubicBezTo>
                <a:cubicBezTo>
                  <a:pt x="41128" y="13421"/>
                  <a:pt x="41902" y="13971"/>
                  <a:pt x="42651" y="14497"/>
                </a:cubicBezTo>
                <a:cubicBezTo>
                  <a:pt x="43017" y="14764"/>
                  <a:pt x="43392" y="15023"/>
                  <a:pt x="43759" y="15282"/>
                </a:cubicBezTo>
                <a:cubicBezTo>
                  <a:pt x="43854" y="15346"/>
                  <a:pt x="43950" y="15410"/>
                  <a:pt x="44034" y="15470"/>
                </a:cubicBezTo>
                <a:cubicBezTo>
                  <a:pt x="44137" y="15541"/>
                  <a:pt x="44257" y="15621"/>
                  <a:pt x="44368" y="15701"/>
                </a:cubicBezTo>
                <a:cubicBezTo>
                  <a:pt x="44392" y="15721"/>
                  <a:pt x="44412" y="15745"/>
                  <a:pt x="44428" y="15764"/>
                </a:cubicBezTo>
                <a:lnTo>
                  <a:pt x="44484" y="15840"/>
                </a:lnTo>
                <a:lnTo>
                  <a:pt x="44396" y="15784"/>
                </a:lnTo>
                <a:cubicBezTo>
                  <a:pt x="44273" y="15717"/>
                  <a:pt x="44149" y="15641"/>
                  <a:pt x="44026" y="15569"/>
                </a:cubicBezTo>
                <a:lnTo>
                  <a:pt x="44014" y="15565"/>
                </a:lnTo>
                <a:cubicBezTo>
                  <a:pt x="43679" y="15374"/>
                  <a:pt x="43340" y="15183"/>
                  <a:pt x="43005" y="14983"/>
                </a:cubicBezTo>
                <a:lnTo>
                  <a:pt x="42228" y="14521"/>
                </a:lnTo>
                <a:cubicBezTo>
                  <a:pt x="41085" y="13836"/>
                  <a:pt x="39901" y="13134"/>
                  <a:pt x="38681" y="12520"/>
                </a:cubicBezTo>
                <a:cubicBezTo>
                  <a:pt x="37394" y="11871"/>
                  <a:pt x="36215" y="11393"/>
                  <a:pt x="35067" y="11062"/>
                </a:cubicBezTo>
                <a:cubicBezTo>
                  <a:pt x="34023" y="10759"/>
                  <a:pt x="32951" y="10608"/>
                  <a:pt x="31891" y="10608"/>
                </a:cubicBezTo>
                <a:cubicBezTo>
                  <a:pt x="30787" y="10608"/>
                  <a:pt x="29667" y="10775"/>
                  <a:pt x="28571" y="11102"/>
                </a:cubicBezTo>
                <a:cubicBezTo>
                  <a:pt x="27527" y="11409"/>
                  <a:pt x="26491" y="11803"/>
                  <a:pt x="25486" y="12178"/>
                </a:cubicBezTo>
                <a:lnTo>
                  <a:pt x="24964" y="12373"/>
                </a:lnTo>
                <a:cubicBezTo>
                  <a:pt x="23984" y="12740"/>
                  <a:pt x="22836" y="13150"/>
                  <a:pt x="21656" y="13401"/>
                </a:cubicBezTo>
                <a:cubicBezTo>
                  <a:pt x="20894" y="13565"/>
                  <a:pt x="20138" y="13646"/>
                  <a:pt x="19393" y="13646"/>
                </a:cubicBezTo>
                <a:cubicBezTo>
                  <a:pt x="17760" y="13646"/>
                  <a:pt x="16173" y="13255"/>
                  <a:pt x="14654" y="12481"/>
                </a:cubicBezTo>
                <a:lnTo>
                  <a:pt x="14666" y="12449"/>
                </a:lnTo>
                <a:cubicBezTo>
                  <a:pt x="15995" y="12960"/>
                  <a:pt x="17371" y="13214"/>
                  <a:pt x="18780" y="13214"/>
                </a:cubicBezTo>
                <a:cubicBezTo>
                  <a:pt x="19843" y="13214"/>
                  <a:pt x="20925" y="13069"/>
                  <a:pt x="22019" y="12780"/>
                </a:cubicBezTo>
                <a:cubicBezTo>
                  <a:pt x="23255" y="12453"/>
                  <a:pt x="24466" y="11986"/>
                  <a:pt x="25634" y="11544"/>
                </a:cubicBezTo>
                <a:lnTo>
                  <a:pt x="25666" y="11528"/>
                </a:lnTo>
                <a:cubicBezTo>
                  <a:pt x="26789" y="11102"/>
                  <a:pt x="27945" y="10663"/>
                  <a:pt x="29121" y="10352"/>
                </a:cubicBezTo>
                <a:cubicBezTo>
                  <a:pt x="30170" y="10081"/>
                  <a:pt x="31134" y="9945"/>
                  <a:pt x="32063" y="9945"/>
                </a:cubicBezTo>
                <a:close/>
                <a:moveTo>
                  <a:pt x="35107" y="0"/>
                </a:moveTo>
                <a:cubicBezTo>
                  <a:pt x="34612" y="0"/>
                  <a:pt x="34104" y="30"/>
                  <a:pt x="33580" y="90"/>
                </a:cubicBezTo>
                <a:cubicBezTo>
                  <a:pt x="32166" y="250"/>
                  <a:pt x="30671" y="620"/>
                  <a:pt x="29017" y="1218"/>
                </a:cubicBezTo>
                <a:cubicBezTo>
                  <a:pt x="27045" y="1924"/>
                  <a:pt x="24940" y="2832"/>
                  <a:pt x="22589" y="3992"/>
                </a:cubicBezTo>
                <a:cubicBezTo>
                  <a:pt x="20565" y="4988"/>
                  <a:pt x="18548" y="6116"/>
                  <a:pt x="16579" y="7336"/>
                </a:cubicBezTo>
                <a:cubicBezTo>
                  <a:pt x="15161" y="8220"/>
                  <a:pt x="13786" y="9137"/>
                  <a:pt x="12510" y="10070"/>
                </a:cubicBezTo>
                <a:cubicBezTo>
                  <a:pt x="12375" y="10169"/>
                  <a:pt x="12239" y="10265"/>
                  <a:pt x="12108" y="10360"/>
                </a:cubicBezTo>
                <a:lnTo>
                  <a:pt x="11948" y="10472"/>
                </a:lnTo>
                <a:lnTo>
                  <a:pt x="11936" y="10464"/>
                </a:lnTo>
                <a:cubicBezTo>
                  <a:pt x="11562" y="10105"/>
                  <a:pt x="10976" y="9328"/>
                  <a:pt x="10625" y="8738"/>
                </a:cubicBezTo>
                <a:cubicBezTo>
                  <a:pt x="9589" y="7001"/>
                  <a:pt x="9083" y="5112"/>
                  <a:pt x="9119" y="3135"/>
                </a:cubicBezTo>
                <a:cubicBezTo>
                  <a:pt x="9119" y="3107"/>
                  <a:pt x="9111" y="3071"/>
                  <a:pt x="9103" y="3047"/>
                </a:cubicBezTo>
                <a:cubicBezTo>
                  <a:pt x="9099" y="3032"/>
                  <a:pt x="9099" y="3020"/>
                  <a:pt x="9091" y="3008"/>
                </a:cubicBezTo>
                <a:lnTo>
                  <a:pt x="9083" y="2948"/>
                </a:lnTo>
                <a:lnTo>
                  <a:pt x="9011" y="3016"/>
                </a:lnTo>
                <a:lnTo>
                  <a:pt x="9011" y="3139"/>
                </a:lnTo>
                <a:lnTo>
                  <a:pt x="9011" y="3366"/>
                </a:lnTo>
                <a:cubicBezTo>
                  <a:pt x="9019" y="4554"/>
                  <a:pt x="9218" y="5726"/>
                  <a:pt x="9617" y="6841"/>
                </a:cubicBezTo>
                <a:cubicBezTo>
                  <a:pt x="10107" y="8220"/>
                  <a:pt x="10844" y="9444"/>
                  <a:pt x="11809" y="10480"/>
                </a:cubicBezTo>
                <a:cubicBezTo>
                  <a:pt x="11821" y="10492"/>
                  <a:pt x="11833" y="10512"/>
                  <a:pt x="11849" y="10528"/>
                </a:cubicBezTo>
                <a:lnTo>
                  <a:pt x="11857" y="10544"/>
                </a:lnTo>
                <a:lnTo>
                  <a:pt x="11817" y="10580"/>
                </a:lnTo>
                <a:cubicBezTo>
                  <a:pt x="11797" y="10600"/>
                  <a:pt x="11777" y="10608"/>
                  <a:pt x="11769" y="10612"/>
                </a:cubicBezTo>
                <a:lnTo>
                  <a:pt x="11757" y="10619"/>
                </a:lnTo>
                <a:lnTo>
                  <a:pt x="11749" y="10612"/>
                </a:lnTo>
                <a:cubicBezTo>
                  <a:pt x="11737" y="10608"/>
                  <a:pt x="11717" y="10588"/>
                  <a:pt x="11689" y="10564"/>
                </a:cubicBezTo>
                <a:cubicBezTo>
                  <a:pt x="11677" y="10552"/>
                  <a:pt x="11661" y="10544"/>
                  <a:pt x="11650" y="10528"/>
                </a:cubicBezTo>
                <a:cubicBezTo>
                  <a:pt x="11052" y="9986"/>
                  <a:pt x="10534" y="9376"/>
                  <a:pt x="10103" y="8719"/>
                </a:cubicBezTo>
                <a:cubicBezTo>
                  <a:pt x="9167" y="7280"/>
                  <a:pt x="8641" y="5821"/>
                  <a:pt x="8501" y="4267"/>
                </a:cubicBezTo>
                <a:cubicBezTo>
                  <a:pt x="8489" y="4171"/>
                  <a:pt x="8485" y="4084"/>
                  <a:pt x="8481" y="3988"/>
                </a:cubicBezTo>
                <a:lnTo>
                  <a:pt x="8465" y="3825"/>
                </a:lnTo>
                <a:lnTo>
                  <a:pt x="8370" y="3845"/>
                </a:lnTo>
                <a:lnTo>
                  <a:pt x="8370" y="3868"/>
                </a:lnTo>
                <a:cubicBezTo>
                  <a:pt x="8421" y="5124"/>
                  <a:pt x="8748" y="6379"/>
                  <a:pt x="9346" y="7603"/>
                </a:cubicBezTo>
                <a:cubicBezTo>
                  <a:pt x="9928" y="8794"/>
                  <a:pt x="10705" y="9826"/>
                  <a:pt x="11650" y="10667"/>
                </a:cubicBezTo>
                <a:lnTo>
                  <a:pt x="11661" y="10683"/>
                </a:lnTo>
                <a:lnTo>
                  <a:pt x="11650" y="10699"/>
                </a:lnTo>
                <a:cubicBezTo>
                  <a:pt x="11602" y="10739"/>
                  <a:pt x="11582" y="10755"/>
                  <a:pt x="11570" y="10759"/>
                </a:cubicBezTo>
                <a:cubicBezTo>
                  <a:pt x="11567" y="10760"/>
                  <a:pt x="11565" y="10760"/>
                  <a:pt x="11562" y="10760"/>
                </a:cubicBezTo>
                <a:cubicBezTo>
                  <a:pt x="11548" y="10760"/>
                  <a:pt x="11531" y="10750"/>
                  <a:pt x="11494" y="10719"/>
                </a:cubicBezTo>
                <a:lnTo>
                  <a:pt x="11454" y="10687"/>
                </a:lnTo>
                <a:cubicBezTo>
                  <a:pt x="11291" y="10564"/>
                  <a:pt x="11123" y="10436"/>
                  <a:pt x="10964" y="10305"/>
                </a:cubicBezTo>
                <a:cubicBezTo>
                  <a:pt x="10287" y="9731"/>
                  <a:pt x="9705" y="9061"/>
                  <a:pt x="9171" y="8248"/>
                </a:cubicBezTo>
                <a:cubicBezTo>
                  <a:pt x="8425" y="7100"/>
                  <a:pt x="7987" y="5961"/>
                  <a:pt x="7832" y="4769"/>
                </a:cubicBezTo>
                <a:lnTo>
                  <a:pt x="7816" y="4709"/>
                </a:lnTo>
                <a:cubicBezTo>
                  <a:pt x="7816" y="4701"/>
                  <a:pt x="7812" y="4697"/>
                  <a:pt x="7812" y="4685"/>
                </a:cubicBezTo>
                <a:lnTo>
                  <a:pt x="7804" y="4646"/>
                </a:lnTo>
                <a:lnTo>
                  <a:pt x="7708" y="4697"/>
                </a:lnTo>
                <a:lnTo>
                  <a:pt x="7712" y="4717"/>
                </a:lnTo>
                <a:cubicBezTo>
                  <a:pt x="8095" y="7156"/>
                  <a:pt x="9318" y="9161"/>
                  <a:pt x="11450" y="10827"/>
                </a:cubicBezTo>
                <a:lnTo>
                  <a:pt x="11470" y="10843"/>
                </a:lnTo>
                <a:lnTo>
                  <a:pt x="11450" y="10863"/>
                </a:lnTo>
                <a:cubicBezTo>
                  <a:pt x="11421" y="10887"/>
                  <a:pt x="11402" y="10902"/>
                  <a:pt x="11381" y="10902"/>
                </a:cubicBezTo>
                <a:cubicBezTo>
                  <a:pt x="11367" y="10902"/>
                  <a:pt x="11353" y="10896"/>
                  <a:pt x="11335" y="10883"/>
                </a:cubicBezTo>
                <a:cubicBezTo>
                  <a:pt x="11211" y="10799"/>
                  <a:pt x="11080" y="10715"/>
                  <a:pt x="10956" y="10635"/>
                </a:cubicBezTo>
                <a:lnTo>
                  <a:pt x="10952" y="10627"/>
                </a:lnTo>
                <a:cubicBezTo>
                  <a:pt x="10721" y="10480"/>
                  <a:pt x="10482" y="10325"/>
                  <a:pt x="10259" y="10161"/>
                </a:cubicBezTo>
                <a:cubicBezTo>
                  <a:pt x="9665" y="9719"/>
                  <a:pt x="9107" y="9149"/>
                  <a:pt x="8553" y="8428"/>
                </a:cubicBezTo>
                <a:cubicBezTo>
                  <a:pt x="7864" y="7527"/>
                  <a:pt x="7425" y="6598"/>
                  <a:pt x="7214" y="5606"/>
                </a:cubicBezTo>
                <a:cubicBezTo>
                  <a:pt x="7210" y="5582"/>
                  <a:pt x="7206" y="5558"/>
                  <a:pt x="7194" y="5534"/>
                </a:cubicBezTo>
                <a:lnTo>
                  <a:pt x="7174" y="5467"/>
                </a:lnTo>
                <a:lnTo>
                  <a:pt x="7090" y="5498"/>
                </a:lnTo>
                <a:lnTo>
                  <a:pt x="7094" y="5522"/>
                </a:lnTo>
                <a:cubicBezTo>
                  <a:pt x="7306" y="6638"/>
                  <a:pt x="7812" y="7674"/>
                  <a:pt x="8641" y="8695"/>
                </a:cubicBezTo>
                <a:cubicBezTo>
                  <a:pt x="9438" y="9679"/>
                  <a:pt x="10299" y="10420"/>
                  <a:pt x="11279" y="10966"/>
                </a:cubicBezTo>
                <a:lnTo>
                  <a:pt x="11299" y="10982"/>
                </a:lnTo>
                <a:lnTo>
                  <a:pt x="11279" y="11002"/>
                </a:lnTo>
                <a:cubicBezTo>
                  <a:pt x="11249" y="11030"/>
                  <a:pt x="11219" y="11041"/>
                  <a:pt x="11187" y="11041"/>
                </a:cubicBezTo>
                <a:cubicBezTo>
                  <a:pt x="11154" y="11041"/>
                  <a:pt x="11119" y="11030"/>
                  <a:pt x="11080" y="11014"/>
                </a:cubicBezTo>
                <a:cubicBezTo>
                  <a:pt x="9896" y="10520"/>
                  <a:pt x="8824" y="9759"/>
                  <a:pt x="7895" y="8746"/>
                </a:cubicBezTo>
                <a:cubicBezTo>
                  <a:pt x="7274" y="8069"/>
                  <a:pt x="6835" y="7300"/>
                  <a:pt x="6580" y="6471"/>
                </a:cubicBezTo>
                <a:lnTo>
                  <a:pt x="6528" y="6284"/>
                </a:lnTo>
                <a:lnTo>
                  <a:pt x="6437" y="6311"/>
                </a:lnTo>
                <a:lnTo>
                  <a:pt x="6441" y="6339"/>
                </a:lnTo>
                <a:cubicBezTo>
                  <a:pt x="6449" y="6351"/>
                  <a:pt x="6449" y="6363"/>
                  <a:pt x="6453" y="6375"/>
                </a:cubicBezTo>
                <a:cubicBezTo>
                  <a:pt x="6457" y="6399"/>
                  <a:pt x="6461" y="6423"/>
                  <a:pt x="6473" y="6455"/>
                </a:cubicBezTo>
                <a:lnTo>
                  <a:pt x="6532" y="6634"/>
                </a:lnTo>
                <a:cubicBezTo>
                  <a:pt x="6580" y="6778"/>
                  <a:pt x="6632" y="6933"/>
                  <a:pt x="6692" y="7077"/>
                </a:cubicBezTo>
                <a:cubicBezTo>
                  <a:pt x="7031" y="7874"/>
                  <a:pt x="7553" y="8603"/>
                  <a:pt x="8290" y="9300"/>
                </a:cubicBezTo>
                <a:cubicBezTo>
                  <a:pt x="9003" y="9970"/>
                  <a:pt x="9741" y="10488"/>
                  <a:pt x="10534" y="10883"/>
                </a:cubicBezTo>
                <a:cubicBezTo>
                  <a:pt x="10665" y="10946"/>
                  <a:pt x="10801" y="11006"/>
                  <a:pt x="10936" y="11066"/>
                </a:cubicBezTo>
                <a:lnTo>
                  <a:pt x="11084" y="11134"/>
                </a:lnTo>
                <a:lnTo>
                  <a:pt x="11064" y="11154"/>
                </a:lnTo>
                <a:cubicBezTo>
                  <a:pt x="11035" y="11180"/>
                  <a:pt x="11012" y="11191"/>
                  <a:pt x="10983" y="11191"/>
                </a:cubicBezTo>
                <a:cubicBezTo>
                  <a:pt x="10960" y="11191"/>
                  <a:pt x="10933" y="11184"/>
                  <a:pt x="10896" y="11173"/>
                </a:cubicBezTo>
                <a:cubicBezTo>
                  <a:pt x="9709" y="10863"/>
                  <a:pt x="8609" y="10305"/>
                  <a:pt x="7616" y="9512"/>
                </a:cubicBezTo>
                <a:cubicBezTo>
                  <a:pt x="6807" y="8866"/>
                  <a:pt x="6230" y="8073"/>
                  <a:pt x="5899" y="7172"/>
                </a:cubicBezTo>
                <a:cubicBezTo>
                  <a:pt x="5895" y="7156"/>
                  <a:pt x="5883" y="7148"/>
                  <a:pt x="5879" y="7140"/>
                </a:cubicBezTo>
                <a:cubicBezTo>
                  <a:pt x="5875" y="7136"/>
                  <a:pt x="5875" y="7136"/>
                  <a:pt x="5875" y="7132"/>
                </a:cubicBezTo>
                <a:lnTo>
                  <a:pt x="5835" y="7081"/>
                </a:lnTo>
                <a:lnTo>
                  <a:pt x="5819" y="7148"/>
                </a:lnTo>
                <a:cubicBezTo>
                  <a:pt x="5811" y="7188"/>
                  <a:pt x="5815" y="7220"/>
                  <a:pt x="5831" y="7260"/>
                </a:cubicBezTo>
                <a:cubicBezTo>
                  <a:pt x="6066" y="7894"/>
                  <a:pt x="6413" y="8463"/>
                  <a:pt x="6871" y="8950"/>
                </a:cubicBezTo>
                <a:cubicBezTo>
                  <a:pt x="7684" y="9822"/>
                  <a:pt x="8700" y="10488"/>
                  <a:pt x="9984" y="10986"/>
                </a:cubicBezTo>
                <a:cubicBezTo>
                  <a:pt x="10199" y="11074"/>
                  <a:pt x="10422" y="11142"/>
                  <a:pt x="10641" y="11213"/>
                </a:cubicBezTo>
                <a:lnTo>
                  <a:pt x="10653" y="11217"/>
                </a:lnTo>
                <a:cubicBezTo>
                  <a:pt x="10729" y="11241"/>
                  <a:pt x="10797" y="11261"/>
                  <a:pt x="10868" y="11285"/>
                </a:cubicBezTo>
                <a:lnTo>
                  <a:pt x="10896" y="11297"/>
                </a:lnTo>
                <a:lnTo>
                  <a:pt x="10872" y="11317"/>
                </a:lnTo>
                <a:cubicBezTo>
                  <a:pt x="10848" y="11339"/>
                  <a:pt x="10829" y="11344"/>
                  <a:pt x="10802" y="11344"/>
                </a:cubicBezTo>
                <a:cubicBezTo>
                  <a:pt x="10785" y="11344"/>
                  <a:pt x="10764" y="11342"/>
                  <a:pt x="10737" y="11341"/>
                </a:cubicBezTo>
                <a:cubicBezTo>
                  <a:pt x="9617" y="11213"/>
                  <a:pt x="8549" y="10883"/>
                  <a:pt x="7573" y="10364"/>
                </a:cubicBezTo>
                <a:cubicBezTo>
                  <a:pt x="6469" y="9779"/>
                  <a:pt x="5715" y="9005"/>
                  <a:pt x="5269" y="7997"/>
                </a:cubicBezTo>
                <a:cubicBezTo>
                  <a:pt x="5261" y="7985"/>
                  <a:pt x="5253" y="7977"/>
                  <a:pt x="5241" y="7969"/>
                </a:cubicBezTo>
                <a:lnTo>
                  <a:pt x="5237" y="7965"/>
                </a:lnTo>
                <a:lnTo>
                  <a:pt x="5181" y="7906"/>
                </a:lnTo>
                <a:lnTo>
                  <a:pt x="5181" y="7989"/>
                </a:lnTo>
                <a:cubicBezTo>
                  <a:pt x="5181" y="8057"/>
                  <a:pt x="5209" y="8113"/>
                  <a:pt x="5233" y="8157"/>
                </a:cubicBezTo>
                <a:cubicBezTo>
                  <a:pt x="5624" y="8990"/>
                  <a:pt x="6253" y="9671"/>
                  <a:pt x="7090" y="10201"/>
                </a:cubicBezTo>
                <a:cubicBezTo>
                  <a:pt x="8111" y="10839"/>
                  <a:pt x="9282" y="11253"/>
                  <a:pt x="10566" y="11425"/>
                </a:cubicBezTo>
                <a:lnTo>
                  <a:pt x="10721" y="11444"/>
                </a:lnTo>
                <a:lnTo>
                  <a:pt x="10661" y="11472"/>
                </a:lnTo>
                <a:cubicBezTo>
                  <a:pt x="10633" y="11480"/>
                  <a:pt x="10601" y="11496"/>
                  <a:pt x="10566" y="11496"/>
                </a:cubicBezTo>
                <a:cubicBezTo>
                  <a:pt x="10487" y="11498"/>
                  <a:pt x="10409" y="11499"/>
                  <a:pt x="10332" y="11499"/>
                </a:cubicBezTo>
                <a:cubicBezTo>
                  <a:pt x="9246" y="11499"/>
                  <a:pt x="8264" y="11342"/>
                  <a:pt x="7333" y="11018"/>
                </a:cubicBezTo>
                <a:cubicBezTo>
                  <a:pt x="6062" y="10568"/>
                  <a:pt x="5177" y="9850"/>
                  <a:pt x="4627" y="8822"/>
                </a:cubicBezTo>
                <a:cubicBezTo>
                  <a:pt x="4620" y="8806"/>
                  <a:pt x="4612" y="8794"/>
                  <a:pt x="4600" y="8786"/>
                </a:cubicBezTo>
                <a:lnTo>
                  <a:pt x="4588" y="8774"/>
                </a:lnTo>
                <a:lnTo>
                  <a:pt x="4536" y="8722"/>
                </a:lnTo>
                <a:lnTo>
                  <a:pt x="4536" y="8794"/>
                </a:lnTo>
                <a:cubicBezTo>
                  <a:pt x="4536" y="8846"/>
                  <a:pt x="4548" y="8882"/>
                  <a:pt x="4568" y="8914"/>
                </a:cubicBezTo>
                <a:cubicBezTo>
                  <a:pt x="5022" y="9743"/>
                  <a:pt x="5715" y="10384"/>
                  <a:pt x="6636" y="10827"/>
                </a:cubicBezTo>
                <a:cubicBezTo>
                  <a:pt x="7612" y="11301"/>
                  <a:pt x="8712" y="11552"/>
                  <a:pt x="10004" y="11592"/>
                </a:cubicBezTo>
                <a:cubicBezTo>
                  <a:pt x="10022" y="11592"/>
                  <a:pt x="10039" y="11593"/>
                  <a:pt x="10057" y="11593"/>
                </a:cubicBezTo>
                <a:cubicBezTo>
                  <a:pt x="10170" y="11593"/>
                  <a:pt x="10280" y="11583"/>
                  <a:pt x="10390" y="11576"/>
                </a:cubicBezTo>
                <a:cubicBezTo>
                  <a:pt x="10418" y="11576"/>
                  <a:pt x="10454" y="11572"/>
                  <a:pt x="10482" y="11572"/>
                </a:cubicBezTo>
                <a:lnTo>
                  <a:pt x="10589" y="11564"/>
                </a:lnTo>
                <a:lnTo>
                  <a:pt x="10589" y="11564"/>
                </a:lnTo>
                <a:lnTo>
                  <a:pt x="10494" y="11604"/>
                </a:lnTo>
                <a:cubicBezTo>
                  <a:pt x="10454" y="11620"/>
                  <a:pt x="10414" y="11640"/>
                  <a:pt x="10370" y="11652"/>
                </a:cubicBezTo>
                <a:cubicBezTo>
                  <a:pt x="9797" y="11738"/>
                  <a:pt x="9272" y="11782"/>
                  <a:pt x="8772" y="11782"/>
                </a:cubicBezTo>
                <a:cubicBezTo>
                  <a:pt x="8694" y="11782"/>
                  <a:pt x="8617" y="11781"/>
                  <a:pt x="8541" y="11779"/>
                </a:cubicBezTo>
                <a:cubicBezTo>
                  <a:pt x="7545" y="11759"/>
                  <a:pt x="6748" y="11612"/>
                  <a:pt x="6030" y="11317"/>
                </a:cubicBezTo>
                <a:cubicBezTo>
                  <a:pt x="5269" y="11002"/>
                  <a:pt x="4675" y="10560"/>
                  <a:pt x="4217" y="9966"/>
                </a:cubicBezTo>
                <a:cubicBezTo>
                  <a:pt x="4157" y="9886"/>
                  <a:pt x="4097" y="9799"/>
                  <a:pt x="4038" y="9719"/>
                </a:cubicBezTo>
                <a:cubicBezTo>
                  <a:pt x="4006" y="9679"/>
                  <a:pt x="3982" y="9639"/>
                  <a:pt x="3950" y="9599"/>
                </a:cubicBezTo>
                <a:lnTo>
                  <a:pt x="3918" y="9547"/>
                </a:lnTo>
                <a:lnTo>
                  <a:pt x="3898" y="9607"/>
                </a:lnTo>
                <a:cubicBezTo>
                  <a:pt x="3882" y="9651"/>
                  <a:pt x="3898" y="9683"/>
                  <a:pt x="3910" y="9703"/>
                </a:cubicBezTo>
                <a:cubicBezTo>
                  <a:pt x="4137" y="10066"/>
                  <a:pt x="4416" y="10388"/>
                  <a:pt x="4743" y="10663"/>
                </a:cubicBezTo>
                <a:cubicBezTo>
                  <a:pt x="5361" y="11185"/>
                  <a:pt x="6098" y="11532"/>
                  <a:pt x="6995" y="11715"/>
                </a:cubicBezTo>
                <a:cubicBezTo>
                  <a:pt x="7530" y="11829"/>
                  <a:pt x="8094" y="11885"/>
                  <a:pt x="8694" y="11885"/>
                </a:cubicBezTo>
                <a:cubicBezTo>
                  <a:pt x="9125" y="11885"/>
                  <a:pt x="9576" y="11856"/>
                  <a:pt x="10047" y="11799"/>
                </a:cubicBezTo>
                <a:lnTo>
                  <a:pt x="10055" y="11835"/>
                </a:lnTo>
                <a:cubicBezTo>
                  <a:pt x="9948" y="11859"/>
                  <a:pt x="9844" y="11879"/>
                  <a:pt x="9745" y="11903"/>
                </a:cubicBezTo>
                <a:cubicBezTo>
                  <a:pt x="9350" y="11994"/>
                  <a:pt x="8944" y="12082"/>
                  <a:pt x="8541" y="12150"/>
                </a:cubicBezTo>
                <a:cubicBezTo>
                  <a:pt x="8113" y="12215"/>
                  <a:pt x="7705" y="12248"/>
                  <a:pt x="7314" y="12248"/>
                </a:cubicBezTo>
                <a:cubicBezTo>
                  <a:pt x="6795" y="12248"/>
                  <a:pt x="6305" y="12190"/>
                  <a:pt x="5835" y="12074"/>
                </a:cubicBezTo>
                <a:cubicBezTo>
                  <a:pt x="4879" y="11835"/>
                  <a:pt x="4137" y="11397"/>
                  <a:pt x="3559" y="10723"/>
                </a:cubicBezTo>
                <a:cubicBezTo>
                  <a:pt x="3500" y="10655"/>
                  <a:pt x="3444" y="10584"/>
                  <a:pt x="3392" y="10516"/>
                </a:cubicBezTo>
                <a:cubicBezTo>
                  <a:pt x="3368" y="10480"/>
                  <a:pt x="3340" y="10444"/>
                  <a:pt x="3312" y="10416"/>
                </a:cubicBezTo>
                <a:lnTo>
                  <a:pt x="3269" y="10356"/>
                </a:lnTo>
                <a:lnTo>
                  <a:pt x="3261" y="10428"/>
                </a:lnTo>
                <a:cubicBezTo>
                  <a:pt x="3253" y="10468"/>
                  <a:pt x="3265" y="10504"/>
                  <a:pt x="3284" y="10536"/>
                </a:cubicBezTo>
                <a:cubicBezTo>
                  <a:pt x="3551" y="10906"/>
                  <a:pt x="3870" y="11225"/>
                  <a:pt x="4241" y="11476"/>
                </a:cubicBezTo>
                <a:cubicBezTo>
                  <a:pt x="5006" y="12002"/>
                  <a:pt x="5899" y="12289"/>
                  <a:pt x="6967" y="12337"/>
                </a:cubicBezTo>
                <a:cubicBezTo>
                  <a:pt x="7094" y="12343"/>
                  <a:pt x="7221" y="12346"/>
                  <a:pt x="7350" y="12346"/>
                </a:cubicBezTo>
                <a:cubicBezTo>
                  <a:pt x="8052" y="12346"/>
                  <a:pt x="8782" y="12254"/>
                  <a:pt x="9621" y="12058"/>
                </a:cubicBezTo>
                <a:lnTo>
                  <a:pt x="9629" y="12094"/>
                </a:lnTo>
                <a:lnTo>
                  <a:pt x="9545" y="12122"/>
                </a:lnTo>
                <a:cubicBezTo>
                  <a:pt x="9159" y="12257"/>
                  <a:pt x="8752" y="12397"/>
                  <a:pt x="8350" y="12512"/>
                </a:cubicBezTo>
                <a:cubicBezTo>
                  <a:pt x="7614" y="12716"/>
                  <a:pt x="6937" y="12819"/>
                  <a:pt x="6295" y="12819"/>
                </a:cubicBezTo>
                <a:cubicBezTo>
                  <a:pt x="6033" y="12819"/>
                  <a:pt x="5776" y="12802"/>
                  <a:pt x="5524" y="12768"/>
                </a:cubicBezTo>
                <a:cubicBezTo>
                  <a:pt x="4388" y="12612"/>
                  <a:pt x="3512" y="12174"/>
                  <a:pt x="2842" y="11421"/>
                </a:cubicBezTo>
                <a:cubicBezTo>
                  <a:pt x="2802" y="11381"/>
                  <a:pt x="2766" y="11337"/>
                  <a:pt x="2731" y="11293"/>
                </a:cubicBezTo>
                <a:cubicBezTo>
                  <a:pt x="2715" y="11273"/>
                  <a:pt x="2695" y="11253"/>
                  <a:pt x="2683" y="11233"/>
                </a:cubicBezTo>
                <a:lnTo>
                  <a:pt x="2635" y="11181"/>
                </a:lnTo>
                <a:lnTo>
                  <a:pt x="2627" y="11253"/>
                </a:lnTo>
                <a:cubicBezTo>
                  <a:pt x="2623" y="11293"/>
                  <a:pt x="2627" y="11325"/>
                  <a:pt x="2651" y="11357"/>
                </a:cubicBezTo>
                <a:cubicBezTo>
                  <a:pt x="2930" y="11699"/>
                  <a:pt x="3261" y="11994"/>
                  <a:pt x="3631" y="12218"/>
                </a:cubicBezTo>
                <a:cubicBezTo>
                  <a:pt x="4402" y="12683"/>
                  <a:pt x="5262" y="12917"/>
                  <a:pt x="6251" y="12917"/>
                </a:cubicBezTo>
                <a:cubicBezTo>
                  <a:pt x="6371" y="12917"/>
                  <a:pt x="6492" y="12914"/>
                  <a:pt x="6616" y="12907"/>
                </a:cubicBezTo>
                <a:cubicBezTo>
                  <a:pt x="7437" y="12859"/>
                  <a:pt x="8302" y="12676"/>
                  <a:pt x="9326" y="12321"/>
                </a:cubicBezTo>
                <a:lnTo>
                  <a:pt x="9342" y="12357"/>
                </a:lnTo>
                <a:cubicBezTo>
                  <a:pt x="8629" y="12696"/>
                  <a:pt x="8031" y="12935"/>
                  <a:pt x="7465" y="13106"/>
                </a:cubicBezTo>
                <a:cubicBezTo>
                  <a:pt x="6713" y="13334"/>
                  <a:pt x="6040" y="13446"/>
                  <a:pt x="5399" y="13446"/>
                </a:cubicBezTo>
                <a:cubicBezTo>
                  <a:pt x="5145" y="13446"/>
                  <a:pt x="4895" y="13428"/>
                  <a:pt x="4647" y="13393"/>
                </a:cubicBezTo>
                <a:cubicBezTo>
                  <a:pt x="3559" y="13238"/>
                  <a:pt x="2715" y="12811"/>
                  <a:pt x="2073" y="12082"/>
                </a:cubicBezTo>
                <a:cubicBezTo>
                  <a:pt x="2065" y="12070"/>
                  <a:pt x="2049" y="12062"/>
                  <a:pt x="2033" y="12058"/>
                </a:cubicBezTo>
                <a:cubicBezTo>
                  <a:pt x="2029" y="12058"/>
                  <a:pt x="2025" y="12054"/>
                  <a:pt x="2025" y="12054"/>
                </a:cubicBezTo>
                <a:lnTo>
                  <a:pt x="1965" y="12022"/>
                </a:lnTo>
                <a:lnTo>
                  <a:pt x="1977" y="12090"/>
                </a:lnTo>
                <a:cubicBezTo>
                  <a:pt x="1989" y="12138"/>
                  <a:pt x="2013" y="12170"/>
                  <a:pt x="2033" y="12190"/>
                </a:cubicBezTo>
                <a:cubicBezTo>
                  <a:pt x="2392" y="12576"/>
                  <a:pt x="2810" y="12887"/>
                  <a:pt x="3280" y="13098"/>
                </a:cubicBezTo>
                <a:cubicBezTo>
                  <a:pt x="3935" y="13400"/>
                  <a:pt x="4628" y="13547"/>
                  <a:pt x="5379" y="13547"/>
                </a:cubicBezTo>
                <a:cubicBezTo>
                  <a:pt x="5662" y="13547"/>
                  <a:pt x="5953" y="13526"/>
                  <a:pt x="6253" y="13485"/>
                </a:cubicBezTo>
                <a:cubicBezTo>
                  <a:pt x="7318" y="13333"/>
                  <a:pt x="8282" y="12947"/>
                  <a:pt x="8908" y="12668"/>
                </a:cubicBezTo>
                <a:lnTo>
                  <a:pt x="8924" y="12700"/>
                </a:lnTo>
                <a:cubicBezTo>
                  <a:pt x="8202" y="13110"/>
                  <a:pt x="7616" y="13393"/>
                  <a:pt x="7039" y="13616"/>
                </a:cubicBezTo>
                <a:cubicBezTo>
                  <a:pt x="6169" y="13951"/>
                  <a:pt x="5364" y="14113"/>
                  <a:pt x="4591" y="14113"/>
                </a:cubicBezTo>
                <a:cubicBezTo>
                  <a:pt x="4425" y="14113"/>
                  <a:pt x="4261" y="14105"/>
                  <a:pt x="4097" y="14091"/>
                </a:cubicBezTo>
                <a:cubicBezTo>
                  <a:pt x="3045" y="13991"/>
                  <a:pt x="2208" y="13636"/>
                  <a:pt x="1535" y="13007"/>
                </a:cubicBezTo>
                <a:lnTo>
                  <a:pt x="1431" y="12915"/>
                </a:lnTo>
                <a:cubicBezTo>
                  <a:pt x="1415" y="12899"/>
                  <a:pt x="1399" y="12891"/>
                  <a:pt x="1380" y="12875"/>
                </a:cubicBezTo>
                <a:lnTo>
                  <a:pt x="1300" y="12811"/>
                </a:lnTo>
                <a:lnTo>
                  <a:pt x="1300" y="12811"/>
                </a:lnTo>
                <a:lnTo>
                  <a:pt x="1328" y="12911"/>
                </a:lnTo>
                <a:cubicBezTo>
                  <a:pt x="1340" y="12971"/>
                  <a:pt x="1380" y="13011"/>
                  <a:pt x="1415" y="13047"/>
                </a:cubicBezTo>
                <a:cubicBezTo>
                  <a:pt x="1794" y="13409"/>
                  <a:pt x="2228" y="13688"/>
                  <a:pt x="2703" y="13871"/>
                </a:cubicBezTo>
                <a:cubicBezTo>
                  <a:pt x="3300" y="14105"/>
                  <a:pt x="3917" y="14221"/>
                  <a:pt x="4567" y="14221"/>
                </a:cubicBezTo>
                <a:cubicBezTo>
                  <a:pt x="5059" y="14221"/>
                  <a:pt x="5568" y="14155"/>
                  <a:pt x="6102" y="14023"/>
                </a:cubicBezTo>
                <a:cubicBezTo>
                  <a:pt x="6827" y="13844"/>
                  <a:pt x="7597" y="13529"/>
                  <a:pt x="8461" y="13070"/>
                </a:cubicBezTo>
                <a:lnTo>
                  <a:pt x="8481" y="13098"/>
                </a:lnTo>
                <a:cubicBezTo>
                  <a:pt x="8003" y="13413"/>
                  <a:pt x="7569" y="13672"/>
                  <a:pt x="7170" y="13883"/>
                </a:cubicBezTo>
                <a:cubicBezTo>
                  <a:pt x="6102" y="14441"/>
                  <a:pt x="5177" y="14728"/>
                  <a:pt x="4265" y="14788"/>
                </a:cubicBezTo>
                <a:cubicBezTo>
                  <a:pt x="4107" y="14799"/>
                  <a:pt x="3952" y="14804"/>
                  <a:pt x="3802" y="14804"/>
                </a:cubicBezTo>
                <a:cubicBezTo>
                  <a:pt x="2575" y="14804"/>
                  <a:pt x="1579" y="14443"/>
                  <a:pt x="774" y="13712"/>
                </a:cubicBezTo>
                <a:cubicBezTo>
                  <a:pt x="762" y="13704"/>
                  <a:pt x="750" y="13696"/>
                  <a:pt x="730" y="13692"/>
                </a:cubicBezTo>
                <a:cubicBezTo>
                  <a:pt x="718" y="13688"/>
                  <a:pt x="702" y="13684"/>
                  <a:pt x="690" y="13676"/>
                </a:cubicBezTo>
                <a:lnTo>
                  <a:pt x="555" y="13628"/>
                </a:lnTo>
                <a:lnTo>
                  <a:pt x="654" y="13728"/>
                </a:lnTo>
                <a:lnTo>
                  <a:pt x="702" y="13776"/>
                </a:lnTo>
                <a:cubicBezTo>
                  <a:pt x="730" y="13804"/>
                  <a:pt x="750" y="13828"/>
                  <a:pt x="774" y="13844"/>
                </a:cubicBezTo>
                <a:cubicBezTo>
                  <a:pt x="1140" y="14170"/>
                  <a:pt x="1559" y="14421"/>
                  <a:pt x="2013" y="14589"/>
                </a:cubicBezTo>
                <a:cubicBezTo>
                  <a:pt x="2592" y="14802"/>
                  <a:pt x="3187" y="14908"/>
                  <a:pt x="3810" y="14908"/>
                </a:cubicBezTo>
                <a:cubicBezTo>
                  <a:pt x="4307" y="14908"/>
                  <a:pt x="4822" y="14841"/>
                  <a:pt x="5361" y="14704"/>
                </a:cubicBezTo>
                <a:cubicBezTo>
                  <a:pt x="6190" y="14493"/>
                  <a:pt x="7031" y="14115"/>
                  <a:pt x="8015" y="13509"/>
                </a:cubicBezTo>
                <a:lnTo>
                  <a:pt x="8043" y="13493"/>
                </a:lnTo>
                <a:lnTo>
                  <a:pt x="8063" y="13525"/>
                </a:lnTo>
                <a:cubicBezTo>
                  <a:pt x="7373" y="14031"/>
                  <a:pt x="6776" y="14406"/>
                  <a:pt x="6182" y="14708"/>
                </a:cubicBezTo>
                <a:cubicBezTo>
                  <a:pt x="5111" y="15196"/>
                  <a:pt x="4088" y="15454"/>
                  <a:pt x="3060" y="15454"/>
                </a:cubicBezTo>
                <a:cubicBezTo>
                  <a:pt x="2986" y="15454"/>
                  <a:pt x="2912" y="15452"/>
                  <a:pt x="2838" y="15450"/>
                </a:cubicBezTo>
                <a:cubicBezTo>
                  <a:pt x="1842" y="15410"/>
                  <a:pt x="1013" y="15143"/>
                  <a:pt x="311" y="14613"/>
                </a:cubicBezTo>
                <a:cubicBezTo>
                  <a:pt x="260" y="14573"/>
                  <a:pt x="208" y="14533"/>
                  <a:pt x="156" y="14493"/>
                </a:cubicBezTo>
                <a:lnTo>
                  <a:pt x="56" y="14421"/>
                </a:lnTo>
                <a:lnTo>
                  <a:pt x="1" y="14493"/>
                </a:lnTo>
                <a:lnTo>
                  <a:pt x="29" y="14513"/>
                </a:lnTo>
                <a:cubicBezTo>
                  <a:pt x="56" y="14541"/>
                  <a:pt x="88" y="14565"/>
                  <a:pt x="120" y="14589"/>
                </a:cubicBezTo>
                <a:cubicBezTo>
                  <a:pt x="192" y="14645"/>
                  <a:pt x="256" y="14696"/>
                  <a:pt x="331" y="14748"/>
                </a:cubicBezTo>
                <a:cubicBezTo>
                  <a:pt x="1077" y="15282"/>
                  <a:pt x="1953" y="15545"/>
                  <a:pt x="3005" y="15553"/>
                </a:cubicBezTo>
                <a:cubicBezTo>
                  <a:pt x="3028" y="15554"/>
                  <a:pt x="3051" y="15554"/>
                  <a:pt x="3073" y="15554"/>
                </a:cubicBezTo>
                <a:cubicBezTo>
                  <a:pt x="4134" y="15554"/>
                  <a:pt x="5189" y="15278"/>
                  <a:pt x="6281" y="14708"/>
                </a:cubicBezTo>
                <a:cubicBezTo>
                  <a:pt x="7393" y="14131"/>
                  <a:pt x="8394" y="13353"/>
                  <a:pt x="9326" y="12604"/>
                </a:cubicBezTo>
                <a:cubicBezTo>
                  <a:pt x="9717" y="12297"/>
                  <a:pt x="10239" y="11907"/>
                  <a:pt x="10860" y="11676"/>
                </a:cubicBezTo>
                <a:cubicBezTo>
                  <a:pt x="11238" y="11533"/>
                  <a:pt x="11607" y="11462"/>
                  <a:pt x="11967" y="11462"/>
                </a:cubicBezTo>
                <a:cubicBezTo>
                  <a:pt x="12362" y="11462"/>
                  <a:pt x="12745" y="11548"/>
                  <a:pt x="13112" y="11719"/>
                </a:cubicBezTo>
                <a:cubicBezTo>
                  <a:pt x="13323" y="11819"/>
                  <a:pt x="13523" y="11943"/>
                  <a:pt x="13718" y="12058"/>
                </a:cubicBezTo>
                <a:cubicBezTo>
                  <a:pt x="13798" y="12110"/>
                  <a:pt x="13877" y="12158"/>
                  <a:pt x="13953" y="12202"/>
                </a:cubicBezTo>
                <a:cubicBezTo>
                  <a:pt x="15685" y="13225"/>
                  <a:pt x="17509" y="13738"/>
                  <a:pt x="19399" y="13738"/>
                </a:cubicBezTo>
                <a:cubicBezTo>
                  <a:pt x="20218" y="13738"/>
                  <a:pt x="21050" y="13642"/>
                  <a:pt x="21892" y="13449"/>
                </a:cubicBezTo>
                <a:cubicBezTo>
                  <a:pt x="23067" y="13178"/>
                  <a:pt x="24171" y="12776"/>
                  <a:pt x="25303" y="12353"/>
                </a:cubicBezTo>
                <a:lnTo>
                  <a:pt x="25662" y="12218"/>
                </a:lnTo>
                <a:cubicBezTo>
                  <a:pt x="26630" y="11855"/>
                  <a:pt x="27626" y="11476"/>
                  <a:pt x="28631" y="11185"/>
                </a:cubicBezTo>
                <a:cubicBezTo>
                  <a:pt x="29790" y="10859"/>
                  <a:pt x="30858" y="10695"/>
                  <a:pt x="31867" y="10695"/>
                </a:cubicBezTo>
                <a:cubicBezTo>
                  <a:pt x="31958" y="10695"/>
                  <a:pt x="32046" y="10695"/>
                  <a:pt x="32134" y="10699"/>
                </a:cubicBezTo>
                <a:cubicBezTo>
                  <a:pt x="33441" y="10735"/>
                  <a:pt x="34792" y="11018"/>
                  <a:pt x="36258" y="11556"/>
                </a:cubicBezTo>
                <a:cubicBezTo>
                  <a:pt x="37534" y="12030"/>
                  <a:pt x="38829" y="12656"/>
                  <a:pt x="40455" y="13593"/>
                </a:cubicBezTo>
                <a:cubicBezTo>
                  <a:pt x="41730" y="14326"/>
                  <a:pt x="43021" y="15083"/>
                  <a:pt x="44269" y="15808"/>
                </a:cubicBezTo>
                <a:lnTo>
                  <a:pt x="44416" y="15896"/>
                </a:lnTo>
                <a:cubicBezTo>
                  <a:pt x="44468" y="15924"/>
                  <a:pt x="44512" y="15980"/>
                  <a:pt x="44528" y="16035"/>
                </a:cubicBezTo>
                <a:cubicBezTo>
                  <a:pt x="44879" y="17243"/>
                  <a:pt x="45512" y="18307"/>
                  <a:pt x="46405" y="19184"/>
                </a:cubicBezTo>
                <a:cubicBezTo>
                  <a:pt x="47015" y="19786"/>
                  <a:pt x="47704" y="20280"/>
                  <a:pt x="48469" y="20646"/>
                </a:cubicBezTo>
                <a:cubicBezTo>
                  <a:pt x="49553" y="21180"/>
                  <a:pt x="50681" y="21447"/>
                  <a:pt x="51809" y="21447"/>
                </a:cubicBezTo>
                <a:cubicBezTo>
                  <a:pt x="52072" y="21447"/>
                  <a:pt x="52343" y="21436"/>
                  <a:pt x="52610" y="21404"/>
                </a:cubicBezTo>
                <a:cubicBezTo>
                  <a:pt x="52642" y="21400"/>
                  <a:pt x="52666" y="21396"/>
                  <a:pt x="52698" y="21388"/>
                </a:cubicBezTo>
                <a:cubicBezTo>
                  <a:pt x="52706" y="21384"/>
                  <a:pt x="52721" y="21384"/>
                  <a:pt x="52733" y="21384"/>
                </a:cubicBezTo>
                <a:lnTo>
                  <a:pt x="52761" y="21380"/>
                </a:lnTo>
                <a:lnTo>
                  <a:pt x="52745" y="21288"/>
                </a:lnTo>
                <a:lnTo>
                  <a:pt x="52718" y="21296"/>
                </a:lnTo>
                <a:cubicBezTo>
                  <a:pt x="52422" y="21333"/>
                  <a:pt x="52127" y="21352"/>
                  <a:pt x="51831" y="21352"/>
                </a:cubicBezTo>
                <a:cubicBezTo>
                  <a:pt x="51427" y="21352"/>
                  <a:pt x="51024" y="21317"/>
                  <a:pt x="50621" y="21248"/>
                </a:cubicBezTo>
                <a:cubicBezTo>
                  <a:pt x="49928" y="21129"/>
                  <a:pt x="49254" y="20917"/>
                  <a:pt x="48613" y="20607"/>
                </a:cubicBezTo>
                <a:cubicBezTo>
                  <a:pt x="47979" y="20308"/>
                  <a:pt x="47393" y="19917"/>
                  <a:pt x="46855" y="19459"/>
                </a:cubicBezTo>
                <a:cubicBezTo>
                  <a:pt x="46325" y="19008"/>
                  <a:pt x="45859" y="18470"/>
                  <a:pt x="45468" y="17865"/>
                </a:cubicBezTo>
                <a:cubicBezTo>
                  <a:pt x="45373" y="17717"/>
                  <a:pt x="45265" y="17526"/>
                  <a:pt x="45154" y="17311"/>
                </a:cubicBezTo>
                <a:lnTo>
                  <a:pt x="45189" y="17295"/>
                </a:lnTo>
                <a:cubicBezTo>
                  <a:pt x="45500" y="17853"/>
                  <a:pt x="45883" y="18371"/>
                  <a:pt x="46329" y="18833"/>
                </a:cubicBezTo>
                <a:cubicBezTo>
                  <a:pt x="46983" y="19507"/>
                  <a:pt x="47736" y="20049"/>
                  <a:pt x="48577" y="20451"/>
                </a:cubicBezTo>
                <a:cubicBezTo>
                  <a:pt x="49653" y="20970"/>
                  <a:pt x="50762" y="21231"/>
                  <a:pt x="51880" y="21231"/>
                </a:cubicBezTo>
                <a:cubicBezTo>
                  <a:pt x="52154" y="21231"/>
                  <a:pt x="52428" y="21216"/>
                  <a:pt x="52702" y="21184"/>
                </a:cubicBezTo>
                <a:cubicBezTo>
                  <a:pt x="52733" y="21180"/>
                  <a:pt x="52757" y="21173"/>
                  <a:pt x="52781" y="21169"/>
                </a:cubicBezTo>
                <a:cubicBezTo>
                  <a:pt x="52797" y="21165"/>
                  <a:pt x="52805" y="21165"/>
                  <a:pt x="52821" y="21165"/>
                </a:cubicBezTo>
                <a:lnTo>
                  <a:pt x="52853" y="21161"/>
                </a:lnTo>
                <a:lnTo>
                  <a:pt x="52841" y="21069"/>
                </a:lnTo>
                <a:lnTo>
                  <a:pt x="52813" y="21073"/>
                </a:lnTo>
                <a:cubicBezTo>
                  <a:pt x="52502" y="21115"/>
                  <a:pt x="52190" y="21136"/>
                  <a:pt x="51878" y="21136"/>
                </a:cubicBezTo>
                <a:cubicBezTo>
                  <a:pt x="51060" y="21136"/>
                  <a:pt x="50243" y="20992"/>
                  <a:pt x="49438" y="20706"/>
                </a:cubicBezTo>
                <a:cubicBezTo>
                  <a:pt x="48334" y="20316"/>
                  <a:pt x="47361" y="19710"/>
                  <a:pt x="46544" y="18901"/>
                </a:cubicBezTo>
                <a:cubicBezTo>
                  <a:pt x="46210" y="18574"/>
                  <a:pt x="45851" y="18132"/>
                  <a:pt x="45540" y="17654"/>
                </a:cubicBezTo>
                <a:lnTo>
                  <a:pt x="45568" y="17634"/>
                </a:lnTo>
                <a:cubicBezTo>
                  <a:pt x="45791" y="17964"/>
                  <a:pt x="46046" y="18279"/>
                  <a:pt x="46325" y="18570"/>
                </a:cubicBezTo>
                <a:cubicBezTo>
                  <a:pt x="47118" y="19391"/>
                  <a:pt x="48055" y="20025"/>
                  <a:pt x="49115" y="20451"/>
                </a:cubicBezTo>
                <a:cubicBezTo>
                  <a:pt x="50054" y="20826"/>
                  <a:pt x="51010" y="21016"/>
                  <a:pt x="51965" y="21016"/>
                </a:cubicBezTo>
                <a:cubicBezTo>
                  <a:pt x="52237" y="21016"/>
                  <a:pt x="52509" y="21000"/>
                  <a:pt x="52781" y="20969"/>
                </a:cubicBezTo>
                <a:lnTo>
                  <a:pt x="52869" y="20953"/>
                </a:lnTo>
                <a:cubicBezTo>
                  <a:pt x="52877" y="20953"/>
                  <a:pt x="52885" y="20949"/>
                  <a:pt x="52893" y="20949"/>
                </a:cubicBezTo>
                <a:lnTo>
                  <a:pt x="52881" y="20886"/>
                </a:lnTo>
                <a:cubicBezTo>
                  <a:pt x="52596" y="20916"/>
                  <a:pt x="52313" y="20931"/>
                  <a:pt x="52033" y="20931"/>
                </a:cubicBezTo>
                <a:cubicBezTo>
                  <a:pt x="50648" y="20931"/>
                  <a:pt x="49322" y="20563"/>
                  <a:pt x="48083" y="19833"/>
                </a:cubicBezTo>
                <a:cubicBezTo>
                  <a:pt x="47086" y="19252"/>
                  <a:pt x="46281" y="18506"/>
                  <a:pt x="45684" y="17618"/>
                </a:cubicBezTo>
                <a:lnTo>
                  <a:pt x="45711" y="17598"/>
                </a:lnTo>
                <a:cubicBezTo>
                  <a:pt x="46034" y="18032"/>
                  <a:pt x="46405" y="18435"/>
                  <a:pt x="46811" y="18793"/>
                </a:cubicBezTo>
                <a:cubicBezTo>
                  <a:pt x="47664" y="19547"/>
                  <a:pt x="48637" y="20092"/>
                  <a:pt x="49701" y="20427"/>
                </a:cubicBezTo>
                <a:cubicBezTo>
                  <a:pt x="50427" y="20654"/>
                  <a:pt x="51513" y="20797"/>
                  <a:pt x="52255" y="20797"/>
                </a:cubicBezTo>
                <a:cubicBezTo>
                  <a:pt x="52620" y="20797"/>
                  <a:pt x="52902" y="20763"/>
                  <a:pt x="53016" y="20686"/>
                </a:cubicBezTo>
                <a:lnTo>
                  <a:pt x="53124" y="20611"/>
                </a:lnTo>
                <a:lnTo>
                  <a:pt x="52989" y="20631"/>
                </a:lnTo>
                <a:cubicBezTo>
                  <a:pt x="52657" y="20675"/>
                  <a:pt x="52329" y="20697"/>
                  <a:pt x="52003" y="20697"/>
                </a:cubicBezTo>
                <a:cubicBezTo>
                  <a:pt x="51515" y="20697"/>
                  <a:pt x="51031" y="20647"/>
                  <a:pt x="50546" y="20547"/>
                </a:cubicBezTo>
                <a:cubicBezTo>
                  <a:pt x="49748" y="20383"/>
                  <a:pt x="48979" y="20100"/>
                  <a:pt x="48258" y="19694"/>
                </a:cubicBezTo>
                <a:cubicBezTo>
                  <a:pt x="47537" y="19291"/>
                  <a:pt x="46887" y="18789"/>
                  <a:pt x="46341" y="18207"/>
                </a:cubicBezTo>
                <a:cubicBezTo>
                  <a:pt x="46146" y="17996"/>
                  <a:pt x="45966" y="17777"/>
                  <a:pt x="45803" y="17558"/>
                </a:cubicBezTo>
                <a:lnTo>
                  <a:pt x="45831" y="17534"/>
                </a:lnTo>
                <a:cubicBezTo>
                  <a:pt x="46505" y="18379"/>
                  <a:pt x="47349" y="19080"/>
                  <a:pt x="48346" y="19614"/>
                </a:cubicBezTo>
                <a:cubicBezTo>
                  <a:pt x="49524" y="20247"/>
                  <a:pt x="50748" y="20565"/>
                  <a:pt x="51996" y="20565"/>
                </a:cubicBezTo>
                <a:cubicBezTo>
                  <a:pt x="52344" y="20565"/>
                  <a:pt x="52693" y="20541"/>
                  <a:pt x="53044" y="20491"/>
                </a:cubicBezTo>
                <a:lnTo>
                  <a:pt x="53036" y="20431"/>
                </a:lnTo>
                <a:cubicBezTo>
                  <a:pt x="52737" y="20465"/>
                  <a:pt x="52438" y="20482"/>
                  <a:pt x="52140" y="20482"/>
                </a:cubicBezTo>
                <a:cubicBezTo>
                  <a:pt x="51388" y="20482"/>
                  <a:pt x="50645" y="20374"/>
                  <a:pt x="49920" y="20160"/>
                </a:cubicBezTo>
                <a:cubicBezTo>
                  <a:pt x="48872" y="19845"/>
                  <a:pt x="47923" y="19347"/>
                  <a:pt x="47122" y="18686"/>
                </a:cubicBezTo>
                <a:cubicBezTo>
                  <a:pt x="46911" y="18510"/>
                  <a:pt x="46688" y="18295"/>
                  <a:pt x="46453" y="18048"/>
                </a:cubicBezTo>
                <a:lnTo>
                  <a:pt x="46481" y="18020"/>
                </a:lnTo>
                <a:cubicBezTo>
                  <a:pt x="47070" y="18598"/>
                  <a:pt x="47764" y="19088"/>
                  <a:pt x="48533" y="19475"/>
                </a:cubicBezTo>
                <a:cubicBezTo>
                  <a:pt x="49681" y="20055"/>
                  <a:pt x="50870" y="20346"/>
                  <a:pt x="52073" y="20346"/>
                </a:cubicBezTo>
                <a:cubicBezTo>
                  <a:pt x="52424" y="20346"/>
                  <a:pt x="52776" y="20321"/>
                  <a:pt x="53128" y="20272"/>
                </a:cubicBezTo>
                <a:lnTo>
                  <a:pt x="53120" y="20212"/>
                </a:lnTo>
                <a:cubicBezTo>
                  <a:pt x="52810" y="20248"/>
                  <a:pt x="52501" y="20266"/>
                  <a:pt x="52194" y="20266"/>
                </a:cubicBezTo>
                <a:cubicBezTo>
                  <a:pt x="51476" y="20266"/>
                  <a:pt x="50766" y="20168"/>
                  <a:pt x="50071" y="19973"/>
                </a:cubicBezTo>
                <a:cubicBezTo>
                  <a:pt x="49071" y="19694"/>
                  <a:pt x="48138" y="19236"/>
                  <a:pt x="47317" y="18614"/>
                </a:cubicBezTo>
                <a:cubicBezTo>
                  <a:pt x="47102" y="18451"/>
                  <a:pt x="46851" y="18235"/>
                  <a:pt x="46600" y="17980"/>
                </a:cubicBezTo>
                <a:lnTo>
                  <a:pt x="46624" y="17956"/>
                </a:lnTo>
                <a:cubicBezTo>
                  <a:pt x="46863" y="18172"/>
                  <a:pt x="47118" y="18375"/>
                  <a:pt x="47385" y="18570"/>
                </a:cubicBezTo>
                <a:cubicBezTo>
                  <a:pt x="48238" y="19176"/>
                  <a:pt x="49175" y="19614"/>
                  <a:pt x="50167" y="19881"/>
                </a:cubicBezTo>
                <a:cubicBezTo>
                  <a:pt x="50764" y="20038"/>
                  <a:pt x="51683" y="20144"/>
                  <a:pt x="52382" y="20144"/>
                </a:cubicBezTo>
                <a:cubicBezTo>
                  <a:pt x="52784" y="20144"/>
                  <a:pt x="53113" y="20109"/>
                  <a:pt x="53267" y="20029"/>
                </a:cubicBezTo>
                <a:lnTo>
                  <a:pt x="53427" y="19945"/>
                </a:lnTo>
                <a:lnTo>
                  <a:pt x="53248" y="19969"/>
                </a:lnTo>
                <a:cubicBezTo>
                  <a:pt x="52877" y="20020"/>
                  <a:pt x="52511" y="20045"/>
                  <a:pt x="52149" y="20045"/>
                </a:cubicBezTo>
                <a:cubicBezTo>
                  <a:pt x="51009" y="20045"/>
                  <a:pt x="49908" y="19793"/>
                  <a:pt x="48816" y="19287"/>
                </a:cubicBezTo>
                <a:cubicBezTo>
                  <a:pt x="47955" y="18889"/>
                  <a:pt x="47190" y="18371"/>
                  <a:pt x="46544" y="17749"/>
                </a:cubicBezTo>
                <a:lnTo>
                  <a:pt x="46568" y="17717"/>
                </a:lnTo>
                <a:cubicBezTo>
                  <a:pt x="47250" y="18319"/>
                  <a:pt x="48035" y="18817"/>
                  <a:pt x="48892" y="19204"/>
                </a:cubicBezTo>
                <a:cubicBezTo>
                  <a:pt x="49894" y="19648"/>
                  <a:pt x="51420" y="19943"/>
                  <a:pt x="52444" y="19943"/>
                </a:cubicBezTo>
                <a:cubicBezTo>
                  <a:pt x="52824" y="19943"/>
                  <a:pt x="53134" y="19902"/>
                  <a:pt x="53323" y="19814"/>
                </a:cubicBezTo>
                <a:lnTo>
                  <a:pt x="53507" y="19730"/>
                </a:lnTo>
                <a:lnTo>
                  <a:pt x="53307" y="19754"/>
                </a:lnTo>
                <a:cubicBezTo>
                  <a:pt x="52953" y="19802"/>
                  <a:pt x="52598" y="19826"/>
                  <a:pt x="52244" y="19826"/>
                </a:cubicBezTo>
                <a:cubicBezTo>
                  <a:pt x="51153" y="19826"/>
                  <a:pt x="50067" y="19598"/>
                  <a:pt x="49011" y="19144"/>
                </a:cubicBezTo>
                <a:cubicBezTo>
                  <a:pt x="48202" y="18793"/>
                  <a:pt x="47465" y="18339"/>
                  <a:pt x="46823" y="17793"/>
                </a:cubicBezTo>
                <a:lnTo>
                  <a:pt x="46847" y="17761"/>
                </a:lnTo>
                <a:cubicBezTo>
                  <a:pt x="47525" y="18295"/>
                  <a:pt x="48278" y="18730"/>
                  <a:pt x="49079" y="19056"/>
                </a:cubicBezTo>
                <a:cubicBezTo>
                  <a:pt x="50071" y="19463"/>
                  <a:pt x="51481" y="19716"/>
                  <a:pt x="52477" y="19716"/>
                </a:cubicBezTo>
                <a:cubicBezTo>
                  <a:pt x="52867" y="19716"/>
                  <a:pt x="53193" y="19677"/>
                  <a:pt x="53407" y="19594"/>
                </a:cubicBezTo>
                <a:lnTo>
                  <a:pt x="53654" y="19503"/>
                </a:lnTo>
                <a:lnTo>
                  <a:pt x="53395" y="19535"/>
                </a:lnTo>
                <a:cubicBezTo>
                  <a:pt x="53030" y="19584"/>
                  <a:pt x="52665" y="19609"/>
                  <a:pt x="52300" y="19609"/>
                </a:cubicBezTo>
                <a:cubicBezTo>
                  <a:pt x="51253" y="19609"/>
                  <a:pt x="50211" y="19405"/>
                  <a:pt x="49191" y="18997"/>
                </a:cubicBezTo>
                <a:cubicBezTo>
                  <a:pt x="48394" y="18678"/>
                  <a:pt x="47656" y="18259"/>
                  <a:pt x="46999" y="17757"/>
                </a:cubicBezTo>
                <a:lnTo>
                  <a:pt x="47019" y="17729"/>
                </a:lnTo>
                <a:cubicBezTo>
                  <a:pt x="47967" y="18411"/>
                  <a:pt x="49039" y="18909"/>
                  <a:pt x="50191" y="19212"/>
                </a:cubicBezTo>
                <a:cubicBezTo>
                  <a:pt x="50894" y="19398"/>
                  <a:pt x="51602" y="19492"/>
                  <a:pt x="52304" y="19492"/>
                </a:cubicBezTo>
                <a:cubicBezTo>
                  <a:pt x="52652" y="19492"/>
                  <a:pt x="52999" y="19469"/>
                  <a:pt x="53343" y="19423"/>
                </a:cubicBezTo>
                <a:cubicBezTo>
                  <a:pt x="53379" y="19415"/>
                  <a:pt x="53407" y="19411"/>
                  <a:pt x="53443" y="19407"/>
                </a:cubicBezTo>
                <a:lnTo>
                  <a:pt x="53447" y="19407"/>
                </a:lnTo>
                <a:cubicBezTo>
                  <a:pt x="53463" y="19407"/>
                  <a:pt x="53475" y="19403"/>
                  <a:pt x="53487" y="19403"/>
                </a:cubicBezTo>
                <a:lnTo>
                  <a:pt x="53519" y="19395"/>
                </a:lnTo>
                <a:lnTo>
                  <a:pt x="53507" y="19303"/>
                </a:lnTo>
                <a:lnTo>
                  <a:pt x="53475" y="19307"/>
                </a:lnTo>
                <a:cubicBezTo>
                  <a:pt x="53088" y="19365"/>
                  <a:pt x="52700" y="19393"/>
                  <a:pt x="52311" y="19393"/>
                </a:cubicBezTo>
                <a:cubicBezTo>
                  <a:pt x="51376" y="19393"/>
                  <a:pt x="50435" y="19229"/>
                  <a:pt x="49497" y="18905"/>
                </a:cubicBezTo>
                <a:cubicBezTo>
                  <a:pt x="48756" y="18646"/>
                  <a:pt x="48055" y="18299"/>
                  <a:pt x="47409" y="17877"/>
                </a:cubicBezTo>
                <a:lnTo>
                  <a:pt x="47429" y="17849"/>
                </a:lnTo>
                <a:cubicBezTo>
                  <a:pt x="48115" y="18255"/>
                  <a:pt x="48832" y="18586"/>
                  <a:pt x="49561" y="18825"/>
                </a:cubicBezTo>
                <a:cubicBezTo>
                  <a:pt x="50478" y="19125"/>
                  <a:pt x="51392" y="19274"/>
                  <a:pt x="52287" y="19274"/>
                </a:cubicBezTo>
                <a:cubicBezTo>
                  <a:pt x="52714" y="19274"/>
                  <a:pt x="53137" y="19240"/>
                  <a:pt x="53554" y="19172"/>
                </a:cubicBezTo>
                <a:lnTo>
                  <a:pt x="53542" y="19112"/>
                </a:lnTo>
                <a:cubicBezTo>
                  <a:pt x="53167" y="19163"/>
                  <a:pt x="52789" y="19188"/>
                  <a:pt x="52409" y="19188"/>
                </a:cubicBezTo>
                <a:cubicBezTo>
                  <a:pt x="51502" y="19188"/>
                  <a:pt x="50582" y="19044"/>
                  <a:pt x="49661" y="18757"/>
                </a:cubicBezTo>
                <a:cubicBezTo>
                  <a:pt x="49274" y="18638"/>
                  <a:pt x="48756" y="18419"/>
                  <a:pt x="48198" y="18140"/>
                </a:cubicBezTo>
                <a:lnTo>
                  <a:pt x="48214" y="18108"/>
                </a:lnTo>
                <a:cubicBezTo>
                  <a:pt x="48700" y="18331"/>
                  <a:pt x="49210" y="18526"/>
                  <a:pt x="49729" y="18674"/>
                </a:cubicBezTo>
                <a:cubicBezTo>
                  <a:pt x="50612" y="18934"/>
                  <a:pt x="51464" y="19063"/>
                  <a:pt x="52302" y="19063"/>
                </a:cubicBezTo>
                <a:cubicBezTo>
                  <a:pt x="52749" y="19063"/>
                  <a:pt x="53192" y="19026"/>
                  <a:pt x="53634" y="18953"/>
                </a:cubicBezTo>
                <a:lnTo>
                  <a:pt x="53622" y="18889"/>
                </a:lnTo>
                <a:cubicBezTo>
                  <a:pt x="53193" y="18941"/>
                  <a:pt x="52788" y="18968"/>
                  <a:pt x="52394" y="18968"/>
                </a:cubicBezTo>
                <a:cubicBezTo>
                  <a:pt x="52184" y="18968"/>
                  <a:pt x="51978" y="18960"/>
                  <a:pt x="51773" y="18945"/>
                </a:cubicBezTo>
                <a:cubicBezTo>
                  <a:pt x="51163" y="18897"/>
                  <a:pt x="50538" y="18793"/>
                  <a:pt x="49920" y="18626"/>
                </a:cubicBezTo>
                <a:cubicBezTo>
                  <a:pt x="49338" y="18467"/>
                  <a:pt x="48760" y="18247"/>
                  <a:pt x="48154" y="17960"/>
                </a:cubicBezTo>
                <a:cubicBezTo>
                  <a:pt x="48134" y="17952"/>
                  <a:pt x="48107" y="17940"/>
                  <a:pt x="48087" y="17932"/>
                </a:cubicBezTo>
                <a:lnTo>
                  <a:pt x="48103" y="17897"/>
                </a:lnTo>
                <a:cubicBezTo>
                  <a:pt x="49848" y="18666"/>
                  <a:pt x="51345" y="18845"/>
                  <a:pt x="52361" y="18845"/>
                </a:cubicBezTo>
                <a:cubicBezTo>
                  <a:pt x="53103" y="18845"/>
                  <a:pt x="53588" y="18750"/>
                  <a:pt x="53726" y="18718"/>
                </a:cubicBezTo>
                <a:lnTo>
                  <a:pt x="53718" y="18654"/>
                </a:lnTo>
                <a:cubicBezTo>
                  <a:pt x="53276" y="18716"/>
                  <a:pt x="52836" y="18747"/>
                  <a:pt x="52396" y="18747"/>
                </a:cubicBezTo>
                <a:cubicBezTo>
                  <a:pt x="51110" y="18747"/>
                  <a:pt x="49826" y="18481"/>
                  <a:pt x="48505" y="17940"/>
                </a:cubicBezTo>
                <a:lnTo>
                  <a:pt x="48521" y="17909"/>
                </a:lnTo>
                <a:cubicBezTo>
                  <a:pt x="48983" y="18076"/>
                  <a:pt x="49450" y="18215"/>
                  <a:pt x="49908" y="18331"/>
                </a:cubicBezTo>
                <a:cubicBezTo>
                  <a:pt x="50751" y="18536"/>
                  <a:pt x="51561" y="18637"/>
                  <a:pt x="52353" y="18637"/>
                </a:cubicBezTo>
                <a:cubicBezTo>
                  <a:pt x="52807" y="18637"/>
                  <a:pt x="53256" y="18604"/>
                  <a:pt x="53702" y="18538"/>
                </a:cubicBezTo>
                <a:lnTo>
                  <a:pt x="53794" y="18526"/>
                </a:lnTo>
                <a:lnTo>
                  <a:pt x="53861" y="18510"/>
                </a:lnTo>
                <a:lnTo>
                  <a:pt x="53853" y="18415"/>
                </a:lnTo>
                <a:lnTo>
                  <a:pt x="53821" y="18419"/>
                </a:lnTo>
                <a:cubicBezTo>
                  <a:pt x="53346" y="18496"/>
                  <a:pt x="52861" y="18535"/>
                  <a:pt x="52370" y="18535"/>
                </a:cubicBezTo>
                <a:cubicBezTo>
                  <a:pt x="51720" y="18535"/>
                  <a:pt x="51059" y="18467"/>
                  <a:pt x="50390" y="18331"/>
                </a:cubicBezTo>
                <a:cubicBezTo>
                  <a:pt x="49792" y="18211"/>
                  <a:pt x="49218" y="18052"/>
                  <a:pt x="48633" y="17837"/>
                </a:cubicBezTo>
                <a:lnTo>
                  <a:pt x="48641" y="17801"/>
                </a:lnTo>
                <a:cubicBezTo>
                  <a:pt x="49250" y="17996"/>
                  <a:pt x="49820" y="18140"/>
                  <a:pt x="50394" y="18239"/>
                </a:cubicBezTo>
                <a:cubicBezTo>
                  <a:pt x="51068" y="18361"/>
                  <a:pt x="51715" y="18422"/>
                  <a:pt x="52346" y="18422"/>
                </a:cubicBezTo>
                <a:cubicBezTo>
                  <a:pt x="52831" y="18422"/>
                  <a:pt x="53307" y="18386"/>
                  <a:pt x="53782" y="18315"/>
                </a:cubicBezTo>
                <a:cubicBezTo>
                  <a:pt x="53813" y="18311"/>
                  <a:pt x="53841" y="18307"/>
                  <a:pt x="53877" y="18299"/>
                </a:cubicBezTo>
                <a:lnTo>
                  <a:pt x="53953" y="18283"/>
                </a:lnTo>
                <a:lnTo>
                  <a:pt x="53933" y="18196"/>
                </a:lnTo>
                <a:lnTo>
                  <a:pt x="53877" y="18199"/>
                </a:lnTo>
                <a:cubicBezTo>
                  <a:pt x="53857" y="18199"/>
                  <a:pt x="53837" y="18203"/>
                  <a:pt x="53821" y="18203"/>
                </a:cubicBezTo>
                <a:cubicBezTo>
                  <a:pt x="53337" y="18282"/>
                  <a:pt x="52848" y="18321"/>
                  <a:pt x="52348" y="18321"/>
                </a:cubicBezTo>
                <a:cubicBezTo>
                  <a:pt x="51783" y="18321"/>
                  <a:pt x="51206" y="18271"/>
                  <a:pt x="50609" y="18172"/>
                </a:cubicBezTo>
                <a:cubicBezTo>
                  <a:pt x="49358" y="17964"/>
                  <a:pt x="48075" y="17558"/>
                  <a:pt x="46564" y="16884"/>
                </a:cubicBezTo>
                <a:cubicBezTo>
                  <a:pt x="46042" y="16649"/>
                  <a:pt x="45656" y="16402"/>
                  <a:pt x="45353" y="16091"/>
                </a:cubicBezTo>
                <a:cubicBezTo>
                  <a:pt x="44795" y="15521"/>
                  <a:pt x="44436" y="14784"/>
                  <a:pt x="44269" y="13832"/>
                </a:cubicBezTo>
                <a:cubicBezTo>
                  <a:pt x="44161" y="13238"/>
                  <a:pt x="44157" y="12632"/>
                  <a:pt x="44153" y="12042"/>
                </a:cubicBezTo>
                <a:lnTo>
                  <a:pt x="44153" y="12026"/>
                </a:lnTo>
                <a:cubicBezTo>
                  <a:pt x="44149" y="11616"/>
                  <a:pt x="44149" y="11181"/>
                  <a:pt x="44149" y="10803"/>
                </a:cubicBezTo>
                <a:lnTo>
                  <a:pt x="44149" y="10799"/>
                </a:lnTo>
                <a:cubicBezTo>
                  <a:pt x="44149" y="10169"/>
                  <a:pt x="44149" y="9524"/>
                  <a:pt x="44137" y="8886"/>
                </a:cubicBezTo>
                <a:cubicBezTo>
                  <a:pt x="44117" y="7802"/>
                  <a:pt x="44010" y="6857"/>
                  <a:pt x="43795" y="5989"/>
                </a:cubicBezTo>
                <a:cubicBezTo>
                  <a:pt x="43532" y="4925"/>
                  <a:pt x="43113" y="4032"/>
                  <a:pt x="42515" y="3267"/>
                </a:cubicBezTo>
                <a:lnTo>
                  <a:pt x="42196" y="2856"/>
                </a:lnTo>
                <a:lnTo>
                  <a:pt x="41623" y="2290"/>
                </a:lnTo>
                <a:cubicBezTo>
                  <a:pt x="41619" y="2290"/>
                  <a:pt x="41611" y="2282"/>
                  <a:pt x="41603" y="2278"/>
                </a:cubicBezTo>
                <a:cubicBezTo>
                  <a:pt x="41591" y="2274"/>
                  <a:pt x="41579" y="2270"/>
                  <a:pt x="41571" y="2262"/>
                </a:cubicBezTo>
                <a:cubicBezTo>
                  <a:pt x="40806" y="1585"/>
                  <a:pt x="39925" y="1063"/>
                  <a:pt x="38877" y="668"/>
                </a:cubicBezTo>
                <a:cubicBezTo>
                  <a:pt x="37694" y="222"/>
                  <a:pt x="36451" y="0"/>
                  <a:pt x="35107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7" name="Google Shape;547;p26"/>
          <p:cNvSpPr/>
          <p:nvPr/>
        </p:nvSpPr>
        <p:spPr>
          <a:xfrm rot="3585054" flipH="1">
            <a:off x="1261622" y="6224958"/>
            <a:ext cx="1011713" cy="706149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48" name="Google Shape;548;p26"/>
          <p:cNvGrpSpPr/>
          <p:nvPr/>
        </p:nvGrpSpPr>
        <p:grpSpPr>
          <a:xfrm rot="10800000" flipH="1">
            <a:off x="-362783" y="4422375"/>
            <a:ext cx="947849" cy="1385860"/>
            <a:chOff x="4382307" y="2951025"/>
            <a:chExt cx="772284" cy="1129164"/>
          </a:xfrm>
        </p:grpSpPr>
        <p:sp>
          <p:nvSpPr>
            <p:cNvPr id="549" name="Google Shape;549;p26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" name="Google Shape;550;p26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51" name="Google Shape;551;p26"/>
          <p:cNvGrpSpPr/>
          <p:nvPr/>
        </p:nvGrpSpPr>
        <p:grpSpPr>
          <a:xfrm rot="-900078" flipH="1">
            <a:off x="10964028" y="-385323"/>
            <a:ext cx="1075024" cy="1323260"/>
            <a:chOff x="2484425" y="526713"/>
            <a:chExt cx="596271" cy="733958"/>
          </a:xfrm>
        </p:grpSpPr>
        <p:sp>
          <p:nvSpPr>
            <p:cNvPr id="552" name="Google Shape;552;p26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" name="Google Shape;553;p26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54" name="Google Shape;554;p26"/>
          <p:cNvGrpSpPr/>
          <p:nvPr/>
        </p:nvGrpSpPr>
        <p:grpSpPr>
          <a:xfrm rot="7263717">
            <a:off x="11998357" y="1971540"/>
            <a:ext cx="473979" cy="693009"/>
            <a:chOff x="4382307" y="2951025"/>
            <a:chExt cx="772284" cy="1129164"/>
          </a:xfrm>
        </p:grpSpPr>
        <p:sp>
          <p:nvSpPr>
            <p:cNvPr id="555" name="Google Shape;555;p26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" name="Google Shape;556;p26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57" name="Google Shape;557;p26"/>
          <p:cNvSpPr txBox="1">
            <a:spLocks noGrp="1"/>
          </p:cNvSpPr>
          <p:nvPr>
            <p:ph type="subTitle" idx="3"/>
          </p:nvPr>
        </p:nvSpPr>
        <p:spPr>
          <a:xfrm>
            <a:off x="1004833" y="3518708"/>
            <a:ext cx="26380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58" name="Google Shape;558;p26"/>
          <p:cNvSpPr txBox="1">
            <a:spLocks noGrp="1"/>
          </p:cNvSpPr>
          <p:nvPr>
            <p:ph type="subTitle" idx="4"/>
          </p:nvPr>
        </p:nvSpPr>
        <p:spPr>
          <a:xfrm>
            <a:off x="1004833" y="3045141"/>
            <a:ext cx="26380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59" name="Google Shape;559;p26"/>
          <p:cNvSpPr txBox="1">
            <a:spLocks noGrp="1"/>
          </p:cNvSpPr>
          <p:nvPr>
            <p:ph type="subTitle" idx="5"/>
          </p:nvPr>
        </p:nvSpPr>
        <p:spPr>
          <a:xfrm>
            <a:off x="1703233" y="4896684"/>
            <a:ext cx="26380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60" name="Google Shape;560;p26"/>
          <p:cNvSpPr txBox="1">
            <a:spLocks noGrp="1"/>
          </p:cNvSpPr>
          <p:nvPr>
            <p:ph type="subTitle" idx="6"/>
          </p:nvPr>
        </p:nvSpPr>
        <p:spPr>
          <a:xfrm>
            <a:off x="1703233" y="4423117"/>
            <a:ext cx="26380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61" name="Google Shape;561;p26"/>
          <p:cNvSpPr txBox="1">
            <a:spLocks noGrp="1"/>
          </p:cNvSpPr>
          <p:nvPr>
            <p:ph type="subTitle" idx="7"/>
          </p:nvPr>
        </p:nvSpPr>
        <p:spPr>
          <a:xfrm>
            <a:off x="7851300" y="2140733"/>
            <a:ext cx="26380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62" name="Google Shape;562;p26"/>
          <p:cNvSpPr txBox="1">
            <a:spLocks noGrp="1"/>
          </p:cNvSpPr>
          <p:nvPr>
            <p:ph type="subTitle" idx="8"/>
          </p:nvPr>
        </p:nvSpPr>
        <p:spPr>
          <a:xfrm>
            <a:off x="7851300" y="1667167"/>
            <a:ext cx="26380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63" name="Google Shape;563;p26"/>
          <p:cNvSpPr txBox="1">
            <a:spLocks noGrp="1"/>
          </p:cNvSpPr>
          <p:nvPr>
            <p:ph type="subTitle" idx="9"/>
          </p:nvPr>
        </p:nvSpPr>
        <p:spPr>
          <a:xfrm>
            <a:off x="8549600" y="3518708"/>
            <a:ext cx="26380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64" name="Google Shape;564;p26"/>
          <p:cNvSpPr txBox="1">
            <a:spLocks noGrp="1"/>
          </p:cNvSpPr>
          <p:nvPr>
            <p:ph type="subTitle" idx="13"/>
          </p:nvPr>
        </p:nvSpPr>
        <p:spPr>
          <a:xfrm>
            <a:off x="8549600" y="3045141"/>
            <a:ext cx="26380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65" name="Google Shape;565;p26"/>
          <p:cNvSpPr txBox="1">
            <a:spLocks noGrp="1"/>
          </p:cNvSpPr>
          <p:nvPr>
            <p:ph type="subTitle" idx="14"/>
          </p:nvPr>
        </p:nvSpPr>
        <p:spPr>
          <a:xfrm>
            <a:off x="7851300" y="4896684"/>
            <a:ext cx="26380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66" name="Google Shape;566;p26"/>
          <p:cNvSpPr txBox="1">
            <a:spLocks noGrp="1"/>
          </p:cNvSpPr>
          <p:nvPr>
            <p:ph type="subTitle" idx="15"/>
          </p:nvPr>
        </p:nvSpPr>
        <p:spPr>
          <a:xfrm>
            <a:off x="7851300" y="4423117"/>
            <a:ext cx="2638000" cy="5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933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963037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27"/>
          <p:cNvSpPr txBox="1">
            <a:spLocks noGrp="1"/>
          </p:cNvSpPr>
          <p:nvPr>
            <p:ph type="title" hasCustomPrompt="1"/>
          </p:nvPr>
        </p:nvSpPr>
        <p:spPr>
          <a:xfrm>
            <a:off x="2451000" y="621500"/>
            <a:ext cx="7290000" cy="10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8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69" name="Google Shape;569;p27"/>
          <p:cNvSpPr txBox="1">
            <a:spLocks noGrp="1"/>
          </p:cNvSpPr>
          <p:nvPr>
            <p:ph type="subTitle" idx="1"/>
          </p:nvPr>
        </p:nvSpPr>
        <p:spPr>
          <a:xfrm>
            <a:off x="2516400" y="1707100"/>
            <a:ext cx="7159200" cy="5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70" name="Google Shape;570;p27"/>
          <p:cNvSpPr/>
          <p:nvPr/>
        </p:nvSpPr>
        <p:spPr>
          <a:xfrm rot="-1411904">
            <a:off x="9346537" y="2277457"/>
            <a:ext cx="5259743" cy="5300111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71" name="Google Shape;571;p27"/>
          <p:cNvGrpSpPr/>
          <p:nvPr/>
        </p:nvGrpSpPr>
        <p:grpSpPr>
          <a:xfrm rot="5893304">
            <a:off x="10914763" y="661847"/>
            <a:ext cx="1806828" cy="2224047"/>
            <a:chOff x="2484425" y="526713"/>
            <a:chExt cx="596271" cy="733958"/>
          </a:xfrm>
        </p:grpSpPr>
        <p:sp>
          <p:nvSpPr>
            <p:cNvPr id="572" name="Google Shape;572;p27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74" name="Google Shape;574;p27"/>
          <p:cNvSpPr/>
          <p:nvPr/>
        </p:nvSpPr>
        <p:spPr>
          <a:xfrm rot="-122544">
            <a:off x="-2773141" y="-1054105"/>
            <a:ext cx="5259697" cy="5300065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75" name="Google Shape;575;p27"/>
          <p:cNvGrpSpPr/>
          <p:nvPr/>
        </p:nvGrpSpPr>
        <p:grpSpPr>
          <a:xfrm rot="8974716">
            <a:off x="-523968" y="3091112"/>
            <a:ext cx="2035357" cy="2871885"/>
            <a:chOff x="900300" y="2441375"/>
            <a:chExt cx="596283" cy="841371"/>
          </a:xfrm>
        </p:grpSpPr>
        <p:sp>
          <p:nvSpPr>
            <p:cNvPr id="576" name="Google Shape;576;p27"/>
            <p:cNvSpPr/>
            <p:nvPr/>
          </p:nvSpPr>
          <p:spPr>
            <a:xfrm>
              <a:off x="900300" y="2441375"/>
              <a:ext cx="596283" cy="841371"/>
            </a:xfrm>
            <a:custGeom>
              <a:avLst/>
              <a:gdLst/>
              <a:ahLst/>
              <a:cxnLst/>
              <a:rect l="l" t="t" r="r" b="b"/>
              <a:pathLst>
                <a:path w="14423" h="20350" extrusionOk="0">
                  <a:moveTo>
                    <a:pt x="11116" y="7068"/>
                  </a:moveTo>
                  <a:cubicBezTo>
                    <a:pt x="8249" y="3145"/>
                    <a:pt x="5558" y="4903"/>
                    <a:pt x="6473" y="1025"/>
                  </a:cubicBezTo>
                  <a:cubicBezTo>
                    <a:pt x="6576" y="584"/>
                    <a:pt x="6291" y="0"/>
                    <a:pt x="5169" y="499"/>
                  </a:cubicBezTo>
                  <a:cubicBezTo>
                    <a:pt x="4495" y="798"/>
                    <a:pt x="4060" y="785"/>
                    <a:pt x="2854" y="298"/>
                  </a:cubicBezTo>
                  <a:cubicBezTo>
                    <a:pt x="2685" y="227"/>
                    <a:pt x="2491" y="227"/>
                    <a:pt x="2290" y="240"/>
                  </a:cubicBezTo>
                  <a:cubicBezTo>
                    <a:pt x="1531" y="305"/>
                    <a:pt x="960" y="927"/>
                    <a:pt x="870" y="1686"/>
                  </a:cubicBezTo>
                  <a:cubicBezTo>
                    <a:pt x="714" y="3015"/>
                    <a:pt x="1771" y="3106"/>
                    <a:pt x="1356" y="5188"/>
                  </a:cubicBezTo>
                  <a:cubicBezTo>
                    <a:pt x="1350" y="5207"/>
                    <a:pt x="1350" y="5233"/>
                    <a:pt x="1343" y="5259"/>
                  </a:cubicBezTo>
                  <a:cubicBezTo>
                    <a:pt x="1" y="11031"/>
                    <a:pt x="2043" y="20349"/>
                    <a:pt x="10655" y="14344"/>
                  </a:cubicBezTo>
                  <a:cubicBezTo>
                    <a:pt x="10765" y="14247"/>
                    <a:pt x="14423" y="11582"/>
                    <a:pt x="11116" y="706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971907" y="2465479"/>
              <a:ext cx="455264" cy="729574"/>
            </a:xfrm>
            <a:custGeom>
              <a:avLst/>
              <a:gdLst/>
              <a:ahLst/>
              <a:cxnLst/>
              <a:rect l="l" t="t" r="r" b="b"/>
              <a:pathLst>
                <a:path w="11012" h="17646" extrusionOk="0">
                  <a:moveTo>
                    <a:pt x="8190" y="6278"/>
                  </a:moveTo>
                  <a:cubicBezTo>
                    <a:pt x="5739" y="2925"/>
                    <a:pt x="3444" y="4430"/>
                    <a:pt x="4222" y="1116"/>
                  </a:cubicBezTo>
                  <a:cubicBezTo>
                    <a:pt x="4313" y="733"/>
                    <a:pt x="3930" y="1"/>
                    <a:pt x="3100" y="662"/>
                  </a:cubicBezTo>
                  <a:cubicBezTo>
                    <a:pt x="0" y="3159"/>
                    <a:pt x="428" y="17646"/>
                    <a:pt x="7788" y="12497"/>
                  </a:cubicBezTo>
                  <a:cubicBezTo>
                    <a:pt x="7886" y="12432"/>
                    <a:pt x="11011" y="10149"/>
                    <a:pt x="8190" y="62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78" name="Google Shape;578;p27"/>
          <p:cNvSpPr/>
          <p:nvPr/>
        </p:nvSpPr>
        <p:spPr>
          <a:xfrm>
            <a:off x="421368" y="177401"/>
            <a:ext cx="969281" cy="676497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9" name="Google Shape;579;p27"/>
          <p:cNvSpPr/>
          <p:nvPr/>
        </p:nvSpPr>
        <p:spPr>
          <a:xfrm rot="6982392">
            <a:off x="10740345" y="5867422"/>
            <a:ext cx="836296" cy="647729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0" name="Google Shape;580;p27"/>
          <p:cNvSpPr txBox="1">
            <a:spLocks noGrp="1"/>
          </p:cNvSpPr>
          <p:nvPr>
            <p:ph type="title" idx="2" hasCustomPrompt="1"/>
          </p:nvPr>
        </p:nvSpPr>
        <p:spPr>
          <a:xfrm>
            <a:off x="2451000" y="2542284"/>
            <a:ext cx="7290000" cy="10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8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81" name="Google Shape;581;p27"/>
          <p:cNvSpPr txBox="1">
            <a:spLocks noGrp="1"/>
          </p:cNvSpPr>
          <p:nvPr>
            <p:ph type="subTitle" idx="3"/>
          </p:nvPr>
        </p:nvSpPr>
        <p:spPr>
          <a:xfrm>
            <a:off x="2516400" y="3627884"/>
            <a:ext cx="7159200" cy="5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82" name="Google Shape;582;p27"/>
          <p:cNvSpPr txBox="1">
            <a:spLocks noGrp="1"/>
          </p:cNvSpPr>
          <p:nvPr>
            <p:ph type="title" idx="4" hasCustomPrompt="1"/>
          </p:nvPr>
        </p:nvSpPr>
        <p:spPr>
          <a:xfrm>
            <a:off x="2451000" y="4463067"/>
            <a:ext cx="7290000" cy="10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500"/>
              <a:buNone/>
              <a:defRPr sz="8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83" name="Google Shape;583;p27"/>
          <p:cNvSpPr txBox="1">
            <a:spLocks noGrp="1"/>
          </p:cNvSpPr>
          <p:nvPr>
            <p:ph type="subTitle" idx="5"/>
          </p:nvPr>
        </p:nvSpPr>
        <p:spPr>
          <a:xfrm>
            <a:off x="2516400" y="5548667"/>
            <a:ext cx="7159200" cy="5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05751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8"/>
          <p:cNvSpPr txBox="1">
            <a:spLocks noGrp="1"/>
          </p:cNvSpPr>
          <p:nvPr>
            <p:ph type="title"/>
          </p:nvPr>
        </p:nvSpPr>
        <p:spPr>
          <a:xfrm>
            <a:off x="1655400" y="693833"/>
            <a:ext cx="88812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86" name="Google Shape;586;p28"/>
          <p:cNvGrpSpPr/>
          <p:nvPr/>
        </p:nvGrpSpPr>
        <p:grpSpPr>
          <a:xfrm rot="-5400000" flipH="1">
            <a:off x="10261119" y="-2456394"/>
            <a:ext cx="4297345" cy="4886495"/>
            <a:chOff x="2957700" y="776125"/>
            <a:chExt cx="740275" cy="841725"/>
          </a:xfrm>
        </p:grpSpPr>
        <p:sp>
          <p:nvSpPr>
            <p:cNvPr id="587" name="Google Shape;587;p28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" name="Google Shape;588;p28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" name="Google Shape;589;p28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" name="Google Shape;590;p28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" name="Google Shape;591;p28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" name="Google Shape;592;p28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" name="Google Shape;593;p28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" name="Google Shape;594;p28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" name="Google Shape;595;p28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96" name="Google Shape;596;p28"/>
          <p:cNvGrpSpPr/>
          <p:nvPr/>
        </p:nvGrpSpPr>
        <p:grpSpPr>
          <a:xfrm rot="-5400000" flipH="1">
            <a:off x="-2233714" y="-2456394"/>
            <a:ext cx="4297345" cy="4886495"/>
            <a:chOff x="2957700" y="776125"/>
            <a:chExt cx="740275" cy="841725"/>
          </a:xfrm>
        </p:grpSpPr>
        <p:sp>
          <p:nvSpPr>
            <p:cNvPr id="597" name="Google Shape;597;p28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" name="Google Shape;598;p28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" name="Google Shape;599;p28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" name="Google Shape;600;p28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" name="Google Shape;601;p28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" name="Google Shape;602;p28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" name="Google Shape;603;p28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" name="Google Shape;604;p28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" name="Google Shape;605;p28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06" name="Google Shape;606;p28"/>
          <p:cNvSpPr/>
          <p:nvPr/>
        </p:nvSpPr>
        <p:spPr>
          <a:xfrm rot="9646747" flipH="1">
            <a:off x="10805075" y="172087"/>
            <a:ext cx="1185604" cy="827455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607" name="Google Shape;607;p28"/>
          <p:cNvGrpSpPr/>
          <p:nvPr/>
        </p:nvGrpSpPr>
        <p:grpSpPr>
          <a:xfrm flipH="1">
            <a:off x="133411" y="117241"/>
            <a:ext cx="1066077" cy="1531920"/>
            <a:chOff x="3197975" y="2626937"/>
            <a:chExt cx="606737" cy="871730"/>
          </a:xfrm>
        </p:grpSpPr>
        <p:sp>
          <p:nvSpPr>
            <p:cNvPr id="608" name="Google Shape;608;p28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" name="Google Shape;609;p28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76412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29"/>
          <p:cNvSpPr/>
          <p:nvPr/>
        </p:nvSpPr>
        <p:spPr>
          <a:xfrm rot="8677244" flipH="1">
            <a:off x="-1686620" y="4558662"/>
            <a:ext cx="4280168" cy="4313017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612" name="Google Shape;612;p29"/>
          <p:cNvGrpSpPr/>
          <p:nvPr/>
        </p:nvGrpSpPr>
        <p:grpSpPr>
          <a:xfrm rot="-9554327" flipH="1">
            <a:off x="1162162" y="5744204"/>
            <a:ext cx="984831" cy="1212240"/>
            <a:chOff x="2484425" y="526713"/>
            <a:chExt cx="596271" cy="733958"/>
          </a:xfrm>
        </p:grpSpPr>
        <p:sp>
          <p:nvSpPr>
            <p:cNvPr id="613" name="Google Shape;613;p29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" name="Google Shape;614;p29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15" name="Google Shape;615;p29"/>
          <p:cNvSpPr/>
          <p:nvPr/>
        </p:nvSpPr>
        <p:spPr>
          <a:xfrm rot="2000768">
            <a:off x="9974128" y="3856586"/>
            <a:ext cx="4845281" cy="4882469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616" name="Google Shape;616;p29"/>
          <p:cNvGrpSpPr/>
          <p:nvPr/>
        </p:nvGrpSpPr>
        <p:grpSpPr>
          <a:xfrm rot="306639">
            <a:off x="9863245" y="5816357"/>
            <a:ext cx="1061724" cy="1230436"/>
            <a:chOff x="2813400" y="2039398"/>
            <a:chExt cx="974358" cy="1129187"/>
          </a:xfrm>
        </p:grpSpPr>
        <p:sp>
          <p:nvSpPr>
            <p:cNvPr id="617" name="Google Shape;617;p29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" name="Google Shape;618;p29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19" name="Google Shape;619;p29"/>
          <p:cNvSpPr/>
          <p:nvPr/>
        </p:nvSpPr>
        <p:spPr>
          <a:xfrm>
            <a:off x="-150095" y="4209391"/>
            <a:ext cx="788761" cy="550511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0" name="Google Shape;620;p29"/>
          <p:cNvSpPr txBox="1">
            <a:spLocks noGrp="1"/>
          </p:cNvSpPr>
          <p:nvPr>
            <p:ph type="title"/>
          </p:nvPr>
        </p:nvSpPr>
        <p:spPr>
          <a:xfrm>
            <a:off x="1655400" y="693833"/>
            <a:ext cx="8881200" cy="6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857801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31"/>
          <p:cNvSpPr/>
          <p:nvPr/>
        </p:nvSpPr>
        <p:spPr>
          <a:xfrm rot="2043331">
            <a:off x="-1309413" y="-1346734"/>
            <a:ext cx="2824661" cy="2846340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6" name="Google Shape;686;p31"/>
          <p:cNvSpPr txBox="1">
            <a:spLocks noGrp="1"/>
          </p:cNvSpPr>
          <p:nvPr>
            <p:ph type="title"/>
          </p:nvPr>
        </p:nvSpPr>
        <p:spPr>
          <a:xfrm>
            <a:off x="923167" y="1127733"/>
            <a:ext cx="5181600" cy="134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0666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7" name="Google Shape;687;p31"/>
          <p:cNvSpPr txBox="1">
            <a:spLocks noGrp="1"/>
          </p:cNvSpPr>
          <p:nvPr>
            <p:ph type="subTitle" idx="1"/>
          </p:nvPr>
        </p:nvSpPr>
        <p:spPr>
          <a:xfrm>
            <a:off x="914400" y="3371233"/>
            <a:ext cx="5181600" cy="13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31"/>
          <p:cNvSpPr/>
          <p:nvPr/>
        </p:nvSpPr>
        <p:spPr>
          <a:xfrm rot="-2700000">
            <a:off x="6527238" y="-194093"/>
            <a:ext cx="6251132" cy="7771329"/>
          </a:xfrm>
          <a:custGeom>
            <a:avLst/>
            <a:gdLst/>
            <a:ahLst/>
            <a:cxnLst/>
            <a:rect l="l" t="t" r="r" b="b"/>
            <a:pathLst>
              <a:path w="39817" h="49500" extrusionOk="0">
                <a:moveTo>
                  <a:pt x="2490" y="49499"/>
                </a:moveTo>
                <a:cubicBezTo>
                  <a:pt x="2464" y="49480"/>
                  <a:pt x="2432" y="49473"/>
                  <a:pt x="2399" y="49467"/>
                </a:cubicBezTo>
                <a:cubicBezTo>
                  <a:pt x="2309" y="49461"/>
                  <a:pt x="2231" y="49441"/>
                  <a:pt x="2140" y="49435"/>
                </a:cubicBezTo>
                <a:cubicBezTo>
                  <a:pt x="1881" y="49402"/>
                  <a:pt x="1628" y="49350"/>
                  <a:pt x="1375" y="49279"/>
                </a:cubicBezTo>
                <a:cubicBezTo>
                  <a:pt x="1362" y="49272"/>
                  <a:pt x="1342" y="49272"/>
                  <a:pt x="1330" y="49266"/>
                </a:cubicBezTo>
                <a:cubicBezTo>
                  <a:pt x="1310" y="49253"/>
                  <a:pt x="1297" y="49234"/>
                  <a:pt x="1297" y="49214"/>
                </a:cubicBezTo>
                <a:cubicBezTo>
                  <a:pt x="1297" y="49201"/>
                  <a:pt x="1323" y="49175"/>
                  <a:pt x="1342" y="49175"/>
                </a:cubicBezTo>
                <a:cubicBezTo>
                  <a:pt x="1375" y="49182"/>
                  <a:pt x="1407" y="49182"/>
                  <a:pt x="1440" y="49188"/>
                </a:cubicBezTo>
                <a:cubicBezTo>
                  <a:pt x="1660" y="49253"/>
                  <a:pt x="1887" y="49298"/>
                  <a:pt x="2114" y="49331"/>
                </a:cubicBezTo>
                <a:cubicBezTo>
                  <a:pt x="2367" y="49370"/>
                  <a:pt x="2607" y="49376"/>
                  <a:pt x="2860" y="49376"/>
                </a:cubicBezTo>
                <a:cubicBezTo>
                  <a:pt x="3119" y="49376"/>
                  <a:pt x="3372" y="49363"/>
                  <a:pt x="3625" y="49331"/>
                </a:cubicBezTo>
                <a:cubicBezTo>
                  <a:pt x="4053" y="49272"/>
                  <a:pt x="4475" y="49169"/>
                  <a:pt x="4890" y="49026"/>
                </a:cubicBezTo>
                <a:cubicBezTo>
                  <a:pt x="5590" y="48786"/>
                  <a:pt x="6251" y="48429"/>
                  <a:pt x="6855" y="47988"/>
                </a:cubicBezTo>
                <a:cubicBezTo>
                  <a:pt x="7516" y="47522"/>
                  <a:pt x="8100" y="46977"/>
                  <a:pt x="8618" y="46367"/>
                </a:cubicBezTo>
                <a:cubicBezTo>
                  <a:pt x="9332" y="45544"/>
                  <a:pt x="9915" y="44629"/>
                  <a:pt x="10382" y="43637"/>
                </a:cubicBezTo>
                <a:cubicBezTo>
                  <a:pt x="10758" y="42852"/>
                  <a:pt x="11057" y="42035"/>
                  <a:pt x="11297" y="41199"/>
                </a:cubicBezTo>
                <a:cubicBezTo>
                  <a:pt x="11472" y="40622"/>
                  <a:pt x="11608" y="40032"/>
                  <a:pt x="11731" y="39441"/>
                </a:cubicBezTo>
                <a:cubicBezTo>
                  <a:pt x="11815" y="39001"/>
                  <a:pt x="11900" y="38553"/>
                  <a:pt x="11978" y="38112"/>
                </a:cubicBezTo>
                <a:cubicBezTo>
                  <a:pt x="12042" y="37736"/>
                  <a:pt x="12101" y="37353"/>
                  <a:pt x="12159" y="36984"/>
                </a:cubicBezTo>
                <a:cubicBezTo>
                  <a:pt x="12205" y="36640"/>
                  <a:pt x="12263" y="36303"/>
                  <a:pt x="12315" y="35972"/>
                </a:cubicBezTo>
                <a:cubicBezTo>
                  <a:pt x="12354" y="35700"/>
                  <a:pt x="12386" y="35434"/>
                  <a:pt x="12425" y="35162"/>
                </a:cubicBezTo>
                <a:cubicBezTo>
                  <a:pt x="12464" y="34902"/>
                  <a:pt x="12496" y="34643"/>
                  <a:pt x="12542" y="34390"/>
                </a:cubicBezTo>
                <a:cubicBezTo>
                  <a:pt x="12548" y="34331"/>
                  <a:pt x="12555" y="34267"/>
                  <a:pt x="12561" y="34208"/>
                </a:cubicBezTo>
                <a:cubicBezTo>
                  <a:pt x="12561" y="34176"/>
                  <a:pt x="12587" y="34156"/>
                  <a:pt x="12561" y="34124"/>
                </a:cubicBezTo>
                <a:cubicBezTo>
                  <a:pt x="12548" y="34156"/>
                  <a:pt x="12555" y="34182"/>
                  <a:pt x="12574" y="34208"/>
                </a:cubicBezTo>
                <a:cubicBezTo>
                  <a:pt x="12548" y="34221"/>
                  <a:pt x="12529" y="34228"/>
                  <a:pt x="12522" y="34254"/>
                </a:cubicBezTo>
                <a:cubicBezTo>
                  <a:pt x="12496" y="34338"/>
                  <a:pt x="12483" y="34429"/>
                  <a:pt x="12457" y="34520"/>
                </a:cubicBezTo>
                <a:lnTo>
                  <a:pt x="12094" y="36173"/>
                </a:lnTo>
                <a:cubicBezTo>
                  <a:pt x="11880" y="37113"/>
                  <a:pt x="11653" y="38047"/>
                  <a:pt x="11381" y="38968"/>
                </a:cubicBezTo>
                <a:cubicBezTo>
                  <a:pt x="11115" y="39869"/>
                  <a:pt x="10797" y="40745"/>
                  <a:pt x="10408" y="41594"/>
                </a:cubicBezTo>
                <a:cubicBezTo>
                  <a:pt x="9967" y="42548"/>
                  <a:pt x="9442" y="43462"/>
                  <a:pt x="8813" y="44299"/>
                </a:cubicBezTo>
                <a:cubicBezTo>
                  <a:pt x="8346" y="44921"/>
                  <a:pt x="7827" y="45492"/>
                  <a:pt x="7257" y="46011"/>
                </a:cubicBezTo>
                <a:cubicBezTo>
                  <a:pt x="6647" y="46555"/>
                  <a:pt x="5992" y="47016"/>
                  <a:pt x="5259" y="47392"/>
                </a:cubicBezTo>
                <a:cubicBezTo>
                  <a:pt x="4760" y="47645"/>
                  <a:pt x="4241" y="47846"/>
                  <a:pt x="3696" y="47982"/>
                </a:cubicBezTo>
                <a:cubicBezTo>
                  <a:pt x="3385" y="48053"/>
                  <a:pt x="3074" y="48112"/>
                  <a:pt x="2750" y="48138"/>
                </a:cubicBezTo>
                <a:cubicBezTo>
                  <a:pt x="2542" y="48151"/>
                  <a:pt x="2335" y="48157"/>
                  <a:pt x="2134" y="48157"/>
                </a:cubicBezTo>
                <a:cubicBezTo>
                  <a:pt x="1842" y="48151"/>
                  <a:pt x="1550" y="48118"/>
                  <a:pt x="1258" y="48060"/>
                </a:cubicBezTo>
                <a:cubicBezTo>
                  <a:pt x="1239" y="48060"/>
                  <a:pt x="1226" y="48053"/>
                  <a:pt x="1213" y="48040"/>
                </a:cubicBezTo>
                <a:cubicBezTo>
                  <a:pt x="1200" y="48027"/>
                  <a:pt x="1193" y="48014"/>
                  <a:pt x="1200" y="47995"/>
                </a:cubicBezTo>
                <a:cubicBezTo>
                  <a:pt x="1206" y="47982"/>
                  <a:pt x="1213" y="47963"/>
                  <a:pt x="1232" y="47963"/>
                </a:cubicBezTo>
                <a:lnTo>
                  <a:pt x="1297" y="47963"/>
                </a:lnTo>
                <a:cubicBezTo>
                  <a:pt x="1401" y="47982"/>
                  <a:pt x="1505" y="47995"/>
                  <a:pt x="1621" y="48014"/>
                </a:cubicBezTo>
                <a:cubicBezTo>
                  <a:pt x="1959" y="48060"/>
                  <a:pt x="2302" y="48079"/>
                  <a:pt x="2639" y="48047"/>
                </a:cubicBezTo>
                <a:cubicBezTo>
                  <a:pt x="2847" y="48027"/>
                  <a:pt x="3041" y="48008"/>
                  <a:pt x="3243" y="47975"/>
                </a:cubicBezTo>
                <a:cubicBezTo>
                  <a:pt x="3671" y="47898"/>
                  <a:pt x="4092" y="47787"/>
                  <a:pt x="4501" y="47625"/>
                </a:cubicBezTo>
                <a:cubicBezTo>
                  <a:pt x="5149" y="47372"/>
                  <a:pt x="5746" y="47042"/>
                  <a:pt x="6316" y="46633"/>
                </a:cubicBezTo>
                <a:cubicBezTo>
                  <a:pt x="7010" y="46140"/>
                  <a:pt x="7626" y="45557"/>
                  <a:pt x="8177" y="44915"/>
                </a:cubicBezTo>
                <a:cubicBezTo>
                  <a:pt x="8910" y="44072"/>
                  <a:pt x="9513" y="43151"/>
                  <a:pt x="10026" y="42159"/>
                </a:cubicBezTo>
                <a:cubicBezTo>
                  <a:pt x="10441" y="41361"/>
                  <a:pt x="10778" y="40524"/>
                  <a:pt x="11070" y="39662"/>
                </a:cubicBezTo>
                <a:cubicBezTo>
                  <a:pt x="11284" y="39033"/>
                  <a:pt x="11459" y="38397"/>
                  <a:pt x="11634" y="37762"/>
                </a:cubicBezTo>
                <a:cubicBezTo>
                  <a:pt x="11828" y="37016"/>
                  <a:pt x="11991" y="36270"/>
                  <a:pt x="12159" y="35525"/>
                </a:cubicBezTo>
                <a:cubicBezTo>
                  <a:pt x="12347" y="34682"/>
                  <a:pt x="12522" y="33839"/>
                  <a:pt x="12723" y="32996"/>
                </a:cubicBezTo>
                <a:cubicBezTo>
                  <a:pt x="12736" y="32950"/>
                  <a:pt x="12743" y="32905"/>
                  <a:pt x="12743" y="32866"/>
                </a:cubicBezTo>
                <a:cubicBezTo>
                  <a:pt x="12749" y="32846"/>
                  <a:pt x="12756" y="32840"/>
                  <a:pt x="12756" y="32820"/>
                </a:cubicBezTo>
                <a:cubicBezTo>
                  <a:pt x="12769" y="32808"/>
                  <a:pt x="12756" y="32801"/>
                  <a:pt x="12749" y="32801"/>
                </a:cubicBezTo>
                <a:cubicBezTo>
                  <a:pt x="12743" y="32801"/>
                  <a:pt x="12736" y="32814"/>
                  <a:pt x="12736" y="32820"/>
                </a:cubicBezTo>
                <a:cubicBezTo>
                  <a:pt x="12736" y="32840"/>
                  <a:pt x="12743" y="32853"/>
                  <a:pt x="12743" y="32872"/>
                </a:cubicBezTo>
                <a:cubicBezTo>
                  <a:pt x="12736" y="32872"/>
                  <a:pt x="12717" y="32872"/>
                  <a:pt x="12717" y="32879"/>
                </a:cubicBezTo>
                <a:cubicBezTo>
                  <a:pt x="12704" y="32931"/>
                  <a:pt x="12678" y="32970"/>
                  <a:pt x="12671" y="33015"/>
                </a:cubicBezTo>
                <a:cubicBezTo>
                  <a:pt x="12496" y="33560"/>
                  <a:pt x="12321" y="34104"/>
                  <a:pt x="12153" y="34649"/>
                </a:cubicBezTo>
                <a:cubicBezTo>
                  <a:pt x="11900" y="35447"/>
                  <a:pt x="11647" y="36251"/>
                  <a:pt x="11361" y="37049"/>
                </a:cubicBezTo>
                <a:cubicBezTo>
                  <a:pt x="11070" y="37879"/>
                  <a:pt x="10758" y="38702"/>
                  <a:pt x="10382" y="39493"/>
                </a:cubicBezTo>
                <a:cubicBezTo>
                  <a:pt x="9915" y="40518"/>
                  <a:pt x="9351" y="41497"/>
                  <a:pt x="8696" y="42412"/>
                </a:cubicBezTo>
                <a:cubicBezTo>
                  <a:pt x="8268" y="43015"/>
                  <a:pt x="7795" y="43572"/>
                  <a:pt x="7289" y="44098"/>
                </a:cubicBezTo>
                <a:cubicBezTo>
                  <a:pt x="6628" y="44766"/>
                  <a:pt x="5901" y="45356"/>
                  <a:pt x="5097" y="45836"/>
                </a:cubicBezTo>
                <a:cubicBezTo>
                  <a:pt x="4578" y="46140"/>
                  <a:pt x="4034" y="46393"/>
                  <a:pt x="3450" y="46581"/>
                </a:cubicBezTo>
                <a:cubicBezTo>
                  <a:pt x="3113" y="46685"/>
                  <a:pt x="2769" y="46763"/>
                  <a:pt x="2425" y="46815"/>
                </a:cubicBezTo>
                <a:cubicBezTo>
                  <a:pt x="2023" y="46873"/>
                  <a:pt x="1628" y="46873"/>
                  <a:pt x="1232" y="46847"/>
                </a:cubicBezTo>
                <a:cubicBezTo>
                  <a:pt x="1193" y="46847"/>
                  <a:pt x="1141" y="46828"/>
                  <a:pt x="1103" y="46821"/>
                </a:cubicBezTo>
                <a:cubicBezTo>
                  <a:pt x="1083" y="46821"/>
                  <a:pt x="1064" y="46789"/>
                  <a:pt x="1070" y="46776"/>
                </a:cubicBezTo>
                <a:cubicBezTo>
                  <a:pt x="1070" y="46756"/>
                  <a:pt x="1103" y="46730"/>
                  <a:pt x="1116" y="46730"/>
                </a:cubicBezTo>
                <a:cubicBezTo>
                  <a:pt x="1141" y="46730"/>
                  <a:pt x="1174" y="46730"/>
                  <a:pt x="1200" y="46743"/>
                </a:cubicBezTo>
                <a:cubicBezTo>
                  <a:pt x="1498" y="46776"/>
                  <a:pt x="1796" y="46776"/>
                  <a:pt x="2101" y="46750"/>
                </a:cubicBezTo>
                <a:cubicBezTo>
                  <a:pt x="2594" y="46711"/>
                  <a:pt x="3074" y="46607"/>
                  <a:pt x="3547" y="46445"/>
                </a:cubicBezTo>
                <a:cubicBezTo>
                  <a:pt x="4189" y="46231"/>
                  <a:pt x="4779" y="45933"/>
                  <a:pt x="5350" y="45570"/>
                </a:cubicBezTo>
                <a:cubicBezTo>
                  <a:pt x="5966" y="45168"/>
                  <a:pt x="6530" y="44701"/>
                  <a:pt x="7049" y="44182"/>
                </a:cubicBezTo>
                <a:cubicBezTo>
                  <a:pt x="7756" y="43482"/>
                  <a:pt x="8366" y="42723"/>
                  <a:pt x="8917" y="41906"/>
                </a:cubicBezTo>
                <a:cubicBezTo>
                  <a:pt x="9513" y="41011"/>
                  <a:pt x="10019" y="40071"/>
                  <a:pt x="10454" y="39091"/>
                </a:cubicBezTo>
                <a:cubicBezTo>
                  <a:pt x="10771" y="38378"/>
                  <a:pt x="11050" y="37645"/>
                  <a:pt x="11310" y="36899"/>
                </a:cubicBezTo>
                <a:cubicBezTo>
                  <a:pt x="11575" y="36128"/>
                  <a:pt x="11815" y="35350"/>
                  <a:pt x="12062" y="34571"/>
                </a:cubicBezTo>
                <a:cubicBezTo>
                  <a:pt x="12302" y="33793"/>
                  <a:pt x="12548" y="33015"/>
                  <a:pt x="12808" y="32250"/>
                </a:cubicBezTo>
                <a:cubicBezTo>
                  <a:pt x="12885" y="32010"/>
                  <a:pt x="12970" y="31783"/>
                  <a:pt x="13048" y="31556"/>
                </a:cubicBezTo>
                <a:cubicBezTo>
                  <a:pt x="13067" y="31517"/>
                  <a:pt x="13067" y="31485"/>
                  <a:pt x="13060" y="31446"/>
                </a:cubicBezTo>
                <a:cubicBezTo>
                  <a:pt x="13067" y="31439"/>
                  <a:pt x="13073" y="31446"/>
                  <a:pt x="13067" y="31452"/>
                </a:cubicBezTo>
                <a:lnTo>
                  <a:pt x="13067" y="31446"/>
                </a:lnTo>
                <a:cubicBezTo>
                  <a:pt x="12950" y="31705"/>
                  <a:pt x="12834" y="31958"/>
                  <a:pt x="12717" y="32217"/>
                </a:cubicBezTo>
                <a:cubicBezTo>
                  <a:pt x="12393" y="32976"/>
                  <a:pt x="12062" y="33728"/>
                  <a:pt x="11738" y="34494"/>
                </a:cubicBezTo>
                <a:cubicBezTo>
                  <a:pt x="11407" y="35265"/>
                  <a:pt x="11083" y="36030"/>
                  <a:pt x="10726" y="36789"/>
                </a:cubicBezTo>
                <a:cubicBezTo>
                  <a:pt x="10350" y="37574"/>
                  <a:pt x="9954" y="38346"/>
                  <a:pt x="9507" y="39098"/>
                </a:cubicBezTo>
                <a:cubicBezTo>
                  <a:pt x="9020" y="39908"/>
                  <a:pt x="8495" y="40687"/>
                  <a:pt x="7912" y="41413"/>
                </a:cubicBezTo>
                <a:cubicBezTo>
                  <a:pt x="7386" y="42074"/>
                  <a:pt x="6816" y="42690"/>
                  <a:pt x="6193" y="43248"/>
                </a:cubicBezTo>
                <a:cubicBezTo>
                  <a:pt x="5635" y="43754"/>
                  <a:pt x="5032" y="44201"/>
                  <a:pt x="4390" y="44584"/>
                </a:cubicBezTo>
                <a:cubicBezTo>
                  <a:pt x="3872" y="44895"/>
                  <a:pt x="3333" y="45155"/>
                  <a:pt x="2756" y="45336"/>
                </a:cubicBezTo>
                <a:cubicBezTo>
                  <a:pt x="2412" y="45446"/>
                  <a:pt x="2075" y="45524"/>
                  <a:pt x="1725" y="45576"/>
                </a:cubicBezTo>
                <a:cubicBezTo>
                  <a:pt x="1505" y="45609"/>
                  <a:pt x="1297" y="45622"/>
                  <a:pt x="1077" y="45615"/>
                </a:cubicBezTo>
                <a:cubicBezTo>
                  <a:pt x="1051" y="45615"/>
                  <a:pt x="1018" y="45615"/>
                  <a:pt x="999" y="45609"/>
                </a:cubicBezTo>
                <a:cubicBezTo>
                  <a:pt x="979" y="45609"/>
                  <a:pt x="966" y="45589"/>
                  <a:pt x="966" y="45576"/>
                </a:cubicBezTo>
                <a:cubicBezTo>
                  <a:pt x="966" y="45557"/>
                  <a:pt x="979" y="45524"/>
                  <a:pt x="986" y="45518"/>
                </a:cubicBezTo>
                <a:cubicBezTo>
                  <a:pt x="1018" y="45518"/>
                  <a:pt x="1051" y="45511"/>
                  <a:pt x="1083" y="45511"/>
                </a:cubicBezTo>
                <a:cubicBezTo>
                  <a:pt x="1278" y="45511"/>
                  <a:pt x="1466" y="45492"/>
                  <a:pt x="1654" y="45466"/>
                </a:cubicBezTo>
                <a:cubicBezTo>
                  <a:pt x="1894" y="45433"/>
                  <a:pt x="2140" y="45388"/>
                  <a:pt x="2374" y="45330"/>
                </a:cubicBezTo>
                <a:cubicBezTo>
                  <a:pt x="3080" y="45142"/>
                  <a:pt x="3735" y="44850"/>
                  <a:pt x="4358" y="44487"/>
                </a:cubicBezTo>
                <a:cubicBezTo>
                  <a:pt x="4955" y="44136"/>
                  <a:pt x="5493" y="43728"/>
                  <a:pt x="6012" y="43274"/>
                </a:cubicBezTo>
                <a:cubicBezTo>
                  <a:pt x="6550" y="42794"/>
                  <a:pt x="7043" y="42275"/>
                  <a:pt x="7503" y="41724"/>
                </a:cubicBezTo>
                <a:cubicBezTo>
                  <a:pt x="8366" y="40713"/>
                  <a:pt x="9105" y="39617"/>
                  <a:pt x="9753" y="38462"/>
                </a:cubicBezTo>
                <a:cubicBezTo>
                  <a:pt x="10175" y="37717"/>
                  <a:pt x="10544" y="36958"/>
                  <a:pt x="10895" y="36180"/>
                </a:cubicBezTo>
                <a:cubicBezTo>
                  <a:pt x="11232" y="35427"/>
                  <a:pt x="11550" y="34662"/>
                  <a:pt x="11867" y="33903"/>
                </a:cubicBezTo>
                <a:cubicBezTo>
                  <a:pt x="12166" y="33190"/>
                  <a:pt x="12457" y="32477"/>
                  <a:pt x="12782" y="31776"/>
                </a:cubicBezTo>
                <a:cubicBezTo>
                  <a:pt x="12918" y="31478"/>
                  <a:pt x="13067" y="31180"/>
                  <a:pt x="13210" y="30875"/>
                </a:cubicBezTo>
                <a:cubicBezTo>
                  <a:pt x="13262" y="30778"/>
                  <a:pt x="13287" y="30681"/>
                  <a:pt x="13300" y="30583"/>
                </a:cubicBezTo>
                <a:cubicBezTo>
                  <a:pt x="13300" y="30577"/>
                  <a:pt x="13294" y="30570"/>
                  <a:pt x="13294" y="30570"/>
                </a:cubicBezTo>
                <a:cubicBezTo>
                  <a:pt x="13287" y="30570"/>
                  <a:pt x="13268" y="30570"/>
                  <a:pt x="13268" y="30577"/>
                </a:cubicBezTo>
                <a:cubicBezTo>
                  <a:pt x="13236" y="30616"/>
                  <a:pt x="13203" y="30668"/>
                  <a:pt x="13177" y="30713"/>
                </a:cubicBezTo>
                <a:cubicBezTo>
                  <a:pt x="12808" y="31316"/>
                  <a:pt x="12451" y="31926"/>
                  <a:pt x="12101" y="32542"/>
                </a:cubicBezTo>
                <a:lnTo>
                  <a:pt x="10985" y="34584"/>
                </a:lnTo>
                <a:cubicBezTo>
                  <a:pt x="10583" y="35304"/>
                  <a:pt x="10181" y="36024"/>
                  <a:pt x="9740" y="36731"/>
                </a:cubicBezTo>
                <a:cubicBezTo>
                  <a:pt x="9111" y="37762"/>
                  <a:pt x="8424" y="38754"/>
                  <a:pt x="7665" y="39694"/>
                </a:cubicBezTo>
                <a:cubicBezTo>
                  <a:pt x="7107" y="40395"/>
                  <a:pt x="6511" y="41069"/>
                  <a:pt x="5849" y="41685"/>
                </a:cubicBezTo>
                <a:cubicBezTo>
                  <a:pt x="5324" y="42185"/>
                  <a:pt x="4766" y="42645"/>
                  <a:pt x="4157" y="43060"/>
                </a:cubicBezTo>
                <a:cubicBezTo>
                  <a:pt x="3664" y="43404"/>
                  <a:pt x="3145" y="43696"/>
                  <a:pt x="2594" y="43929"/>
                </a:cubicBezTo>
                <a:cubicBezTo>
                  <a:pt x="2185" y="44098"/>
                  <a:pt x="1764" y="44234"/>
                  <a:pt x="1336" y="44325"/>
                </a:cubicBezTo>
                <a:cubicBezTo>
                  <a:pt x="1200" y="44357"/>
                  <a:pt x="1064" y="44376"/>
                  <a:pt x="921" y="44396"/>
                </a:cubicBezTo>
                <a:cubicBezTo>
                  <a:pt x="902" y="44396"/>
                  <a:pt x="882" y="44409"/>
                  <a:pt x="856" y="44396"/>
                </a:cubicBezTo>
                <a:cubicBezTo>
                  <a:pt x="843" y="44396"/>
                  <a:pt x="837" y="44383"/>
                  <a:pt x="824" y="44363"/>
                </a:cubicBezTo>
                <a:cubicBezTo>
                  <a:pt x="817" y="44350"/>
                  <a:pt x="837" y="44318"/>
                  <a:pt x="850" y="44312"/>
                </a:cubicBezTo>
                <a:cubicBezTo>
                  <a:pt x="902" y="44299"/>
                  <a:pt x="947" y="44286"/>
                  <a:pt x="999" y="44279"/>
                </a:cubicBezTo>
                <a:cubicBezTo>
                  <a:pt x="1440" y="44214"/>
                  <a:pt x="1881" y="44091"/>
                  <a:pt x="2302" y="43929"/>
                </a:cubicBezTo>
                <a:cubicBezTo>
                  <a:pt x="2886" y="43708"/>
                  <a:pt x="3431" y="43417"/>
                  <a:pt x="3949" y="43079"/>
                </a:cubicBezTo>
                <a:cubicBezTo>
                  <a:pt x="4572" y="42671"/>
                  <a:pt x="5143" y="42191"/>
                  <a:pt x="5687" y="41685"/>
                </a:cubicBezTo>
                <a:cubicBezTo>
                  <a:pt x="6174" y="41218"/>
                  <a:pt x="6628" y="40732"/>
                  <a:pt x="7069" y="40226"/>
                </a:cubicBezTo>
                <a:cubicBezTo>
                  <a:pt x="7963" y="39176"/>
                  <a:pt x="8774" y="38060"/>
                  <a:pt x="9513" y="36886"/>
                </a:cubicBezTo>
                <a:cubicBezTo>
                  <a:pt x="9954" y="36186"/>
                  <a:pt x="10356" y="35479"/>
                  <a:pt x="10752" y="34759"/>
                </a:cubicBezTo>
                <a:lnTo>
                  <a:pt x="11900" y="32671"/>
                </a:lnTo>
                <a:cubicBezTo>
                  <a:pt x="12289" y="31958"/>
                  <a:pt x="12691" y="31251"/>
                  <a:pt x="13132" y="30551"/>
                </a:cubicBezTo>
                <a:cubicBezTo>
                  <a:pt x="13210" y="30421"/>
                  <a:pt x="13294" y="30291"/>
                  <a:pt x="13372" y="30175"/>
                </a:cubicBezTo>
                <a:cubicBezTo>
                  <a:pt x="13404" y="30123"/>
                  <a:pt x="13430" y="30064"/>
                  <a:pt x="13443" y="30013"/>
                </a:cubicBezTo>
                <a:cubicBezTo>
                  <a:pt x="13463" y="29948"/>
                  <a:pt x="13488" y="29870"/>
                  <a:pt x="13501" y="29805"/>
                </a:cubicBezTo>
                <a:cubicBezTo>
                  <a:pt x="13501" y="29799"/>
                  <a:pt x="13501" y="29786"/>
                  <a:pt x="13488" y="29786"/>
                </a:cubicBezTo>
                <a:cubicBezTo>
                  <a:pt x="13476" y="29786"/>
                  <a:pt x="13476" y="29786"/>
                  <a:pt x="13469" y="29792"/>
                </a:cubicBezTo>
                <a:cubicBezTo>
                  <a:pt x="13443" y="29818"/>
                  <a:pt x="13430" y="29837"/>
                  <a:pt x="13404" y="29863"/>
                </a:cubicBezTo>
                <a:cubicBezTo>
                  <a:pt x="12872" y="30505"/>
                  <a:pt x="12360" y="31160"/>
                  <a:pt x="11880" y="31835"/>
                </a:cubicBezTo>
                <a:cubicBezTo>
                  <a:pt x="11381" y="32542"/>
                  <a:pt x="10882" y="33261"/>
                  <a:pt x="10389" y="33975"/>
                </a:cubicBezTo>
                <a:cubicBezTo>
                  <a:pt x="9896" y="34695"/>
                  <a:pt x="9390" y="35414"/>
                  <a:pt x="8871" y="36115"/>
                </a:cubicBezTo>
                <a:cubicBezTo>
                  <a:pt x="8333" y="36841"/>
                  <a:pt x="7769" y="37567"/>
                  <a:pt x="7179" y="38268"/>
                </a:cubicBezTo>
                <a:cubicBezTo>
                  <a:pt x="6550" y="39013"/>
                  <a:pt x="5888" y="39727"/>
                  <a:pt x="5188" y="40401"/>
                </a:cubicBezTo>
                <a:cubicBezTo>
                  <a:pt x="4715" y="40849"/>
                  <a:pt x="4228" y="41270"/>
                  <a:pt x="3709" y="41659"/>
                </a:cubicBezTo>
                <a:cubicBezTo>
                  <a:pt x="3230" y="42016"/>
                  <a:pt x="2737" y="42340"/>
                  <a:pt x="2211" y="42606"/>
                </a:cubicBezTo>
                <a:cubicBezTo>
                  <a:pt x="1790" y="42827"/>
                  <a:pt x="1349" y="43002"/>
                  <a:pt x="895" y="43131"/>
                </a:cubicBezTo>
                <a:cubicBezTo>
                  <a:pt x="850" y="43151"/>
                  <a:pt x="791" y="43164"/>
                  <a:pt x="746" y="43177"/>
                </a:cubicBezTo>
                <a:cubicBezTo>
                  <a:pt x="733" y="43177"/>
                  <a:pt x="713" y="43164"/>
                  <a:pt x="700" y="43151"/>
                </a:cubicBezTo>
                <a:cubicBezTo>
                  <a:pt x="688" y="43131"/>
                  <a:pt x="694" y="43099"/>
                  <a:pt x="713" y="43092"/>
                </a:cubicBezTo>
                <a:cubicBezTo>
                  <a:pt x="733" y="43066"/>
                  <a:pt x="765" y="43060"/>
                  <a:pt x="798" y="43054"/>
                </a:cubicBezTo>
                <a:cubicBezTo>
                  <a:pt x="1083" y="42969"/>
                  <a:pt x="1362" y="42872"/>
                  <a:pt x="1628" y="42762"/>
                </a:cubicBezTo>
                <a:cubicBezTo>
                  <a:pt x="2088" y="42561"/>
                  <a:pt x="2536" y="42321"/>
                  <a:pt x="2964" y="42048"/>
                </a:cubicBezTo>
                <a:cubicBezTo>
                  <a:pt x="3554" y="41672"/>
                  <a:pt x="4099" y="41244"/>
                  <a:pt x="4624" y="40784"/>
                </a:cubicBezTo>
                <a:cubicBezTo>
                  <a:pt x="5130" y="40336"/>
                  <a:pt x="5609" y="39857"/>
                  <a:pt x="6063" y="39364"/>
                </a:cubicBezTo>
                <a:cubicBezTo>
                  <a:pt x="7010" y="38346"/>
                  <a:pt x="7886" y="37263"/>
                  <a:pt x="8722" y="36147"/>
                </a:cubicBezTo>
                <a:cubicBezTo>
                  <a:pt x="9306" y="35369"/>
                  <a:pt x="9863" y="34571"/>
                  <a:pt x="10415" y="33774"/>
                </a:cubicBezTo>
                <a:cubicBezTo>
                  <a:pt x="10882" y="33080"/>
                  <a:pt x="11355" y="32399"/>
                  <a:pt x="11841" y="31718"/>
                </a:cubicBezTo>
                <a:cubicBezTo>
                  <a:pt x="12295" y="31096"/>
                  <a:pt x="12756" y="30479"/>
                  <a:pt x="13249" y="29883"/>
                </a:cubicBezTo>
                <a:cubicBezTo>
                  <a:pt x="13359" y="29760"/>
                  <a:pt x="13463" y="29630"/>
                  <a:pt x="13566" y="29507"/>
                </a:cubicBezTo>
                <a:cubicBezTo>
                  <a:pt x="13599" y="29468"/>
                  <a:pt x="13631" y="29416"/>
                  <a:pt x="13651" y="29371"/>
                </a:cubicBezTo>
                <a:lnTo>
                  <a:pt x="13722" y="29150"/>
                </a:lnTo>
                <a:cubicBezTo>
                  <a:pt x="13728" y="29124"/>
                  <a:pt x="13735" y="29105"/>
                  <a:pt x="13722" y="29072"/>
                </a:cubicBezTo>
                <a:lnTo>
                  <a:pt x="13728" y="29079"/>
                </a:lnTo>
                <a:lnTo>
                  <a:pt x="13722" y="29079"/>
                </a:lnTo>
                <a:cubicBezTo>
                  <a:pt x="13690" y="29079"/>
                  <a:pt x="13664" y="29111"/>
                  <a:pt x="13638" y="29124"/>
                </a:cubicBezTo>
                <a:cubicBezTo>
                  <a:pt x="13469" y="29280"/>
                  <a:pt x="13294" y="29442"/>
                  <a:pt x="13119" y="29598"/>
                </a:cubicBezTo>
                <a:cubicBezTo>
                  <a:pt x="12632" y="30051"/>
                  <a:pt x="12166" y="30531"/>
                  <a:pt x="11712" y="31024"/>
                </a:cubicBezTo>
                <a:cubicBezTo>
                  <a:pt x="11154" y="31634"/>
                  <a:pt x="10616" y="32250"/>
                  <a:pt x="10090" y="32879"/>
                </a:cubicBezTo>
                <a:lnTo>
                  <a:pt x="7976" y="35382"/>
                </a:lnTo>
                <a:cubicBezTo>
                  <a:pt x="7231" y="36257"/>
                  <a:pt x="6465" y="37126"/>
                  <a:pt x="5681" y="37969"/>
                </a:cubicBezTo>
                <a:cubicBezTo>
                  <a:pt x="5110" y="38579"/>
                  <a:pt x="4527" y="39169"/>
                  <a:pt x="3910" y="39727"/>
                </a:cubicBezTo>
                <a:cubicBezTo>
                  <a:pt x="3372" y="40226"/>
                  <a:pt x="2802" y="40687"/>
                  <a:pt x="2185" y="41102"/>
                </a:cubicBezTo>
                <a:cubicBezTo>
                  <a:pt x="1738" y="41400"/>
                  <a:pt x="1271" y="41666"/>
                  <a:pt x="778" y="41886"/>
                </a:cubicBezTo>
                <a:cubicBezTo>
                  <a:pt x="733" y="41899"/>
                  <a:pt x="688" y="41925"/>
                  <a:pt x="636" y="41945"/>
                </a:cubicBezTo>
                <a:cubicBezTo>
                  <a:pt x="616" y="41951"/>
                  <a:pt x="597" y="41951"/>
                  <a:pt x="571" y="41932"/>
                </a:cubicBezTo>
                <a:cubicBezTo>
                  <a:pt x="558" y="41925"/>
                  <a:pt x="551" y="41886"/>
                  <a:pt x="564" y="41880"/>
                </a:cubicBezTo>
                <a:cubicBezTo>
                  <a:pt x="584" y="41860"/>
                  <a:pt x="597" y="41854"/>
                  <a:pt x="623" y="41847"/>
                </a:cubicBezTo>
                <a:cubicBezTo>
                  <a:pt x="726" y="41795"/>
                  <a:pt x="843" y="41750"/>
                  <a:pt x="947" y="41692"/>
                </a:cubicBezTo>
                <a:cubicBezTo>
                  <a:pt x="1498" y="41426"/>
                  <a:pt x="2010" y="41102"/>
                  <a:pt x="2503" y="40745"/>
                </a:cubicBezTo>
                <a:cubicBezTo>
                  <a:pt x="3022" y="40369"/>
                  <a:pt x="3515" y="39954"/>
                  <a:pt x="3988" y="39519"/>
                </a:cubicBezTo>
                <a:cubicBezTo>
                  <a:pt x="4552" y="39001"/>
                  <a:pt x="5078" y="38449"/>
                  <a:pt x="5609" y="37879"/>
                </a:cubicBezTo>
                <a:cubicBezTo>
                  <a:pt x="6537" y="36873"/>
                  <a:pt x="7438" y="35849"/>
                  <a:pt x="8333" y="34798"/>
                </a:cubicBezTo>
                <a:cubicBezTo>
                  <a:pt x="8988" y="34033"/>
                  <a:pt x="9637" y="33255"/>
                  <a:pt x="10291" y="32483"/>
                </a:cubicBezTo>
                <a:cubicBezTo>
                  <a:pt x="10810" y="31874"/>
                  <a:pt x="11336" y="31277"/>
                  <a:pt x="11887" y="30693"/>
                </a:cubicBezTo>
                <a:cubicBezTo>
                  <a:pt x="12470" y="30077"/>
                  <a:pt x="13080" y="29481"/>
                  <a:pt x="13722" y="28923"/>
                </a:cubicBezTo>
                <a:cubicBezTo>
                  <a:pt x="13735" y="28910"/>
                  <a:pt x="13754" y="28891"/>
                  <a:pt x="13767" y="28884"/>
                </a:cubicBezTo>
                <a:cubicBezTo>
                  <a:pt x="13826" y="28845"/>
                  <a:pt x="13858" y="28793"/>
                  <a:pt x="13884" y="28729"/>
                </a:cubicBezTo>
                <a:cubicBezTo>
                  <a:pt x="13916" y="28638"/>
                  <a:pt x="13949" y="28541"/>
                  <a:pt x="13981" y="28456"/>
                </a:cubicBezTo>
                <a:cubicBezTo>
                  <a:pt x="13981" y="28443"/>
                  <a:pt x="13975" y="28437"/>
                  <a:pt x="13975" y="28430"/>
                </a:cubicBezTo>
                <a:lnTo>
                  <a:pt x="13955" y="28430"/>
                </a:lnTo>
                <a:cubicBezTo>
                  <a:pt x="13929" y="28443"/>
                  <a:pt x="13910" y="28456"/>
                  <a:pt x="13884" y="28469"/>
                </a:cubicBezTo>
                <a:cubicBezTo>
                  <a:pt x="13022" y="29027"/>
                  <a:pt x="12205" y="29636"/>
                  <a:pt x="11426" y="30304"/>
                </a:cubicBezTo>
                <a:cubicBezTo>
                  <a:pt x="10681" y="30940"/>
                  <a:pt x="9961" y="31614"/>
                  <a:pt x="9260" y="32302"/>
                </a:cubicBezTo>
                <a:cubicBezTo>
                  <a:pt x="8190" y="33365"/>
                  <a:pt x="7153" y="34461"/>
                  <a:pt x="6128" y="35557"/>
                </a:cubicBezTo>
                <a:cubicBezTo>
                  <a:pt x="5421" y="36309"/>
                  <a:pt x="4721" y="37055"/>
                  <a:pt x="4008" y="37794"/>
                </a:cubicBezTo>
                <a:cubicBezTo>
                  <a:pt x="3586" y="38222"/>
                  <a:pt x="3158" y="38650"/>
                  <a:pt x="2711" y="39059"/>
                </a:cubicBezTo>
                <a:cubicBezTo>
                  <a:pt x="2185" y="39532"/>
                  <a:pt x="1641" y="39980"/>
                  <a:pt x="1057" y="40388"/>
                </a:cubicBezTo>
                <a:cubicBezTo>
                  <a:pt x="895" y="40499"/>
                  <a:pt x="726" y="40602"/>
                  <a:pt x="558" y="40719"/>
                </a:cubicBezTo>
                <a:cubicBezTo>
                  <a:pt x="538" y="40725"/>
                  <a:pt x="519" y="40732"/>
                  <a:pt x="499" y="40732"/>
                </a:cubicBezTo>
                <a:cubicBezTo>
                  <a:pt x="486" y="40732"/>
                  <a:pt x="467" y="40725"/>
                  <a:pt x="461" y="40713"/>
                </a:cubicBezTo>
                <a:cubicBezTo>
                  <a:pt x="454" y="40700"/>
                  <a:pt x="461" y="40680"/>
                  <a:pt x="461" y="40661"/>
                </a:cubicBezTo>
                <a:cubicBezTo>
                  <a:pt x="461" y="40654"/>
                  <a:pt x="467" y="40648"/>
                  <a:pt x="486" y="40635"/>
                </a:cubicBezTo>
                <a:cubicBezTo>
                  <a:pt x="506" y="40622"/>
                  <a:pt x="532" y="40602"/>
                  <a:pt x="551" y="40596"/>
                </a:cubicBezTo>
                <a:cubicBezTo>
                  <a:pt x="1070" y="40272"/>
                  <a:pt x="1563" y="39902"/>
                  <a:pt x="2030" y="39500"/>
                </a:cubicBezTo>
                <a:cubicBezTo>
                  <a:pt x="2613" y="39013"/>
                  <a:pt x="3165" y="38495"/>
                  <a:pt x="3696" y="37963"/>
                </a:cubicBezTo>
                <a:cubicBezTo>
                  <a:pt x="4319" y="37327"/>
                  <a:pt x="4916" y="36679"/>
                  <a:pt x="5519" y="36030"/>
                </a:cubicBezTo>
                <a:cubicBezTo>
                  <a:pt x="6602" y="34857"/>
                  <a:pt x="7704" y="33709"/>
                  <a:pt x="8839" y="32574"/>
                </a:cubicBezTo>
                <a:cubicBezTo>
                  <a:pt x="9455" y="31965"/>
                  <a:pt x="10071" y="31355"/>
                  <a:pt x="10713" y="30778"/>
                </a:cubicBezTo>
                <a:cubicBezTo>
                  <a:pt x="11426" y="30142"/>
                  <a:pt x="12166" y="29533"/>
                  <a:pt x="12944" y="28975"/>
                </a:cubicBezTo>
                <a:cubicBezTo>
                  <a:pt x="13268" y="28735"/>
                  <a:pt x="13599" y="28508"/>
                  <a:pt x="13942" y="28294"/>
                </a:cubicBezTo>
                <a:cubicBezTo>
                  <a:pt x="13981" y="28268"/>
                  <a:pt x="14014" y="28242"/>
                  <a:pt x="14046" y="28216"/>
                </a:cubicBezTo>
                <a:cubicBezTo>
                  <a:pt x="14059" y="28203"/>
                  <a:pt x="14079" y="28184"/>
                  <a:pt x="14085" y="28171"/>
                </a:cubicBezTo>
                <a:cubicBezTo>
                  <a:pt x="14137" y="28054"/>
                  <a:pt x="14182" y="27944"/>
                  <a:pt x="14234" y="27821"/>
                </a:cubicBezTo>
                <a:lnTo>
                  <a:pt x="14234" y="27808"/>
                </a:lnTo>
                <a:cubicBezTo>
                  <a:pt x="14221" y="27795"/>
                  <a:pt x="14215" y="27795"/>
                  <a:pt x="14202" y="27795"/>
                </a:cubicBezTo>
                <a:cubicBezTo>
                  <a:pt x="14189" y="27795"/>
                  <a:pt x="14176" y="27808"/>
                  <a:pt x="14169" y="27808"/>
                </a:cubicBezTo>
                <a:cubicBezTo>
                  <a:pt x="13398" y="28164"/>
                  <a:pt x="12645" y="28541"/>
                  <a:pt x="11913" y="28981"/>
                </a:cubicBezTo>
                <a:cubicBezTo>
                  <a:pt x="11206" y="29409"/>
                  <a:pt x="10538" y="29870"/>
                  <a:pt x="9876" y="30369"/>
                </a:cubicBezTo>
                <a:cubicBezTo>
                  <a:pt x="9001" y="31024"/>
                  <a:pt x="8158" y="31738"/>
                  <a:pt x="7347" y="32477"/>
                </a:cubicBezTo>
                <a:cubicBezTo>
                  <a:pt x="6401" y="33333"/>
                  <a:pt x="5499" y="34241"/>
                  <a:pt x="4637" y="35174"/>
                </a:cubicBezTo>
                <a:cubicBezTo>
                  <a:pt x="4163" y="35687"/>
                  <a:pt x="3696" y="36206"/>
                  <a:pt x="3223" y="36711"/>
                </a:cubicBezTo>
                <a:cubicBezTo>
                  <a:pt x="2678" y="37308"/>
                  <a:pt x="2127" y="37892"/>
                  <a:pt x="1556" y="38456"/>
                </a:cubicBezTo>
                <a:cubicBezTo>
                  <a:pt x="1219" y="38780"/>
                  <a:pt x="876" y="39098"/>
                  <a:pt x="519" y="39403"/>
                </a:cubicBezTo>
                <a:cubicBezTo>
                  <a:pt x="474" y="39435"/>
                  <a:pt x="435" y="39467"/>
                  <a:pt x="389" y="39513"/>
                </a:cubicBezTo>
                <a:cubicBezTo>
                  <a:pt x="363" y="39526"/>
                  <a:pt x="331" y="39519"/>
                  <a:pt x="311" y="39487"/>
                </a:cubicBezTo>
                <a:cubicBezTo>
                  <a:pt x="305" y="39480"/>
                  <a:pt x="305" y="39461"/>
                  <a:pt x="311" y="39454"/>
                </a:cubicBezTo>
                <a:cubicBezTo>
                  <a:pt x="311" y="39448"/>
                  <a:pt x="324" y="39429"/>
                  <a:pt x="331" y="39429"/>
                </a:cubicBezTo>
                <a:lnTo>
                  <a:pt x="389" y="39370"/>
                </a:lnTo>
                <a:cubicBezTo>
                  <a:pt x="1057" y="38799"/>
                  <a:pt x="1686" y="38183"/>
                  <a:pt x="2289" y="37548"/>
                </a:cubicBezTo>
                <a:cubicBezTo>
                  <a:pt x="2840" y="36971"/>
                  <a:pt x="3379" y="36381"/>
                  <a:pt x="3923" y="35791"/>
                </a:cubicBezTo>
                <a:cubicBezTo>
                  <a:pt x="4416" y="35246"/>
                  <a:pt x="4916" y="34695"/>
                  <a:pt x="5434" y="34169"/>
                </a:cubicBezTo>
                <a:cubicBezTo>
                  <a:pt x="6692" y="32879"/>
                  <a:pt x="8028" y="31679"/>
                  <a:pt x="9455" y="30570"/>
                </a:cubicBezTo>
                <a:cubicBezTo>
                  <a:pt x="10246" y="29954"/>
                  <a:pt x="11070" y="29377"/>
                  <a:pt x="11932" y="28865"/>
                </a:cubicBezTo>
                <a:cubicBezTo>
                  <a:pt x="12587" y="28476"/>
                  <a:pt x="13262" y="28132"/>
                  <a:pt x="13949" y="27808"/>
                </a:cubicBezTo>
                <a:cubicBezTo>
                  <a:pt x="14066" y="27756"/>
                  <a:pt x="14176" y="27697"/>
                  <a:pt x="14286" y="27652"/>
                </a:cubicBezTo>
                <a:cubicBezTo>
                  <a:pt x="14312" y="27646"/>
                  <a:pt x="14338" y="27626"/>
                  <a:pt x="14344" y="27594"/>
                </a:cubicBezTo>
                <a:cubicBezTo>
                  <a:pt x="14403" y="27471"/>
                  <a:pt x="14461" y="27360"/>
                  <a:pt x="14507" y="27244"/>
                </a:cubicBezTo>
                <a:cubicBezTo>
                  <a:pt x="14494" y="27224"/>
                  <a:pt x="14468" y="27224"/>
                  <a:pt x="14448" y="27231"/>
                </a:cubicBezTo>
                <a:cubicBezTo>
                  <a:pt x="14312" y="27270"/>
                  <a:pt x="14182" y="27308"/>
                  <a:pt x="14046" y="27354"/>
                </a:cubicBezTo>
                <a:cubicBezTo>
                  <a:pt x="13404" y="27555"/>
                  <a:pt x="12775" y="27762"/>
                  <a:pt x="12159" y="28022"/>
                </a:cubicBezTo>
                <a:cubicBezTo>
                  <a:pt x="11303" y="28372"/>
                  <a:pt x="10486" y="28793"/>
                  <a:pt x="9695" y="29254"/>
                </a:cubicBezTo>
                <a:cubicBezTo>
                  <a:pt x="7976" y="30272"/>
                  <a:pt x="6401" y="31478"/>
                  <a:pt x="4980" y="32872"/>
                </a:cubicBezTo>
                <a:cubicBezTo>
                  <a:pt x="4351" y="33495"/>
                  <a:pt x="3748" y="34163"/>
                  <a:pt x="3178" y="34844"/>
                </a:cubicBezTo>
                <a:cubicBezTo>
                  <a:pt x="2639" y="35479"/>
                  <a:pt x="2114" y="36121"/>
                  <a:pt x="1576" y="36763"/>
                </a:cubicBezTo>
                <a:cubicBezTo>
                  <a:pt x="1187" y="37230"/>
                  <a:pt x="791" y="37704"/>
                  <a:pt x="376" y="38164"/>
                </a:cubicBezTo>
                <a:cubicBezTo>
                  <a:pt x="337" y="38216"/>
                  <a:pt x="298" y="38255"/>
                  <a:pt x="260" y="38294"/>
                </a:cubicBezTo>
                <a:cubicBezTo>
                  <a:pt x="240" y="38313"/>
                  <a:pt x="214" y="38313"/>
                  <a:pt x="201" y="38294"/>
                </a:cubicBezTo>
                <a:cubicBezTo>
                  <a:pt x="182" y="38281"/>
                  <a:pt x="175" y="38248"/>
                  <a:pt x="182" y="38235"/>
                </a:cubicBezTo>
                <a:cubicBezTo>
                  <a:pt x="201" y="38216"/>
                  <a:pt x="227" y="38183"/>
                  <a:pt x="240" y="38157"/>
                </a:cubicBezTo>
                <a:cubicBezTo>
                  <a:pt x="389" y="37995"/>
                  <a:pt x="532" y="37833"/>
                  <a:pt x="668" y="37665"/>
                </a:cubicBezTo>
                <a:cubicBezTo>
                  <a:pt x="1135" y="37133"/>
                  <a:pt x="1576" y="36595"/>
                  <a:pt x="2023" y="36050"/>
                </a:cubicBezTo>
                <a:cubicBezTo>
                  <a:pt x="2542" y="35414"/>
                  <a:pt x="3061" y="34792"/>
                  <a:pt x="3606" y="34176"/>
                </a:cubicBezTo>
                <a:cubicBezTo>
                  <a:pt x="4105" y="33612"/>
                  <a:pt x="4617" y="33060"/>
                  <a:pt x="5162" y="32529"/>
                </a:cubicBezTo>
                <a:cubicBezTo>
                  <a:pt x="6070" y="31666"/>
                  <a:pt x="7049" y="30869"/>
                  <a:pt x="8080" y="30155"/>
                </a:cubicBezTo>
                <a:cubicBezTo>
                  <a:pt x="8852" y="29623"/>
                  <a:pt x="9656" y="29124"/>
                  <a:pt x="10486" y="28683"/>
                </a:cubicBezTo>
                <a:cubicBezTo>
                  <a:pt x="11517" y="28138"/>
                  <a:pt x="12581" y="27691"/>
                  <a:pt x="13683" y="27334"/>
                </a:cubicBezTo>
                <a:cubicBezTo>
                  <a:pt x="13955" y="27244"/>
                  <a:pt x="14241" y="27159"/>
                  <a:pt x="14526" y="27075"/>
                </a:cubicBezTo>
                <a:cubicBezTo>
                  <a:pt x="14571" y="27062"/>
                  <a:pt x="14604" y="27036"/>
                  <a:pt x="14630" y="26984"/>
                </a:cubicBezTo>
                <a:cubicBezTo>
                  <a:pt x="14669" y="26900"/>
                  <a:pt x="14721" y="26816"/>
                  <a:pt x="14766" y="26725"/>
                </a:cubicBezTo>
                <a:cubicBezTo>
                  <a:pt x="14772" y="26712"/>
                  <a:pt x="14785" y="26686"/>
                  <a:pt x="14785" y="26673"/>
                </a:cubicBezTo>
                <a:cubicBezTo>
                  <a:pt x="14753" y="26647"/>
                  <a:pt x="14727" y="26653"/>
                  <a:pt x="14701" y="26660"/>
                </a:cubicBezTo>
                <a:cubicBezTo>
                  <a:pt x="14507" y="26692"/>
                  <a:pt x="14312" y="26725"/>
                  <a:pt x="14124" y="26757"/>
                </a:cubicBezTo>
                <a:cubicBezTo>
                  <a:pt x="13819" y="26816"/>
                  <a:pt x="13521" y="26880"/>
                  <a:pt x="13223" y="26939"/>
                </a:cubicBezTo>
                <a:cubicBezTo>
                  <a:pt x="12302" y="27127"/>
                  <a:pt x="11413" y="27393"/>
                  <a:pt x="10538" y="27723"/>
                </a:cubicBezTo>
                <a:cubicBezTo>
                  <a:pt x="9111" y="28262"/>
                  <a:pt x="7775" y="28956"/>
                  <a:pt x="6504" y="29818"/>
                </a:cubicBezTo>
                <a:cubicBezTo>
                  <a:pt x="5143" y="30745"/>
                  <a:pt x="3956" y="31861"/>
                  <a:pt x="2925" y="33145"/>
                </a:cubicBezTo>
                <a:cubicBezTo>
                  <a:pt x="2406" y="33806"/>
                  <a:pt x="1913" y="34474"/>
                  <a:pt x="1433" y="35168"/>
                </a:cubicBezTo>
                <a:cubicBezTo>
                  <a:pt x="1038" y="35739"/>
                  <a:pt x="636" y="36322"/>
                  <a:pt x="240" y="36899"/>
                </a:cubicBezTo>
                <a:cubicBezTo>
                  <a:pt x="214" y="36932"/>
                  <a:pt x="195" y="36971"/>
                  <a:pt x="169" y="37003"/>
                </a:cubicBezTo>
                <a:cubicBezTo>
                  <a:pt x="136" y="37055"/>
                  <a:pt x="104" y="37081"/>
                  <a:pt x="46" y="37055"/>
                </a:cubicBezTo>
                <a:cubicBezTo>
                  <a:pt x="33" y="37049"/>
                  <a:pt x="13" y="37055"/>
                  <a:pt x="0" y="37055"/>
                </a:cubicBezTo>
                <a:lnTo>
                  <a:pt x="0" y="37023"/>
                </a:lnTo>
                <a:cubicBezTo>
                  <a:pt x="33" y="37003"/>
                  <a:pt x="65" y="36984"/>
                  <a:pt x="84" y="36951"/>
                </a:cubicBezTo>
                <a:cubicBezTo>
                  <a:pt x="110" y="36906"/>
                  <a:pt x="143" y="36867"/>
                  <a:pt x="169" y="36828"/>
                </a:cubicBezTo>
                <a:cubicBezTo>
                  <a:pt x="603" y="36193"/>
                  <a:pt x="1038" y="35564"/>
                  <a:pt x="1472" y="34928"/>
                </a:cubicBezTo>
                <a:cubicBezTo>
                  <a:pt x="1887" y="34331"/>
                  <a:pt x="2315" y="33741"/>
                  <a:pt x="2769" y="33171"/>
                </a:cubicBezTo>
                <a:cubicBezTo>
                  <a:pt x="3158" y="32678"/>
                  <a:pt x="3573" y="32198"/>
                  <a:pt x="4021" y="31744"/>
                </a:cubicBezTo>
                <a:cubicBezTo>
                  <a:pt x="4669" y="31083"/>
                  <a:pt x="5382" y="30479"/>
                  <a:pt x="6135" y="29935"/>
                </a:cubicBezTo>
                <a:cubicBezTo>
                  <a:pt x="7976" y="28631"/>
                  <a:pt x="9980" y="27678"/>
                  <a:pt x="12159" y="27075"/>
                </a:cubicBezTo>
                <a:cubicBezTo>
                  <a:pt x="12639" y="26945"/>
                  <a:pt x="13132" y="26835"/>
                  <a:pt x="13618" y="26738"/>
                </a:cubicBezTo>
                <a:cubicBezTo>
                  <a:pt x="13988" y="26660"/>
                  <a:pt x="14364" y="26595"/>
                  <a:pt x="14747" y="26530"/>
                </a:cubicBezTo>
                <a:cubicBezTo>
                  <a:pt x="14792" y="26524"/>
                  <a:pt x="14844" y="26511"/>
                  <a:pt x="14889" y="26498"/>
                </a:cubicBezTo>
                <a:cubicBezTo>
                  <a:pt x="14915" y="26452"/>
                  <a:pt x="14948" y="26401"/>
                  <a:pt x="14974" y="26355"/>
                </a:cubicBezTo>
                <a:cubicBezTo>
                  <a:pt x="15382" y="25622"/>
                  <a:pt x="15849" y="24941"/>
                  <a:pt x="16374" y="24293"/>
                </a:cubicBezTo>
                <a:cubicBezTo>
                  <a:pt x="17023" y="23508"/>
                  <a:pt x="17743" y="22795"/>
                  <a:pt x="18573" y="22185"/>
                </a:cubicBezTo>
                <a:cubicBezTo>
                  <a:pt x="19202" y="21719"/>
                  <a:pt x="19882" y="21323"/>
                  <a:pt x="20615" y="21012"/>
                </a:cubicBezTo>
                <a:cubicBezTo>
                  <a:pt x="21121" y="20791"/>
                  <a:pt x="21653" y="20629"/>
                  <a:pt x="22191" y="20499"/>
                </a:cubicBezTo>
                <a:cubicBezTo>
                  <a:pt x="22509" y="20428"/>
                  <a:pt x="22833" y="20363"/>
                  <a:pt x="23151" y="20318"/>
                </a:cubicBezTo>
                <a:cubicBezTo>
                  <a:pt x="23345" y="20285"/>
                  <a:pt x="23546" y="20259"/>
                  <a:pt x="23747" y="20233"/>
                </a:cubicBezTo>
                <a:cubicBezTo>
                  <a:pt x="24033" y="20201"/>
                  <a:pt x="24312" y="20175"/>
                  <a:pt x="24590" y="20136"/>
                </a:cubicBezTo>
                <a:cubicBezTo>
                  <a:pt x="24960" y="20091"/>
                  <a:pt x="25304" y="20000"/>
                  <a:pt x="25628" y="19818"/>
                </a:cubicBezTo>
                <a:cubicBezTo>
                  <a:pt x="25861" y="19689"/>
                  <a:pt x="26069" y="19540"/>
                  <a:pt x="26225" y="19319"/>
                </a:cubicBezTo>
                <a:cubicBezTo>
                  <a:pt x="26276" y="19235"/>
                  <a:pt x="26328" y="19157"/>
                  <a:pt x="26374" y="19066"/>
                </a:cubicBezTo>
                <a:cubicBezTo>
                  <a:pt x="26432" y="18943"/>
                  <a:pt x="26490" y="18813"/>
                  <a:pt x="26523" y="18684"/>
                </a:cubicBezTo>
                <a:cubicBezTo>
                  <a:pt x="26594" y="18385"/>
                  <a:pt x="26659" y="18081"/>
                  <a:pt x="26711" y="17776"/>
                </a:cubicBezTo>
                <a:cubicBezTo>
                  <a:pt x="26743" y="17542"/>
                  <a:pt x="26776" y="17315"/>
                  <a:pt x="26789" y="17082"/>
                </a:cubicBezTo>
                <a:cubicBezTo>
                  <a:pt x="26821" y="16621"/>
                  <a:pt x="26847" y="16155"/>
                  <a:pt x="26815" y="15694"/>
                </a:cubicBezTo>
                <a:cubicBezTo>
                  <a:pt x="26815" y="15629"/>
                  <a:pt x="26808" y="15564"/>
                  <a:pt x="26808" y="15500"/>
                </a:cubicBezTo>
                <a:cubicBezTo>
                  <a:pt x="26795" y="15201"/>
                  <a:pt x="26776" y="14903"/>
                  <a:pt x="26743" y="14611"/>
                </a:cubicBezTo>
                <a:cubicBezTo>
                  <a:pt x="26717" y="14352"/>
                  <a:pt x="26692" y="14092"/>
                  <a:pt x="26659" y="13833"/>
                </a:cubicBezTo>
                <a:cubicBezTo>
                  <a:pt x="26633" y="13613"/>
                  <a:pt x="26601" y="13386"/>
                  <a:pt x="26581" y="13165"/>
                </a:cubicBezTo>
                <a:cubicBezTo>
                  <a:pt x="26555" y="12945"/>
                  <a:pt x="26523" y="12718"/>
                  <a:pt x="26497" y="12504"/>
                </a:cubicBezTo>
                <a:cubicBezTo>
                  <a:pt x="26471" y="12264"/>
                  <a:pt x="26439" y="12037"/>
                  <a:pt x="26419" y="11803"/>
                </a:cubicBezTo>
                <a:cubicBezTo>
                  <a:pt x="26400" y="11674"/>
                  <a:pt x="26387" y="11544"/>
                  <a:pt x="26374" y="11414"/>
                </a:cubicBezTo>
                <a:cubicBezTo>
                  <a:pt x="26361" y="11226"/>
                  <a:pt x="26348" y="11045"/>
                  <a:pt x="26328" y="10863"/>
                </a:cubicBezTo>
                <a:cubicBezTo>
                  <a:pt x="26302" y="10610"/>
                  <a:pt x="26296" y="10351"/>
                  <a:pt x="26283" y="10104"/>
                </a:cubicBezTo>
                <a:cubicBezTo>
                  <a:pt x="26276" y="9884"/>
                  <a:pt x="26276" y="9663"/>
                  <a:pt x="26283" y="9456"/>
                </a:cubicBezTo>
                <a:cubicBezTo>
                  <a:pt x="26283" y="9365"/>
                  <a:pt x="26296" y="9281"/>
                  <a:pt x="26296" y="9196"/>
                </a:cubicBezTo>
                <a:cubicBezTo>
                  <a:pt x="26302" y="8943"/>
                  <a:pt x="26328" y="8691"/>
                  <a:pt x="26348" y="8451"/>
                </a:cubicBezTo>
                <a:cubicBezTo>
                  <a:pt x="26374" y="8211"/>
                  <a:pt x="26406" y="7984"/>
                  <a:pt x="26445" y="7750"/>
                </a:cubicBezTo>
                <a:cubicBezTo>
                  <a:pt x="26594" y="6927"/>
                  <a:pt x="26847" y="6123"/>
                  <a:pt x="27191" y="5357"/>
                </a:cubicBezTo>
                <a:cubicBezTo>
                  <a:pt x="27774" y="4086"/>
                  <a:pt x="28585" y="2984"/>
                  <a:pt x="29636" y="2044"/>
                </a:cubicBezTo>
                <a:cubicBezTo>
                  <a:pt x="29713" y="1972"/>
                  <a:pt x="29804" y="1901"/>
                  <a:pt x="29895" y="1823"/>
                </a:cubicBezTo>
                <a:cubicBezTo>
                  <a:pt x="29908" y="1810"/>
                  <a:pt x="29934" y="1810"/>
                  <a:pt x="29947" y="1823"/>
                </a:cubicBezTo>
                <a:cubicBezTo>
                  <a:pt x="29966" y="1836"/>
                  <a:pt x="29973" y="1875"/>
                  <a:pt x="29966" y="1881"/>
                </a:cubicBezTo>
                <a:cubicBezTo>
                  <a:pt x="29940" y="1907"/>
                  <a:pt x="29914" y="1933"/>
                  <a:pt x="29895" y="1946"/>
                </a:cubicBezTo>
                <a:cubicBezTo>
                  <a:pt x="29700" y="2115"/>
                  <a:pt x="29512" y="2290"/>
                  <a:pt x="29324" y="2465"/>
                </a:cubicBezTo>
                <a:cubicBezTo>
                  <a:pt x="28475" y="3308"/>
                  <a:pt x="27800" y="4281"/>
                  <a:pt x="27301" y="5357"/>
                </a:cubicBezTo>
                <a:cubicBezTo>
                  <a:pt x="27009" y="5986"/>
                  <a:pt x="26782" y="6641"/>
                  <a:pt x="26627" y="7316"/>
                </a:cubicBezTo>
                <a:cubicBezTo>
                  <a:pt x="26562" y="7588"/>
                  <a:pt x="26510" y="7867"/>
                  <a:pt x="26478" y="8146"/>
                </a:cubicBezTo>
                <a:cubicBezTo>
                  <a:pt x="26400" y="8749"/>
                  <a:pt x="26374" y="9345"/>
                  <a:pt x="26380" y="9955"/>
                </a:cubicBezTo>
                <a:cubicBezTo>
                  <a:pt x="26393" y="10344"/>
                  <a:pt x="26406" y="10727"/>
                  <a:pt x="26439" y="11116"/>
                </a:cubicBezTo>
                <a:cubicBezTo>
                  <a:pt x="26458" y="11291"/>
                  <a:pt x="26465" y="11473"/>
                  <a:pt x="26490" y="11648"/>
                </a:cubicBezTo>
                <a:cubicBezTo>
                  <a:pt x="26510" y="11888"/>
                  <a:pt x="26542" y="12127"/>
                  <a:pt x="26568" y="12361"/>
                </a:cubicBezTo>
                <a:cubicBezTo>
                  <a:pt x="26594" y="12581"/>
                  <a:pt x="26620" y="12808"/>
                  <a:pt x="26653" y="13029"/>
                </a:cubicBezTo>
                <a:cubicBezTo>
                  <a:pt x="26672" y="13249"/>
                  <a:pt x="26698" y="13457"/>
                  <a:pt x="26730" y="13677"/>
                </a:cubicBezTo>
                <a:cubicBezTo>
                  <a:pt x="26750" y="13833"/>
                  <a:pt x="26763" y="13995"/>
                  <a:pt x="26789" y="14144"/>
                </a:cubicBezTo>
                <a:lnTo>
                  <a:pt x="26834" y="14631"/>
                </a:lnTo>
                <a:cubicBezTo>
                  <a:pt x="26854" y="14786"/>
                  <a:pt x="26867" y="14948"/>
                  <a:pt x="26880" y="15104"/>
                </a:cubicBezTo>
                <a:cubicBezTo>
                  <a:pt x="26912" y="15590"/>
                  <a:pt x="26925" y="16083"/>
                  <a:pt x="26912" y="16570"/>
                </a:cubicBezTo>
                <a:cubicBezTo>
                  <a:pt x="26899" y="16829"/>
                  <a:pt x="26886" y="17088"/>
                  <a:pt x="26860" y="17348"/>
                </a:cubicBezTo>
                <a:cubicBezTo>
                  <a:pt x="26854" y="17400"/>
                  <a:pt x="26847" y="17445"/>
                  <a:pt x="26860" y="17497"/>
                </a:cubicBezTo>
                <a:cubicBezTo>
                  <a:pt x="26893" y="17452"/>
                  <a:pt x="26899" y="17413"/>
                  <a:pt x="26912" y="17374"/>
                </a:cubicBezTo>
                <a:cubicBezTo>
                  <a:pt x="26964" y="17121"/>
                  <a:pt x="27016" y="16861"/>
                  <a:pt x="27055" y="16602"/>
                </a:cubicBezTo>
                <a:cubicBezTo>
                  <a:pt x="27087" y="16375"/>
                  <a:pt x="27113" y="16148"/>
                  <a:pt x="27139" y="15921"/>
                </a:cubicBezTo>
                <a:cubicBezTo>
                  <a:pt x="27152" y="15746"/>
                  <a:pt x="27171" y="15564"/>
                  <a:pt x="27178" y="15389"/>
                </a:cubicBezTo>
                <a:cubicBezTo>
                  <a:pt x="27191" y="15013"/>
                  <a:pt x="27210" y="14631"/>
                  <a:pt x="27204" y="14261"/>
                </a:cubicBezTo>
                <a:cubicBezTo>
                  <a:pt x="27191" y="13742"/>
                  <a:pt x="27184" y="13230"/>
                  <a:pt x="27158" y="12711"/>
                </a:cubicBezTo>
                <a:lnTo>
                  <a:pt x="27158" y="12679"/>
                </a:lnTo>
                <a:cubicBezTo>
                  <a:pt x="27145" y="12225"/>
                  <a:pt x="27132" y="11764"/>
                  <a:pt x="27113" y="11310"/>
                </a:cubicBezTo>
                <a:cubicBezTo>
                  <a:pt x="27107" y="11025"/>
                  <a:pt x="27094" y="10740"/>
                  <a:pt x="27094" y="10461"/>
                </a:cubicBezTo>
                <a:cubicBezTo>
                  <a:pt x="27087" y="10104"/>
                  <a:pt x="27107" y="9754"/>
                  <a:pt x="27126" y="9397"/>
                </a:cubicBezTo>
                <a:cubicBezTo>
                  <a:pt x="27184" y="8451"/>
                  <a:pt x="27340" y="7517"/>
                  <a:pt x="27606" y="6609"/>
                </a:cubicBezTo>
                <a:cubicBezTo>
                  <a:pt x="28014" y="5273"/>
                  <a:pt x="28643" y="4054"/>
                  <a:pt x="29538" y="2977"/>
                </a:cubicBezTo>
                <a:cubicBezTo>
                  <a:pt x="29901" y="2530"/>
                  <a:pt x="30304" y="2128"/>
                  <a:pt x="30751" y="1752"/>
                </a:cubicBezTo>
                <a:cubicBezTo>
                  <a:pt x="30790" y="1719"/>
                  <a:pt x="30822" y="1687"/>
                  <a:pt x="30868" y="1661"/>
                </a:cubicBezTo>
                <a:cubicBezTo>
                  <a:pt x="30881" y="1655"/>
                  <a:pt x="30900" y="1648"/>
                  <a:pt x="30913" y="1648"/>
                </a:cubicBezTo>
                <a:cubicBezTo>
                  <a:pt x="30933" y="1648"/>
                  <a:pt x="30946" y="1655"/>
                  <a:pt x="30952" y="1674"/>
                </a:cubicBezTo>
                <a:cubicBezTo>
                  <a:pt x="30965" y="1680"/>
                  <a:pt x="30965" y="1706"/>
                  <a:pt x="30952" y="1713"/>
                </a:cubicBezTo>
                <a:cubicBezTo>
                  <a:pt x="30939" y="1739"/>
                  <a:pt x="30913" y="1752"/>
                  <a:pt x="30900" y="1771"/>
                </a:cubicBezTo>
                <a:cubicBezTo>
                  <a:pt x="30816" y="1836"/>
                  <a:pt x="30738" y="1901"/>
                  <a:pt x="30660" y="1972"/>
                </a:cubicBezTo>
                <a:cubicBezTo>
                  <a:pt x="29901" y="2634"/>
                  <a:pt x="29266" y="3405"/>
                  <a:pt x="28747" y="4274"/>
                </a:cubicBezTo>
                <a:cubicBezTo>
                  <a:pt x="28183" y="5228"/>
                  <a:pt x="27768" y="6252"/>
                  <a:pt x="27515" y="7329"/>
                </a:cubicBezTo>
                <a:cubicBezTo>
                  <a:pt x="27437" y="7659"/>
                  <a:pt x="27379" y="8003"/>
                  <a:pt x="27340" y="8340"/>
                </a:cubicBezTo>
                <a:cubicBezTo>
                  <a:pt x="27301" y="8678"/>
                  <a:pt x="27269" y="9002"/>
                  <a:pt x="27243" y="9333"/>
                </a:cubicBezTo>
                <a:cubicBezTo>
                  <a:pt x="27204" y="9955"/>
                  <a:pt x="27204" y="10578"/>
                  <a:pt x="27217" y="11207"/>
                </a:cubicBezTo>
                <a:cubicBezTo>
                  <a:pt x="27230" y="11648"/>
                  <a:pt x="27249" y="12095"/>
                  <a:pt x="27269" y="12543"/>
                </a:cubicBezTo>
                <a:lnTo>
                  <a:pt x="27269" y="12607"/>
                </a:lnTo>
                <a:cubicBezTo>
                  <a:pt x="27282" y="13282"/>
                  <a:pt x="27314" y="13950"/>
                  <a:pt x="27308" y="14631"/>
                </a:cubicBezTo>
                <a:cubicBezTo>
                  <a:pt x="27301" y="15007"/>
                  <a:pt x="27282" y="15389"/>
                  <a:pt x="27256" y="15759"/>
                </a:cubicBezTo>
                <a:cubicBezTo>
                  <a:pt x="27243" y="16018"/>
                  <a:pt x="27210" y="16278"/>
                  <a:pt x="27178" y="16537"/>
                </a:cubicBezTo>
                <a:cubicBezTo>
                  <a:pt x="27120" y="16959"/>
                  <a:pt x="27048" y="17374"/>
                  <a:pt x="26931" y="17789"/>
                </a:cubicBezTo>
                <a:cubicBezTo>
                  <a:pt x="26918" y="17834"/>
                  <a:pt x="26912" y="17892"/>
                  <a:pt x="26893" y="17938"/>
                </a:cubicBezTo>
                <a:cubicBezTo>
                  <a:pt x="26893" y="17951"/>
                  <a:pt x="26893" y="17951"/>
                  <a:pt x="26906" y="17957"/>
                </a:cubicBezTo>
                <a:cubicBezTo>
                  <a:pt x="26931" y="17938"/>
                  <a:pt x="26944" y="17905"/>
                  <a:pt x="26951" y="17886"/>
                </a:cubicBezTo>
                <a:cubicBezTo>
                  <a:pt x="27068" y="17607"/>
                  <a:pt x="27165" y="17335"/>
                  <a:pt x="27243" y="17056"/>
                </a:cubicBezTo>
                <a:cubicBezTo>
                  <a:pt x="27405" y="16537"/>
                  <a:pt x="27528" y="16018"/>
                  <a:pt x="27606" y="15487"/>
                </a:cubicBezTo>
                <a:cubicBezTo>
                  <a:pt x="27664" y="15149"/>
                  <a:pt x="27703" y="14819"/>
                  <a:pt x="27736" y="14481"/>
                </a:cubicBezTo>
                <a:cubicBezTo>
                  <a:pt x="27787" y="13982"/>
                  <a:pt x="27820" y="13483"/>
                  <a:pt x="27833" y="12977"/>
                </a:cubicBezTo>
                <a:cubicBezTo>
                  <a:pt x="27852" y="12536"/>
                  <a:pt x="27859" y="12089"/>
                  <a:pt x="27865" y="11641"/>
                </a:cubicBezTo>
                <a:cubicBezTo>
                  <a:pt x="27878" y="11252"/>
                  <a:pt x="27885" y="10856"/>
                  <a:pt x="27898" y="10467"/>
                </a:cubicBezTo>
                <a:cubicBezTo>
                  <a:pt x="27917" y="10091"/>
                  <a:pt x="27930" y="9728"/>
                  <a:pt x="27963" y="9358"/>
                </a:cubicBezTo>
                <a:cubicBezTo>
                  <a:pt x="28047" y="8496"/>
                  <a:pt x="28183" y="7646"/>
                  <a:pt x="28416" y="6810"/>
                </a:cubicBezTo>
                <a:cubicBezTo>
                  <a:pt x="28721" y="5733"/>
                  <a:pt x="29156" y="4722"/>
                  <a:pt x="29765" y="3782"/>
                </a:cubicBezTo>
                <a:cubicBezTo>
                  <a:pt x="30193" y="3114"/>
                  <a:pt x="30699" y="2504"/>
                  <a:pt x="31270" y="1966"/>
                </a:cubicBezTo>
                <a:cubicBezTo>
                  <a:pt x="31432" y="1810"/>
                  <a:pt x="31607" y="1661"/>
                  <a:pt x="31782" y="1525"/>
                </a:cubicBezTo>
                <a:cubicBezTo>
                  <a:pt x="31808" y="1512"/>
                  <a:pt x="31834" y="1486"/>
                  <a:pt x="31866" y="1466"/>
                </a:cubicBezTo>
                <a:cubicBezTo>
                  <a:pt x="31879" y="1460"/>
                  <a:pt x="31899" y="1466"/>
                  <a:pt x="31912" y="1466"/>
                </a:cubicBezTo>
                <a:cubicBezTo>
                  <a:pt x="31931" y="1479"/>
                  <a:pt x="31944" y="1512"/>
                  <a:pt x="31931" y="1525"/>
                </a:cubicBezTo>
                <a:lnTo>
                  <a:pt x="31847" y="1609"/>
                </a:lnTo>
                <a:cubicBezTo>
                  <a:pt x="31711" y="1719"/>
                  <a:pt x="31575" y="1836"/>
                  <a:pt x="31432" y="1953"/>
                </a:cubicBezTo>
                <a:cubicBezTo>
                  <a:pt x="30751" y="2562"/>
                  <a:pt x="30193" y="3263"/>
                  <a:pt x="29713" y="4041"/>
                </a:cubicBezTo>
                <a:cubicBezTo>
                  <a:pt x="29143" y="4988"/>
                  <a:pt x="28721" y="6006"/>
                  <a:pt x="28442" y="7076"/>
                </a:cubicBezTo>
                <a:cubicBezTo>
                  <a:pt x="28345" y="7458"/>
                  <a:pt x="28274" y="7848"/>
                  <a:pt x="28209" y="8243"/>
                </a:cubicBezTo>
                <a:cubicBezTo>
                  <a:pt x="28157" y="8554"/>
                  <a:pt x="28125" y="8859"/>
                  <a:pt x="28092" y="9170"/>
                </a:cubicBezTo>
                <a:cubicBezTo>
                  <a:pt x="28073" y="9365"/>
                  <a:pt x="28060" y="9559"/>
                  <a:pt x="28053" y="9754"/>
                </a:cubicBezTo>
                <a:cubicBezTo>
                  <a:pt x="28040" y="10059"/>
                  <a:pt x="28021" y="10370"/>
                  <a:pt x="28008" y="10688"/>
                </a:cubicBezTo>
                <a:cubicBezTo>
                  <a:pt x="27995" y="10895"/>
                  <a:pt x="27995" y="11109"/>
                  <a:pt x="27988" y="11317"/>
                </a:cubicBezTo>
                <a:cubicBezTo>
                  <a:pt x="27982" y="11829"/>
                  <a:pt x="27976" y="12341"/>
                  <a:pt x="27956" y="12847"/>
                </a:cubicBezTo>
                <a:cubicBezTo>
                  <a:pt x="27950" y="13159"/>
                  <a:pt x="27924" y="13457"/>
                  <a:pt x="27911" y="13768"/>
                </a:cubicBezTo>
                <a:cubicBezTo>
                  <a:pt x="27898" y="13950"/>
                  <a:pt x="27885" y="14144"/>
                  <a:pt x="27865" y="14332"/>
                </a:cubicBezTo>
                <a:cubicBezTo>
                  <a:pt x="27846" y="14553"/>
                  <a:pt x="27826" y="14780"/>
                  <a:pt x="27794" y="15000"/>
                </a:cubicBezTo>
                <a:cubicBezTo>
                  <a:pt x="27762" y="15247"/>
                  <a:pt x="27723" y="15493"/>
                  <a:pt x="27671" y="15733"/>
                </a:cubicBezTo>
                <a:cubicBezTo>
                  <a:pt x="27522" y="16589"/>
                  <a:pt x="27295" y="17406"/>
                  <a:pt x="26938" y="18191"/>
                </a:cubicBezTo>
                <a:cubicBezTo>
                  <a:pt x="26918" y="18230"/>
                  <a:pt x="26886" y="18275"/>
                  <a:pt x="26893" y="18327"/>
                </a:cubicBezTo>
                <a:cubicBezTo>
                  <a:pt x="26854" y="18346"/>
                  <a:pt x="26873" y="18379"/>
                  <a:pt x="26880" y="18411"/>
                </a:cubicBezTo>
                <a:cubicBezTo>
                  <a:pt x="26860" y="18411"/>
                  <a:pt x="26860" y="18411"/>
                  <a:pt x="26873" y="18405"/>
                </a:cubicBezTo>
                <a:lnTo>
                  <a:pt x="26873" y="18411"/>
                </a:lnTo>
                <a:cubicBezTo>
                  <a:pt x="26880" y="18385"/>
                  <a:pt x="26893" y="18353"/>
                  <a:pt x="26886" y="18320"/>
                </a:cubicBezTo>
                <a:cubicBezTo>
                  <a:pt x="26893" y="18320"/>
                  <a:pt x="26912" y="18320"/>
                  <a:pt x="26912" y="18314"/>
                </a:cubicBezTo>
                <a:cubicBezTo>
                  <a:pt x="26944" y="18256"/>
                  <a:pt x="26983" y="18210"/>
                  <a:pt x="27016" y="18152"/>
                </a:cubicBezTo>
                <a:cubicBezTo>
                  <a:pt x="27431" y="17445"/>
                  <a:pt x="27755" y="16699"/>
                  <a:pt x="27995" y="15915"/>
                </a:cubicBezTo>
                <a:cubicBezTo>
                  <a:pt x="28151" y="15409"/>
                  <a:pt x="28274" y="14903"/>
                  <a:pt x="28365" y="14371"/>
                </a:cubicBezTo>
                <a:cubicBezTo>
                  <a:pt x="28416" y="14034"/>
                  <a:pt x="28468" y="13684"/>
                  <a:pt x="28507" y="13347"/>
                </a:cubicBezTo>
                <a:cubicBezTo>
                  <a:pt x="28540" y="13068"/>
                  <a:pt x="28566" y="12795"/>
                  <a:pt x="28592" y="12517"/>
                </a:cubicBezTo>
                <a:lnTo>
                  <a:pt x="28637" y="11888"/>
                </a:lnTo>
                <a:cubicBezTo>
                  <a:pt x="28656" y="11693"/>
                  <a:pt x="28663" y="11498"/>
                  <a:pt x="28676" y="11304"/>
                </a:cubicBezTo>
                <a:cubicBezTo>
                  <a:pt x="28689" y="11148"/>
                  <a:pt x="28695" y="10999"/>
                  <a:pt x="28708" y="10850"/>
                </a:cubicBezTo>
                <a:cubicBezTo>
                  <a:pt x="28728" y="10610"/>
                  <a:pt x="28734" y="10377"/>
                  <a:pt x="28754" y="10150"/>
                </a:cubicBezTo>
                <a:cubicBezTo>
                  <a:pt x="28767" y="9962"/>
                  <a:pt x="28786" y="9767"/>
                  <a:pt x="28799" y="9585"/>
                </a:cubicBezTo>
                <a:cubicBezTo>
                  <a:pt x="28806" y="9462"/>
                  <a:pt x="28825" y="9345"/>
                  <a:pt x="28838" y="9229"/>
                </a:cubicBezTo>
                <a:cubicBezTo>
                  <a:pt x="28883" y="8872"/>
                  <a:pt x="28935" y="8515"/>
                  <a:pt x="29000" y="8165"/>
                </a:cubicBezTo>
                <a:cubicBezTo>
                  <a:pt x="29097" y="7640"/>
                  <a:pt x="29221" y="7121"/>
                  <a:pt x="29370" y="6609"/>
                </a:cubicBezTo>
                <a:cubicBezTo>
                  <a:pt x="29610" y="5779"/>
                  <a:pt x="29927" y="4988"/>
                  <a:pt x="30342" y="4235"/>
                </a:cubicBezTo>
                <a:cubicBezTo>
                  <a:pt x="30751" y="3470"/>
                  <a:pt x="31263" y="2776"/>
                  <a:pt x="31873" y="2147"/>
                </a:cubicBezTo>
                <a:cubicBezTo>
                  <a:pt x="32158" y="1856"/>
                  <a:pt x="32457" y="1596"/>
                  <a:pt x="32774" y="1350"/>
                </a:cubicBezTo>
                <a:cubicBezTo>
                  <a:pt x="32794" y="1330"/>
                  <a:pt x="32826" y="1317"/>
                  <a:pt x="32852" y="1298"/>
                </a:cubicBezTo>
                <a:cubicBezTo>
                  <a:pt x="32872" y="1291"/>
                  <a:pt x="32885" y="1298"/>
                  <a:pt x="32891" y="1304"/>
                </a:cubicBezTo>
                <a:cubicBezTo>
                  <a:pt x="32910" y="1324"/>
                  <a:pt x="32917" y="1350"/>
                  <a:pt x="32904" y="1363"/>
                </a:cubicBezTo>
                <a:cubicBezTo>
                  <a:pt x="32878" y="1389"/>
                  <a:pt x="32852" y="1415"/>
                  <a:pt x="32826" y="1428"/>
                </a:cubicBezTo>
                <a:cubicBezTo>
                  <a:pt x="32645" y="1577"/>
                  <a:pt x="32463" y="1719"/>
                  <a:pt x="32294" y="1881"/>
                </a:cubicBezTo>
                <a:cubicBezTo>
                  <a:pt x="31659" y="2465"/>
                  <a:pt x="31127" y="3120"/>
                  <a:pt x="30673" y="3853"/>
                </a:cubicBezTo>
                <a:cubicBezTo>
                  <a:pt x="30226" y="4579"/>
                  <a:pt x="29869" y="5357"/>
                  <a:pt x="29597" y="6168"/>
                </a:cubicBezTo>
                <a:cubicBezTo>
                  <a:pt x="29389" y="6771"/>
                  <a:pt x="29240" y="7381"/>
                  <a:pt x="29130" y="8003"/>
                </a:cubicBezTo>
                <a:cubicBezTo>
                  <a:pt x="29065" y="8373"/>
                  <a:pt x="29013" y="8755"/>
                  <a:pt x="28968" y="9132"/>
                </a:cubicBezTo>
                <a:cubicBezTo>
                  <a:pt x="28929" y="9462"/>
                  <a:pt x="28896" y="9799"/>
                  <a:pt x="28870" y="10137"/>
                </a:cubicBezTo>
                <a:cubicBezTo>
                  <a:pt x="28851" y="10513"/>
                  <a:pt x="28819" y="10902"/>
                  <a:pt x="28793" y="11284"/>
                </a:cubicBezTo>
                <a:cubicBezTo>
                  <a:pt x="28773" y="11537"/>
                  <a:pt x="28767" y="11797"/>
                  <a:pt x="28741" y="12050"/>
                </a:cubicBezTo>
                <a:cubicBezTo>
                  <a:pt x="28728" y="12251"/>
                  <a:pt x="28708" y="12458"/>
                  <a:pt x="28695" y="12666"/>
                </a:cubicBezTo>
                <a:cubicBezTo>
                  <a:pt x="28689" y="12795"/>
                  <a:pt x="28669" y="12925"/>
                  <a:pt x="28656" y="13055"/>
                </a:cubicBezTo>
                <a:cubicBezTo>
                  <a:pt x="28572" y="13833"/>
                  <a:pt x="28449" y="14598"/>
                  <a:pt x="28254" y="15363"/>
                </a:cubicBezTo>
                <a:cubicBezTo>
                  <a:pt x="28073" y="16083"/>
                  <a:pt x="27833" y="16790"/>
                  <a:pt x="27509" y="17464"/>
                </a:cubicBezTo>
                <a:cubicBezTo>
                  <a:pt x="27334" y="17828"/>
                  <a:pt x="27139" y="18178"/>
                  <a:pt x="26918" y="18509"/>
                </a:cubicBezTo>
                <a:cubicBezTo>
                  <a:pt x="26893" y="18547"/>
                  <a:pt x="26873" y="18580"/>
                  <a:pt x="26847" y="18612"/>
                </a:cubicBezTo>
                <a:cubicBezTo>
                  <a:pt x="26821" y="18645"/>
                  <a:pt x="26828" y="18671"/>
                  <a:pt x="26847" y="18703"/>
                </a:cubicBezTo>
                <a:cubicBezTo>
                  <a:pt x="26821" y="18684"/>
                  <a:pt x="26795" y="18684"/>
                  <a:pt x="26776" y="18697"/>
                </a:cubicBezTo>
                <a:cubicBezTo>
                  <a:pt x="26789" y="18703"/>
                  <a:pt x="26789" y="18703"/>
                  <a:pt x="26776" y="18703"/>
                </a:cubicBezTo>
                <a:lnTo>
                  <a:pt x="26776" y="18697"/>
                </a:lnTo>
                <a:cubicBezTo>
                  <a:pt x="26795" y="18697"/>
                  <a:pt x="26821" y="18703"/>
                  <a:pt x="26841" y="18703"/>
                </a:cubicBezTo>
                <a:cubicBezTo>
                  <a:pt x="26841" y="18677"/>
                  <a:pt x="26847" y="18664"/>
                  <a:pt x="26860" y="18645"/>
                </a:cubicBezTo>
                <a:lnTo>
                  <a:pt x="27081" y="18379"/>
                </a:lnTo>
                <a:cubicBezTo>
                  <a:pt x="27794" y="17484"/>
                  <a:pt x="28332" y="16498"/>
                  <a:pt x="28708" y="15422"/>
                </a:cubicBezTo>
                <a:cubicBezTo>
                  <a:pt x="28890" y="14903"/>
                  <a:pt x="29026" y="14365"/>
                  <a:pt x="29143" y="13833"/>
                </a:cubicBezTo>
                <a:cubicBezTo>
                  <a:pt x="29214" y="13463"/>
                  <a:pt x="29272" y="13094"/>
                  <a:pt x="29324" y="12718"/>
                </a:cubicBezTo>
                <a:cubicBezTo>
                  <a:pt x="29357" y="12504"/>
                  <a:pt x="29383" y="12277"/>
                  <a:pt x="29409" y="12056"/>
                </a:cubicBezTo>
                <a:cubicBezTo>
                  <a:pt x="29441" y="11790"/>
                  <a:pt x="29467" y="11531"/>
                  <a:pt x="29486" y="11259"/>
                </a:cubicBezTo>
                <a:cubicBezTo>
                  <a:pt x="29506" y="11090"/>
                  <a:pt x="29519" y="10928"/>
                  <a:pt x="29532" y="10759"/>
                </a:cubicBezTo>
                <a:cubicBezTo>
                  <a:pt x="29545" y="10591"/>
                  <a:pt x="29564" y="10409"/>
                  <a:pt x="29577" y="10240"/>
                </a:cubicBezTo>
                <a:cubicBezTo>
                  <a:pt x="29597" y="10091"/>
                  <a:pt x="29603" y="9949"/>
                  <a:pt x="29616" y="9799"/>
                </a:cubicBezTo>
                <a:cubicBezTo>
                  <a:pt x="29642" y="9566"/>
                  <a:pt x="29675" y="9326"/>
                  <a:pt x="29707" y="9086"/>
                </a:cubicBezTo>
                <a:cubicBezTo>
                  <a:pt x="29746" y="8788"/>
                  <a:pt x="29798" y="8496"/>
                  <a:pt x="29856" y="8204"/>
                </a:cubicBezTo>
                <a:cubicBezTo>
                  <a:pt x="30070" y="7063"/>
                  <a:pt x="30381" y="5941"/>
                  <a:pt x="30861" y="4871"/>
                </a:cubicBezTo>
                <a:cubicBezTo>
                  <a:pt x="31185" y="4145"/>
                  <a:pt x="31581" y="3444"/>
                  <a:pt x="32067" y="2815"/>
                </a:cubicBezTo>
                <a:cubicBezTo>
                  <a:pt x="32528" y="2212"/>
                  <a:pt x="33053" y="1674"/>
                  <a:pt x="33663" y="1207"/>
                </a:cubicBezTo>
                <a:cubicBezTo>
                  <a:pt x="33715" y="1168"/>
                  <a:pt x="33766" y="1136"/>
                  <a:pt x="33825" y="1097"/>
                </a:cubicBezTo>
                <a:cubicBezTo>
                  <a:pt x="33844" y="1090"/>
                  <a:pt x="33857" y="1097"/>
                  <a:pt x="33864" y="1110"/>
                </a:cubicBezTo>
                <a:cubicBezTo>
                  <a:pt x="33877" y="1129"/>
                  <a:pt x="33883" y="1142"/>
                  <a:pt x="33877" y="1155"/>
                </a:cubicBezTo>
                <a:cubicBezTo>
                  <a:pt x="33877" y="1168"/>
                  <a:pt x="33857" y="1188"/>
                  <a:pt x="33851" y="1194"/>
                </a:cubicBezTo>
                <a:cubicBezTo>
                  <a:pt x="33812" y="1227"/>
                  <a:pt x="33766" y="1252"/>
                  <a:pt x="33734" y="1285"/>
                </a:cubicBezTo>
                <a:cubicBezTo>
                  <a:pt x="33552" y="1428"/>
                  <a:pt x="33364" y="1583"/>
                  <a:pt x="33183" y="1745"/>
                </a:cubicBezTo>
                <a:cubicBezTo>
                  <a:pt x="32586" y="2290"/>
                  <a:pt x="32080" y="2913"/>
                  <a:pt x="31652" y="3600"/>
                </a:cubicBezTo>
                <a:cubicBezTo>
                  <a:pt x="31231" y="4274"/>
                  <a:pt x="30881" y="4988"/>
                  <a:pt x="30615" y="5733"/>
                </a:cubicBezTo>
                <a:cubicBezTo>
                  <a:pt x="30375" y="6388"/>
                  <a:pt x="30187" y="7069"/>
                  <a:pt x="30051" y="7757"/>
                </a:cubicBezTo>
                <a:cubicBezTo>
                  <a:pt x="29973" y="8113"/>
                  <a:pt x="29921" y="8470"/>
                  <a:pt x="29863" y="8840"/>
                </a:cubicBezTo>
                <a:cubicBezTo>
                  <a:pt x="29824" y="9138"/>
                  <a:pt x="29791" y="9436"/>
                  <a:pt x="29746" y="9748"/>
                </a:cubicBezTo>
                <a:cubicBezTo>
                  <a:pt x="29713" y="10007"/>
                  <a:pt x="29694" y="10266"/>
                  <a:pt x="29668" y="10526"/>
                </a:cubicBezTo>
                <a:cubicBezTo>
                  <a:pt x="29649" y="10688"/>
                  <a:pt x="29636" y="10850"/>
                  <a:pt x="29629" y="11012"/>
                </a:cubicBezTo>
                <a:cubicBezTo>
                  <a:pt x="29610" y="11181"/>
                  <a:pt x="29597" y="11343"/>
                  <a:pt x="29577" y="11511"/>
                </a:cubicBezTo>
                <a:cubicBezTo>
                  <a:pt x="29564" y="11635"/>
                  <a:pt x="29551" y="11764"/>
                  <a:pt x="29538" y="11888"/>
                </a:cubicBezTo>
                <a:cubicBezTo>
                  <a:pt x="29512" y="12199"/>
                  <a:pt x="29474" y="12510"/>
                  <a:pt x="29435" y="12828"/>
                </a:cubicBezTo>
                <a:cubicBezTo>
                  <a:pt x="29279" y="13878"/>
                  <a:pt x="29046" y="14909"/>
                  <a:pt x="28656" y="15895"/>
                </a:cubicBezTo>
                <a:cubicBezTo>
                  <a:pt x="28332" y="16732"/>
                  <a:pt x="27898" y="17510"/>
                  <a:pt x="27346" y="18223"/>
                </a:cubicBezTo>
                <a:cubicBezTo>
                  <a:pt x="27178" y="18444"/>
                  <a:pt x="27003" y="18651"/>
                  <a:pt x="26815" y="18865"/>
                </a:cubicBezTo>
                <a:cubicBezTo>
                  <a:pt x="26789" y="18891"/>
                  <a:pt x="26763" y="18904"/>
                  <a:pt x="26763" y="18943"/>
                </a:cubicBezTo>
                <a:cubicBezTo>
                  <a:pt x="26743" y="18943"/>
                  <a:pt x="26730" y="18956"/>
                  <a:pt x="26724" y="18969"/>
                </a:cubicBezTo>
                <a:cubicBezTo>
                  <a:pt x="26717" y="18975"/>
                  <a:pt x="26711" y="18995"/>
                  <a:pt x="26692" y="19001"/>
                </a:cubicBezTo>
                <a:lnTo>
                  <a:pt x="26653" y="19040"/>
                </a:lnTo>
                <a:cubicBezTo>
                  <a:pt x="26653" y="19053"/>
                  <a:pt x="26646" y="19053"/>
                  <a:pt x="26646" y="19040"/>
                </a:cubicBezTo>
                <a:cubicBezTo>
                  <a:pt x="26646" y="19040"/>
                  <a:pt x="26653" y="19040"/>
                  <a:pt x="26653" y="19034"/>
                </a:cubicBezTo>
                <a:cubicBezTo>
                  <a:pt x="26666" y="19027"/>
                  <a:pt x="26685" y="19021"/>
                  <a:pt x="26692" y="18995"/>
                </a:cubicBezTo>
                <a:cubicBezTo>
                  <a:pt x="26717" y="18995"/>
                  <a:pt x="26717" y="18995"/>
                  <a:pt x="26724" y="18962"/>
                </a:cubicBezTo>
                <a:cubicBezTo>
                  <a:pt x="26756" y="18969"/>
                  <a:pt x="26756" y="18969"/>
                  <a:pt x="26763" y="18937"/>
                </a:cubicBezTo>
                <a:lnTo>
                  <a:pt x="26795" y="18937"/>
                </a:lnTo>
                <a:cubicBezTo>
                  <a:pt x="26828" y="18911"/>
                  <a:pt x="26873" y="18891"/>
                  <a:pt x="26906" y="18859"/>
                </a:cubicBezTo>
                <a:cubicBezTo>
                  <a:pt x="27891" y="17990"/>
                  <a:pt x="28663" y="16959"/>
                  <a:pt x="29214" y="15778"/>
                </a:cubicBezTo>
                <a:cubicBezTo>
                  <a:pt x="29474" y="15214"/>
                  <a:pt x="29675" y="14644"/>
                  <a:pt x="29830" y="14040"/>
                </a:cubicBezTo>
                <a:cubicBezTo>
                  <a:pt x="29953" y="13574"/>
                  <a:pt x="30051" y="13094"/>
                  <a:pt x="30128" y="12607"/>
                </a:cubicBezTo>
                <a:cubicBezTo>
                  <a:pt x="30187" y="12264"/>
                  <a:pt x="30232" y="11920"/>
                  <a:pt x="30284" y="11576"/>
                </a:cubicBezTo>
                <a:cubicBezTo>
                  <a:pt x="30317" y="11356"/>
                  <a:pt x="30329" y="11129"/>
                  <a:pt x="30362" y="10915"/>
                </a:cubicBezTo>
                <a:cubicBezTo>
                  <a:pt x="30388" y="10675"/>
                  <a:pt x="30420" y="10435"/>
                  <a:pt x="30446" y="10201"/>
                </a:cubicBezTo>
                <a:cubicBezTo>
                  <a:pt x="30472" y="9981"/>
                  <a:pt x="30492" y="9767"/>
                  <a:pt x="30524" y="9553"/>
                </a:cubicBezTo>
                <a:cubicBezTo>
                  <a:pt x="30556" y="9313"/>
                  <a:pt x="30589" y="9080"/>
                  <a:pt x="30634" y="8840"/>
                </a:cubicBezTo>
                <a:cubicBezTo>
                  <a:pt x="30686" y="8502"/>
                  <a:pt x="30745" y="8172"/>
                  <a:pt x="30816" y="7841"/>
                </a:cubicBezTo>
                <a:cubicBezTo>
                  <a:pt x="31030" y="6849"/>
                  <a:pt x="31302" y="5889"/>
                  <a:pt x="31704" y="4962"/>
                </a:cubicBezTo>
                <a:cubicBezTo>
                  <a:pt x="32003" y="4248"/>
                  <a:pt x="32366" y="3568"/>
                  <a:pt x="32820" y="2939"/>
                </a:cubicBezTo>
                <a:cubicBezTo>
                  <a:pt x="33345" y="2199"/>
                  <a:pt x="33961" y="1557"/>
                  <a:pt x="34694" y="1013"/>
                </a:cubicBezTo>
                <a:cubicBezTo>
                  <a:pt x="34733" y="980"/>
                  <a:pt x="34785" y="948"/>
                  <a:pt x="34830" y="928"/>
                </a:cubicBezTo>
                <a:cubicBezTo>
                  <a:pt x="34849" y="915"/>
                  <a:pt x="34862" y="928"/>
                  <a:pt x="34869" y="935"/>
                </a:cubicBezTo>
                <a:cubicBezTo>
                  <a:pt x="34888" y="948"/>
                  <a:pt x="34895" y="980"/>
                  <a:pt x="34882" y="993"/>
                </a:cubicBezTo>
                <a:cubicBezTo>
                  <a:pt x="34856" y="1013"/>
                  <a:pt x="34823" y="1038"/>
                  <a:pt x="34798" y="1064"/>
                </a:cubicBezTo>
                <a:cubicBezTo>
                  <a:pt x="34629" y="1188"/>
                  <a:pt x="34467" y="1317"/>
                  <a:pt x="34311" y="1447"/>
                </a:cubicBezTo>
                <a:cubicBezTo>
                  <a:pt x="33766" y="1914"/>
                  <a:pt x="33300" y="2439"/>
                  <a:pt x="32885" y="3023"/>
                </a:cubicBezTo>
                <a:cubicBezTo>
                  <a:pt x="32424" y="3671"/>
                  <a:pt x="32048" y="4378"/>
                  <a:pt x="31750" y="5111"/>
                </a:cubicBezTo>
                <a:cubicBezTo>
                  <a:pt x="31445" y="5844"/>
                  <a:pt x="31205" y="6602"/>
                  <a:pt x="31030" y="7368"/>
                </a:cubicBezTo>
                <a:cubicBezTo>
                  <a:pt x="30926" y="7854"/>
                  <a:pt x="30829" y="8334"/>
                  <a:pt x="30764" y="8827"/>
                </a:cubicBezTo>
                <a:cubicBezTo>
                  <a:pt x="30712" y="9183"/>
                  <a:pt x="30654" y="9553"/>
                  <a:pt x="30608" y="9910"/>
                </a:cubicBezTo>
                <a:cubicBezTo>
                  <a:pt x="30569" y="10221"/>
                  <a:pt x="30537" y="10532"/>
                  <a:pt x="30492" y="10850"/>
                </a:cubicBezTo>
                <a:cubicBezTo>
                  <a:pt x="30453" y="11161"/>
                  <a:pt x="30414" y="11473"/>
                  <a:pt x="30375" y="11790"/>
                </a:cubicBezTo>
                <a:cubicBezTo>
                  <a:pt x="30349" y="11959"/>
                  <a:pt x="30329" y="12121"/>
                  <a:pt x="30310" y="12290"/>
                </a:cubicBezTo>
                <a:cubicBezTo>
                  <a:pt x="30245" y="12763"/>
                  <a:pt x="30154" y="13223"/>
                  <a:pt x="30038" y="13684"/>
                </a:cubicBezTo>
                <a:cubicBezTo>
                  <a:pt x="29895" y="14267"/>
                  <a:pt x="29713" y="14838"/>
                  <a:pt x="29486" y="15389"/>
                </a:cubicBezTo>
                <a:cubicBezTo>
                  <a:pt x="29175" y="16155"/>
                  <a:pt x="28773" y="16881"/>
                  <a:pt x="28274" y="17536"/>
                </a:cubicBezTo>
                <a:cubicBezTo>
                  <a:pt x="27878" y="18061"/>
                  <a:pt x="27424" y="18541"/>
                  <a:pt x="26918" y="18962"/>
                </a:cubicBezTo>
                <a:cubicBezTo>
                  <a:pt x="26880" y="18995"/>
                  <a:pt x="26841" y="19034"/>
                  <a:pt x="26795" y="19066"/>
                </a:cubicBezTo>
                <a:cubicBezTo>
                  <a:pt x="26782" y="19073"/>
                  <a:pt x="26782" y="19092"/>
                  <a:pt x="26789" y="19105"/>
                </a:cubicBezTo>
                <a:cubicBezTo>
                  <a:pt x="26782" y="19105"/>
                  <a:pt x="26782" y="19099"/>
                  <a:pt x="26776" y="19099"/>
                </a:cubicBezTo>
                <a:cubicBezTo>
                  <a:pt x="26776" y="19099"/>
                  <a:pt x="26763" y="19099"/>
                  <a:pt x="26763" y="19105"/>
                </a:cubicBezTo>
                <a:lnTo>
                  <a:pt x="26789" y="19105"/>
                </a:lnTo>
                <a:lnTo>
                  <a:pt x="26912" y="19034"/>
                </a:lnTo>
                <a:cubicBezTo>
                  <a:pt x="27846" y="18411"/>
                  <a:pt x="28637" y="17646"/>
                  <a:pt x="29285" y="16732"/>
                </a:cubicBezTo>
                <a:cubicBezTo>
                  <a:pt x="29746" y="16083"/>
                  <a:pt x="30115" y="15376"/>
                  <a:pt x="30394" y="14631"/>
                </a:cubicBezTo>
                <a:cubicBezTo>
                  <a:pt x="30608" y="14079"/>
                  <a:pt x="30770" y="13509"/>
                  <a:pt x="30894" y="12932"/>
                </a:cubicBezTo>
                <a:cubicBezTo>
                  <a:pt x="30971" y="12549"/>
                  <a:pt x="31036" y="12160"/>
                  <a:pt x="31095" y="11771"/>
                </a:cubicBezTo>
                <a:cubicBezTo>
                  <a:pt x="31134" y="11453"/>
                  <a:pt x="31185" y="11142"/>
                  <a:pt x="31224" y="10818"/>
                </a:cubicBezTo>
                <a:cubicBezTo>
                  <a:pt x="31270" y="10441"/>
                  <a:pt x="31322" y="10072"/>
                  <a:pt x="31380" y="9696"/>
                </a:cubicBezTo>
                <a:cubicBezTo>
                  <a:pt x="31432" y="9274"/>
                  <a:pt x="31510" y="8859"/>
                  <a:pt x="31581" y="8438"/>
                </a:cubicBezTo>
                <a:cubicBezTo>
                  <a:pt x="31756" y="7497"/>
                  <a:pt x="31983" y="6570"/>
                  <a:pt x="32294" y="5669"/>
                </a:cubicBezTo>
                <a:cubicBezTo>
                  <a:pt x="32528" y="4981"/>
                  <a:pt x="32820" y="4313"/>
                  <a:pt x="33176" y="3671"/>
                </a:cubicBezTo>
                <a:cubicBezTo>
                  <a:pt x="33552" y="3010"/>
                  <a:pt x="33987" y="2387"/>
                  <a:pt x="34512" y="1836"/>
                </a:cubicBezTo>
                <a:cubicBezTo>
                  <a:pt x="34882" y="1453"/>
                  <a:pt x="35277" y="1103"/>
                  <a:pt x="35705" y="799"/>
                </a:cubicBezTo>
                <a:cubicBezTo>
                  <a:pt x="35738" y="773"/>
                  <a:pt x="35770" y="753"/>
                  <a:pt x="35803" y="734"/>
                </a:cubicBezTo>
                <a:cubicBezTo>
                  <a:pt x="35822" y="721"/>
                  <a:pt x="35855" y="734"/>
                  <a:pt x="35861" y="747"/>
                </a:cubicBezTo>
                <a:cubicBezTo>
                  <a:pt x="35868" y="766"/>
                  <a:pt x="35868" y="799"/>
                  <a:pt x="35855" y="805"/>
                </a:cubicBezTo>
                <a:cubicBezTo>
                  <a:pt x="35835" y="818"/>
                  <a:pt x="35822" y="837"/>
                  <a:pt x="35803" y="844"/>
                </a:cubicBezTo>
                <a:cubicBezTo>
                  <a:pt x="34785" y="1564"/>
                  <a:pt x="33987" y="2491"/>
                  <a:pt x="33358" y="3561"/>
                </a:cubicBezTo>
                <a:cubicBezTo>
                  <a:pt x="33001" y="4171"/>
                  <a:pt x="32696" y="4806"/>
                  <a:pt x="32457" y="5474"/>
                </a:cubicBezTo>
                <a:cubicBezTo>
                  <a:pt x="32210" y="6123"/>
                  <a:pt x="32029" y="6784"/>
                  <a:pt x="31873" y="7458"/>
                </a:cubicBezTo>
                <a:cubicBezTo>
                  <a:pt x="31756" y="7945"/>
                  <a:pt x="31672" y="8438"/>
                  <a:pt x="31588" y="8937"/>
                </a:cubicBezTo>
                <a:cubicBezTo>
                  <a:pt x="31529" y="9268"/>
                  <a:pt x="31490" y="9598"/>
                  <a:pt x="31445" y="9929"/>
                </a:cubicBezTo>
                <a:cubicBezTo>
                  <a:pt x="31399" y="10234"/>
                  <a:pt x="31361" y="10526"/>
                  <a:pt x="31328" y="10824"/>
                </a:cubicBezTo>
                <a:cubicBezTo>
                  <a:pt x="31302" y="11025"/>
                  <a:pt x="31283" y="11220"/>
                  <a:pt x="31257" y="11421"/>
                </a:cubicBezTo>
                <a:cubicBezTo>
                  <a:pt x="31166" y="12082"/>
                  <a:pt x="31062" y="12737"/>
                  <a:pt x="30900" y="13379"/>
                </a:cubicBezTo>
                <a:cubicBezTo>
                  <a:pt x="30647" y="14365"/>
                  <a:pt x="30278" y="15312"/>
                  <a:pt x="29759" y="16187"/>
                </a:cubicBezTo>
                <a:cubicBezTo>
                  <a:pt x="29311" y="16952"/>
                  <a:pt x="28767" y="17633"/>
                  <a:pt x="28118" y="18230"/>
                </a:cubicBezTo>
                <a:cubicBezTo>
                  <a:pt x="27729" y="18586"/>
                  <a:pt x="27308" y="18904"/>
                  <a:pt x="26860" y="19189"/>
                </a:cubicBezTo>
                <a:lnTo>
                  <a:pt x="26717" y="19287"/>
                </a:lnTo>
                <a:cubicBezTo>
                  <a:pt x="26698" y="19293"/>
                  <a:pt x="26698" y="19313"/>
                  <a:pt x="26711" y="19326"/>
                </a:cubicBezTo>
                <a:cubicBezTo>
                  <a:pt x="26679" y="19313"/>
                  <a:pt x="26646" y="19326"/>
                  <a:pt x="26620" y="19345"/>
                </a:cubicBezTo>
                <a:lnTo>
                  <a:pt x="26627" y="19345"/>
                </a:lnTo>
                <a:lnTo>
                  <a:pt x="26620" y="19345"/>
                </a:lnTo>
                <a:lnTo>
                  <a:pt x="26620" y="19332"/>
                </a:lnTo>
                <a:cubicBezTo>
                  <a:pt x="26653" y="19326"/>
                  <a:pt x="26679" y="19326"/>
                  <a:pt x="26711" y="19319"/>
                </a:cubicBezTo>
                <a:cubicBezTo>
                  <a:pt x="26828" y="19261"/>
                  <a:pt x="26951" y="19196"/>
                  <a:pt x="27074" y="19138"/>
                </a:cubicBezTo>
                <a:cubicBezTo>
                  <a:pt x="27619" y="18859"/>
                  <a:pt x="28138" y="18522"/>
                  <a:pt x="28611" y="18132"/>
                </a:cubicBezTo>
                <a:cubicBezTo>
                  <a:pt x="29311" y="17549"/>
                  <a:pt x="29901" y="16868"/>
                  <a:pt x="30394" y="16109"/>
                </a:cubicBezTo>
                <a:cubicBezTo>
                  <a:pt x="30939" y="15273"/>
                  <a:pt x="31335" y="14365"/>
                  <a:pt x="31594" y="13411"/>
                </a:cubicBezTo>
                <a:cubicBezTo>
                  <a:pt x="31717" y="12964"/>
                  <a:pt x="31815" y="12510"/>
                  <a:pt x="31899" y="12056"/>
                </a:cubicBezTo>
                <a:cubicBezTo>
                  <a:pt x="31970" y="11628"/>
                  <a:pt x="32035" y="11194"/>
                  <a:pt x="32100" y="10766"/>
                </a:cubicBezTo>
                <a:cubicBezTo>
                  <a:pt x="32145" y="10403"/>
                  <a:pt x="32204" y="10039"/>
                  <a:pt x="32262" y="9670"/>
                </a:cubicBezTo>
                <a:cubicBezTo>
                  <a:pt x="32359" y="9073"/>
                  <a:pt x="32457" y="8470"/>
                  <a:pt x="32580" y="7873"/>
                </a:cubicBezTo>
                <a:cubicBezTo>
                  <a:pt x="32755" y="6998"/>
                  <a:pt x="32982" y="6136"/>
                  <a:pt x="33300" y="5305"/>
                </a:cubicBezTo>
                <a:cubicBezTo>
                  <a:pt x="33565" y="4573"/>
                  <a:pt x="33896" y="3866"/>
                  <a:pt x="34311" y="3204"/>
                </a:cubicBezTo>
                <a:cubicBezTo>
                  <a:pt x="34674" y="2614"/>
                  <a:pt x="35096" y="2063"/>
                  <a:pt x="35595" y="1557"/>
                </a:cubicBezTo>
                <a:cubicBezTo>
                  <a:pt x="35939" y="1201"/>
                  <a:pt x="36315" y="883"/>
                  <a:pt x="36730" y="604"/>
                </a:cubicBezTo>
                <a:cubicBezTo>
                  <a:pt x="36749" y="585"/>
                  <a:pt x="36782" y="572"/>
                  <a:pt x="36808" y="552"/>
                </a:cubicBezTo>
                <a:cubicBezTo>
                  <a:pt x="36827" y="546"/>
                  <a:pt x="36860" y="552"/>
                  <a:pt x="36866" y="572"/>
                </a:cubicBezTo>
                <a:cubicBezTo>
                  <a:pt x="36873" y="585"/>
                  <a:pt x="36873" y="617"/>
                  <a:pt x="36860" y="623"/>
                </a:cubicBezTo>
                <a:cubicBezTo>
                  <a:pt x="36840" y="643"/>
                  <a:pt x="36827" y="656"/>
                  <a:pt x="36808" y="669"/>
                </a:cubicBezTo>
                <a:cubicBezTo>
                  <a:pt x="35887" y="1298"/>
                  <a:pt x="35148" y="2108"/>
                  <a:pt x="34538" y="3042"/>
                </a:cubicBezTo>
                <a:cubicBezTo>
                  <a:pt x="34123" y="3684"/>
                  <a:pt x="33786" y="4365"/>
                  <a:pt x="33501" y="5066"/>
                </a:cubicBezTo>
                <a:cubicBezTo>
                  <a:pt x="33235" y="5746"/>
                  <a:pt x="33021" y="6440"/>
                  <a:pt x="32846" y="7154"/>
                </a:cubicBezTo>
                <a:cubicBezTo>
                  <a:pt x="32716" y="7685"/>
                  <a:pt x="32612" y="8224"/>
                  <a:pt x="32515" y="8762"/>
                </a:cubicBezTo>
                <a:cubicBezTo>
                  <a:pt x="32431" y="9209"/>
                  <a:pt x="32366" y="9663"/>
                  <a:pt x="32301" y="10117"/>
                </a:cubicBezTo>
                <a:cubicBezTo>
                  <a:pt x="32255" y="10461"/>
                  <a:pt x="32210" y="10798"/>
                  <a:pt x="32158" y="11129"/>
                </a:cubicBezTo>
                <a:cubicBezTo>
                  <a:pt x="32067" y="11732"/>
                  <a:pt x="31970" y="12329"/>
                  <a:pt x="31834" y="12932"/>
                </a:cubicBezTo>
                <a:cubicBezTo>
                  <a:pt x="31555" y="14125"/>
                  <a:pt x="31101" y="15240"/>
                  <a:pt x="30427" y="16265"/>
                </a:cubicBezTo>
                <a:cubicBezTo>
                  <a:pt x="29798" y="17218"/>
                  <a:pt x="29020" y="18029"/>
                  <a:pt x="28079" y="18677"/>
                </a:cubicBezTo>
                <a:cubicBezTo>
                  <a:pt x="27671" y="18956"/>
                  <a:pt x="27243" y="19189"/>
                  <a:pt x="26808" y="19397"/>
                </a:cubicBezTo>
                <a:lnTo>
                  <a:pt x="26659" y="19475"/>
                </a:lnTo>
                <a:cubicBezTo>
                  <a:pt x="26646" y="19481"/>
                  <a:pt x="26646" y="19494"/>
                  <a:pt x="26646" y="19514"/>
                </a:cubicBezTo>
                <a:lnTo>
                  <a:pt x="26601" y="19514"/>
                </a:lnTo>
                <a:lnTo>
                  <a:pt x="26646" y="19514"/>
                </a:lnTo>
                <a:lnTo>
                  <a:pt x="26763" y="19462"/>
                </a:lnTo>
                <a:cubicBezTo>
                  <a:pt x="27275" y="19280"/>
                  <a:pt x="27781" y="19066"/>
                  <a:pt x="28248" y="18800"/>
                </a:cubicBezTo>
                <a:cubicBezTo>
                  <a:pt x="28955" y="18405"/>
                  <a:pt x="29577" y="17918"/>
                  <a:pt x="30148" y="17341"/>
                </a:cubicBezTo>
                <a:cubicBezTo>
                  <a:pt x="31211" y="16252"/>
                  <a:pt x="31957" y="14974"/>
                  <a:pt x="32398" y="13515"/>
                </a:cubicBezTo>
                <a:cubicBezTo>
                  <a:pt x="32534" y="13068"/>
                  <a:pt x="32645" y="12614"/>
                  <a:pt x="32729" y="12153"/>
                </a:cubicBezTo>
                <a:cubicBezTo>
                  <a:pt x="32820" y="11699"/>
                  <a:pt x="32891" y="11246"/>
                  <a:pt x="32969" y="10792"/>
                </a:cubicBezTo>
                <a:cubicBezTo>
                  <a:pt x="33034" y="10383"/>
                  <a:pt x="33098" y="9987"/>
                  <a:pt x="33157" y="9585"/>
                </a:cubicBezTo>
                <a:cubicBezTo>
                  <a:pt x="33280" y="8846"/>
                  <a:pt x="33410" y="8113"/>
                  <a:pt x="33578" y="7387"/>
                </a:cubicBezTo>
                <a:cubicBezTo>
                  <a:pt x="33766" y="6576"/>
                  <a:pt x="33993" y="5772"/>
                  <a:pt x="34292" y="5001"/>
                </a:cubicBezTo>
                <a:cubicBezTo>
                  <a:pt x="34577" y="4274"/>
                  <a:pt x="34921" y="3574"/>
                  <a:pt x="35342" y="2919"/>
                </a:cubicBezTo>
                <a:cubicBezTo>
                  <a:pt x="35731" y="2309"/>
                  <a:pt x="36185" y="1745"/>
                  <a:pt x="36711" y="1239"/>
                </a:cubicBezTo>
                <a:cubicBezTo>
                  <a:pt x="37028" y="941"/>
                  <a:pt x="37359" y="669"/>
                  <a:pt x="37722" y="422"/>
                </a:cubicBezTo>
                <a:cubicBezTo>
                  <a:pt x="37748" y="409"/>
                  <a:pt x="37781" y="390"/>
                  <a:pt x="37806" y="377"/>
                </a:cubicBezTo>
                <a:cubicBezTo>
                  <a:pt x="37819" y="364"/>
                  <a:pt x="37852" y="383"/>
                  <a:pt x="37858" y="396"/>
                </a:cubicBezTo>
                <a:cubicBezTo>
                  <a:pt x="37858" y="416"/>
                  <a:pt x="37858" y="429"/>
                  <a:pt x="37852" y="448"/>
                </a:cubicBezTo>
                <a:cubicBezTo>
                  <a:pt x="37845" y="461"/>
                  <a:pt x="37819" y="481"/>
                  <a:pt x="37806" y="487"/>
                </a:cubicBezTo>
                <a:cubicBezTo>
                  <a:pt x="37677" y="578"/>
                  <a:pt x="37547" y="669"/>
                  <a:pt x="37424" y="766"/>
                </a:cubicBezTo>
                <a:cubicBezTo>
                  <a:pt x="36840" y="1201"/>
                  <a:pt x="36347" y="1719"/>
                  <a:pt x="35900" y="2297"/>
                </a:cubicBezTo>
                <a:cubicBezTo>
                  <a:pt x="35446" y="2887"/>
                  <a:pt x="35070" y="3522"/>
                  <a:pt x="34759" y="4190"/>
                </a:cubicBezTo>
                <a:cubicBezTo>
                  <a:pt x="34441" y="4864"/>
                  <a:pt x="34181" y="5565"/>
                  <a:pt x="33967" y="6285"/>
                </a:cubicBezTo>
                <a:cubicBezTo>
                  <a:pt x="33799" y="6862"/>
                  <a:pt x="33663" y="7452"/>
                  <a:pt x="33539" y="8042"/>
                </a:cubicBezTo>
                <a:cubicBezTo>
                  <a:pt x="33442" y="8522"/>
                  <a:pt x="33351" y="9002"/>
                  <a:pt x="33280" y="9488"/>
                </a:cubicBezTo>
                <a:lnTo>
                  <a:pt x="33086" y="10727"/>
                </a:lnTo>
                <a:cubicBezTo>
                  <a:pt x="33008" y="11226"/>
                  <a:pt x="32930" y="11725"/>
                  <a:pt x="32826" y="12218"/>
                </a:cubicBezTo>
                <a:cubicBezTo>
                  <a:pt x="32703" y="12802"/>
                  <a:pt x="32567" y="13386"/>
                  <a:pt x="32372" y="13950"/>
                </a:cubicBezTo>
                <a:cubicBezTo>
                  <a:pt x="31983" y="15046"/>
                  <a:pt x="31425" y="16044"/>
                  <a:pt x="30680" y="16926"/>
                </a:cubicBezTo>
                <a:cubicBezTo>
                  <a:pt x="29863" y="17892"/>
                  <a:pt x="28890" y="18651"/>
                  <a:pt x="27742" y="19189"/>
                </a:cubicBezTo>
                <a:cubicBezTo>
                  <a:pt x="27411" y="19345"/>
                  <a:pt x="27074" y="19475"/>
                  <a:pt x="26730" y="19591"/>
                </a:cubicBezTo>
                <a:cubicBezTo>
                  <a:pt x="26692" y="19611"/>
                  <a:pt x="26653" y="19617"/>
                  <a:pt x="26607" y="19637"/>
                </a:cubicBezTo>
                <a:cubicBezTo>
                  <a:pt x="26601" y="19643"/>
                  <a:pt x="26594" y="19656"/>
                  <a:pt x="26588" y="19676"/>
                </a:cubicBezTo>
                <a:cubicBezTo>
                  <a:pt x="26568" y="19676"/>
                  <a:pt x="26555" y="19676"/>
                  <a:pt x="26536" y="19669"/>
                </a:cubicBezTo>
                <a:cubicBezTo>
                  <a:pt x="26523" y="19669"/>
                  <a:pt x="26510" y="19669"/>
                  <a:pt x="26523" y="19682"/>
                </a:cubicBezTo>
                <a:lnTo>
                  <a:pt x="26536" y="19682"/>
                </a:lnTo>
                <a:cubicBezTo>
                  <a:pt x="26555" y="19682"/>
                  <a:pt x="26568" y="19676"/>
                  <a:pt x="26588" y="19669"/>
                </a:cubicBezTo>
                <a:cubicBezTo>
                  <a:pt x="26860" y="19611"/>
                  <a:pt x="27126" y="19527"/>
                  <a:pt x="27405" y="19442"/>
                </a:cubicBezTo>
                <a:cubicBezTo>
                  <a:pt x="29480" y="18800"/>
                  <a:pt x="31004" y="17452"/>
                  <a:pt x="31957" y="16103"/>
                </a:cubicBezTo>
                <a:cubicBezTo>
                  <a:pt x="32521" y="15305"/>
                  <a:pt x="32943" y="14449"/>
                  <a:pt x="33235" y="13522"/>
                </a:cubicBezTo>
                <a:cubicBezTo>
                  <a:pt x="33377" y="13061"/>
                  <a:pt x="33494" y="12588"/>
                  <a:pt x="33591" y="12121"/>
                </a:cubicBezTo>
                <a:cubicBezTo>
                  <a:pt x="33689" y="11635"/>
                  <a:pt x="33773" y="11148"/>
                  <a:pt x="33857" y="10662"/>
                </a:cubicBezTo>
                <a:cubicBezTo>
                  <a:pt x="33954" y="10104"/>
                  <a:pt x="34052" y="9534"/>
                  <a:pt x="34149" y="8976"/>
                </a:cubicBezTo>
                <a:cubicBezTo>
                  <a:pt x="34279" y="8256"/>
                  <a:pt x="34421" y="7530"/>
                  <a:pt x="34603" y="6816"/>
                </a:cubicBezTo>
                <a:cubicBezTo>
                  <a:pt x="34798" y="6038"/>
                  <a:pt x="35037" y="5280"/>
                  <a:pt x="35349" y="4540"/>
                </a:cubicBezTo>
                <a:cubicBezTo>
                  <a:pt x="35673" y="3782"/>
                  <a:pt x="36062" y="3049"/>
                  <a:pt x="36542" y="2374"/>
                </a:cubicBezTo>
                <a:cubicBezTo>
                  <a:pt x="36957" y="1791"/>
                  <a:pt x="37424" y="1265"/>
                  <a:pt x="37975" y="799"/>
                </a:cubicBezTo>
                <a:cubicBezTo>
                  <a:pt x="38209" y="604"/>
                  <a:pt x="38455" y="416"/>
                  <a:pt x="38701" y="247"/>
                </a:cubicBezTo>
                <a:cubicBezTo>
                  <a:pt x="38734" y="221"/>
                  <a:pt x="38766" y="202"/>
                  <a:pt x="38805" y="195"/>
                </a:cubicBezTo>
                <a:cubicBezTo>
                  <a:pt x="38812" y="195"/>
                  <a:pt x="38831" y="202"/>
                  <a:pt x="38844" y="215"/>
                </a:cubicBezTo>
                <a:cubicBezTo>
                  <a:pt x="38851" y="221"/>
                  <a:pt x="38851" y="247"/>
                  <a:pt x="38851" y="260"/>
                </a:cubicBezTo>
                <a:cubicBezTo>
                  <a:pt x="38851" y="267"/>
                  <a:pt x="38844" y="280"/>
                  <a:pt x="38831" y="286"/>
                </a:cubicBezTo>
                <a:cubicBezTo>
                  <a:pt x="38812" y="299"/>
                  <a:pt x="38779" y="325"/>
                  <a:pt x="38753" y="345"/>
                </a:cubicBezTo>
                <a:cubicBezTo>
                  <a:pt x="38072" y="799"/>
                  <a:pt x="37482" y="1356"/>
                  <a:pt x="36963" y="1998"/>
                </a:cubicBezTo>
                <a:cubicBezTo>
                  <a:pt x="36464" y="2614"/>
                  <a:pt x="36062" y="3282"/>
                  <a:pt x="35712" y="3996"/>
                </a:cubicBezTo>
                <a:cubicBezTo>
                  <a:pt x="35381" y="4689"/>
                  <a:pt x="35122" y="5403"/>
                  <a:pt x="34901" y="6129"/>
                </a:cubicBezTo>
                <a:cubicBezTo>
                  <a:pt x="34733" y="6687"/>
                  <a:pt x="34596" y="7264"/>
                  <a:pt x="34473" y="7835"/>
                </a:cubicBezTo>
                <a:cubicBezTo>
                  <a:pt x="34350" y="8418"/>
                  <a:pt x="34240" y="9008"/>
                  <a:pt x="34143" y="9592"/>
                </a:cubicBezTo>
                <a:cubicBezTo>
                  <a:pt x="34078" y="9981"/>
                  <a:pt x="34013" y="10377"/>
                  <a:pt x="33948" y="10766"/>
                </a:cubicBezTo>
                <a:cubicBezTo>
                  <a:pt x="33857" y="11284"/>
                  <a:pt x="33766" y="11803"/>
                  <a:pt x="33656" y="12322"/>
                </a:cubicBezTo>
                <a:cubicBezTo>
                  <a:pt x="33514" y="12938"/>
                  <a:pt x="33351" y="13548"/>
                  <a:pt x="33124" y="14138"/>
                </a:cubicBezTo>
                <a:cubicBezTo>
                  <a:pt x="32327" y="16232"/>
                  <a:pt x="30803" y="17899"/>
                  <a:pt x="28994" y="18878"/>
                </a:cubicBezTo>
                <a:cubicBezTo>
                  <a:pt x="28384" y="19215"/>
                  <a:pt x="27742" y="19462"/>
                  <a:pt x="27081" y="19650"/>
                </a:cubicBezTo>
                <a:cubicBezTo>
                  <a:pt x="26899" y="19702"/>
                  <a:pt x="26724" y="19741"/>
                  <a:pt x="26542" y="19786"/>
                </a:cubicBezTo>
                <a:cubicBezTo>
                  <a:pt x="26523" y="19799"/>
                  <a:pt x="26510" y="19812"/>
                  <a:pt x="26497" y="19831"/>
                </a:cubicBezTo>
                <a:cubicBezTo>
                  <a:pt x="26465" y="19818"/>
                  <a:pt x="26432" y="19812"/>
                  <a:pt x="26400" y="19838"/>
                </a:cubicBezTo>
                <a:cubicBezTo>
                  <a:pt x="26439" y="19844"/>
                  <a:pt x="26471" y="19831"/>
                  <a:pt x="26497" y="19831"/>
                </a:cubicBezTo>
                <a:cubicBezTo>
                  <a:pt x="26847" y="19780"/>
                  <a:pt x="27191" y="19715"/>
                  <a:pt x="27535" y="19624"/>
                </a:cubicBezTo>
                <a:cubicBezTo>
                  <a:pt x="28618" y="19358"/>
                  <a:pt x="29623" y="18911"/>
                  <a:pt x="30550" y="18275"/>
                </a:cubicBezTo>
                <a:cubicBezTo>
                  <a:pt x="31879" y="17348"/>
                  <a:pt x="32885" y="16148"/>
                  <a:pt x="33591" y="14695"/>
                </a:cubicBezTo>
                <a:cubicBezTo>
                  <a:pt x="33903" y="14047"/>
                  <a:pt x="34143" y="13379"/>
                  <a:pt x="34311" y="12672"/>
                </a:cubicBezTo>
                <a:cubicBezTo>
                  <a:pt x="34441" y="12153"/>
                  <a:pt x="34545" y="11628"/>
                  <a:pt x="34642" y="11090"/>
                </a:cubicBezTo>
                <a:cubicBezTo>
                  <a:pt x="34713" y="10655"/>
                  <a:pt x="34798" y="10214"/>
                  <a:pt x="34869" y="9780"/>
                </a:cubicBezTo>
                <a:cubicBezTo>
                  <a:pt x="35018" y="8950"/>
                  <a:pt x="35161" y="8133"/>
                  <a:pt x="35355" y="7316"/>
                </a:cubicBezTo>
                <a:cubicBezTo>
                  <a:pt x="35543" y="6525"/>
                  <a:pt x="35764" y="5746"/>
                  <a:pt x="36036" y="4988"/>
                </a:cubicBezTo>
                <a:cubicBezTo>
                  <a:pt x="36328" y="4210"/>
                  <a:pt x="36685" y="3457"/>
                  <a:pt x="37126" y="2750"/>
                </a:cubicBezTo>
                <a:cubicBezTo>
                  <a:pt x="37404" y="2303"/>
                  <a:pt x="37716" y="1875"/>
                  <a:pt x="38066" y="1479"/>
                </a:cubicBezTo>
                <a:cubicBezTo>
                  <a:pt x="38539" y="935"/>
                  <a:pt x="39084" y="455"/>
                  <a:pt x="39694" y="59"/>
                </a:cubicBezTo>
                <a:cubicBezTo>
                  <a:pt x="39719" y="40"/>
                  <a:pt x="39739" y="33"/>
                  <a:pt x="39752" y="1"/>
                </a:cubicBezTo>
                <a:lnTo>
                  <a:pt x="39784" y="1"/>
                </a:lnTo>
                <a:cubicBezTo>
                  <a:pt x="39784" y="20"/>
                  <a:pt x="39797" y="27"/>
                  <a:pt x="39817" y="33"/>
                </a:cubicBezTo>
                <a:lnTo>
                  <a:pt x="39817" y="98"/>
                </a:lnTo>
                <a:cubicBezTo>
                  <a:pt x="39544" y="267"/>
                  <a:pt x="39298" y="455"/>
                  <a:pt x="39052" y="649"/>
                </a:cubicBezTo>
                <a:cubicBezTo>
                  <a:pt x="38494" y="1110"/>
                  <a:pt x="38007" y="1648"/>
                  <a:pt x="37579" y="2232"/>
                </a:cubicBezTo>
                <a:cubicBezTo>
                  <a:pt x="37145" y="2828"/>
                  <a:pt x="36788" y="3470"/>
                  <a:pt x="36490" y="4138"/>
                </a:cubicBezTo>
                <a:cubicBezTo>
                  <a:pt x="36192" y="4806"/>
                  <a:pt x="35945" y="5500"/>
                  <a:pt x="35744" y="6200"/>
                </a:cubicBezTo>
                <a:cubicBezTo>
                  <a:pt x="35556" y="6836"/>
                  <a:pt x="35414" y="7478"/>
                  <a:pt x="35284" y="8113"/>
                </a:cubicBezTo>
                <a:cubicBezTo>
                  <a:pt x="35180" y="8645"/>
                  <a:pt x="35083" y="9170"/>
                  <a:pt x="34992" y="9702"/>
                </a:cubicBezTo>
                <a:cubicBezTo>
                  <a:pt x="34895" y="10247"/>
                  <a:pt x="34798" y="10798"/>
                  <a:pt x="34700" y="11343"/>
                </a:cubicBezTo>
                <a:cubicBezTo>
                  <a:pt x="34596" y="11920"/>
                  <a:pt x="34473" y="12491"/>
                  <a:pt x="34311" y="13061"/>
                </a:cubicBezTo>
                <a:cubicBezTo>
                  <a:pt x="34149" y="13638"/>
                  <a:pt x="33954" y="14190"/>
                  <a:pt x="33702" y="14728"/>
                </a:cubicBezTo>
                <a:cubicBezTo>
                  <a:pt x="33319" y="15538"/>
                  <a:pt x="32826" y="16271"/>
                  <a:pt x="32230" y="16926"/>
                </a:cubicBezTo>
                <a:cubicBezTo>
                  <a:pt x="31341" y="17899"/>
                  <a:pt x="30297" y="18664"/>
                  <a:pt x="29091" y="19196"/>
                </a:cubicBezTo>
                <a:cubicBezTo>
                  <a:pt x="28637" y="19397"/>
                  <a:pt x="28164" y="19553"/>
                  <a:pt x="27690" y="19669"/>
                </a:cubicBezTo>
                <a:cubicBezTo>
                  <a:pt x="27282" y="19767"/>
                  <a:pt x="26867" y="19844"/>
                  <a:pt x="26458" y="19903"/>
                </a:cubicBezTo>
                <a:cubicBezTo>
                  <a:pt x="26393" y="19909"/>
                  <a:pt x="26328" y="19929"/>
                  <a:pt x="26270" y="19935"/>
                </a:cubicBezTo>
                <a:cubicBezTo>
                  <a:pt x="26231" y="19974"/>
                  <a:pt x="26212" y="20032"/>
                  <a:pt x="26186" y="20078"/>
                </a:cubicBezTo>
                <a:cubicBezTo>
                  <a:pt x="25913" y="20707"/>
                  <a:pt x="25583" y="21297"/>
                  <a:pt x="25174" y="21848"/>
                </a:cubicBezTo>
                <a:cubicBezTo>
                  <a:pt x="24292" y="23074"/>
                  <a:pt x="23190" y="24047"/>
                  <a:pt x="21841" y="24740"/>
                </a:cubicBezTo>
                <a:cubicBezTo>
                  <a:pt x="21270" y="25039"/>
                  <a:pt x="20667" y="25279"/>
                  <a:pt x="20051" y="25480"/>
                </a:cubicBezTo>
                <a:cubicBezTo>
                  <a:pt x="19571" y="25635"/>
                  <a:pt x="19098" y="25752"/>
                  <a:pt x="18599" y="25869"/>
                </a:cubicBezTo>
                <a:lnTo>
                  <a:pt x="18430" y="25914"/>
                </a:lnTo>
                <a:cubicBezTo>
                  <a:pt x="18339" y="25940"/>
                  <a:pt x="18255" y="25973"/>
                  <a:pt x="18171" y="26005"/>
                </a:cubicBezTo>
                <a:cubicBezTo>
                  <a:pt x="17918" y="26089"/>
                  <a:pt x="17671" y="26187"/>
                  <a:pt x="17425" y="26290"/>
                </a:cubicBezTo>
                <a:cubicBezTo>
                  <a:pt x="17191" y="26394"/>
                  <a:pt x="16958" y="26517"/>
                  <a:pt x="16731" y="26647"/>
                </a:cubicBezTo>
                <a:cubicBezTo>
                  <a:pt x="16484" y="26783"/>
                  <a:pt x="16251" y="26939"/>
                  <a:pt x="16024" y="27114"/>
                </a:cubicBezTo>
                <a:cubicBezTo>
                  <a:pt x="15700" y="27367"/>
                  <a:pt x="15700" y="27360"/>
                  <a:pt x="15402" y="27659"/>
                </a:cubicBezTo>
                <a:cubicBezTo>
                  <a:pt x="14980" y="28080"/>
                  <a:pt x="15110" y="27937"/>
                  <a:pt x="14727" y="28411"/>
                </a:cubicBezTo>
                <a:cubicBezTo>
                  <a:pt x="14546" y="28638"/>
                  <a:pt x="14383" y="28884"/>
                  <a:pt x="14247" y="29137"/>
                </a:cubicBezTo>
                <a:cubicBezTo>
                  <a:pt x="13865" y="29825"/>
                  <a:pt x="13929" y="29688"/>
                  <a:pt x="13638" y="30389"/>
                </a:cubicBezTo>
                <a:cubicBezTo>
                  <a:pt x="13488" y="30771"/>
                  <a:pt x="13365" y="31160"/>
                  <a:pt x="13262" y="31549"/>
                </a:cubicBezTo>
                <a:cubicBezTo>
                  <a:pt x="13203" y="31751"/>
                  <a:pt x="13145" y="31945"/>
                  <a:pt x="13106" y="32153"/>
                </a:cubicBezTo>
                <a:cubicBezTo>
                  <a:pt x="13054" y="32412"/>
                  <a:pt x="13009" y="32678"/>
                  <a:pt x="12970" y="32937"/>
                </a:cubicBezTo>
                <a:lnTo>
                  <a:pt x="12846" y="33689"/>
                </a:lnTo>
                <a:cubicBezTo>
                  <a:pt x="12808" y="33942"/>
                  <a:pt x="12775" y="34195"/>
                  <a:pt x="12730" y="34455"/>
                </a:cubicBezTo>
                <a:cubicBezTo>
                  <a:pt x="12691" y="34721"/>
                  <a:pt x="12652" y="34986"/>
                  <a:pt x="12620" y="35265"/>
                </a:cubicBezTo>
                <a:cubicBezTo>
                  <a:pt x="12594" y="35447"/>
                  <a:pt x="12568" y="35628"/>
                  <a:pt x="12548" y="35816"/>
                </a:cubicBezTo>
                <a:cubicBezTo>
                  <a:pt x="12522" y="35998"/>
                  <a:pt x="12496" y="36193"/>
                  <a:pt x="12464" y="36381"/>
                </a:cubicBezTo>
                <a:lnTo>
                  <a:pt x="12341" y="37185"/>
                </a:lnTo>
                <a:cubicBezTo>
                  <a:pt x="12308" y="37412"/>
                  <a:pt x="12269" y="37645"/>
                  <a:pt x="12230" y="37872"/>
                </a:cubicBezTo>
                <a:cubicBezTo>
                  <a:pt x="12179" y="38157"/>
                  <a:pt x="12133" y="38443"/>
                  <a:pt x="12075" y="38722"/>
                </a:cubicBezTo>
                <a:cubicBezTo>
                  <a:pt x="11874" y="39805"/>
                  <a:pt x="11621" y="40855"/>
                  <a:pt x="11264" y="41893"/>
                </a:cubicBezTo>
                <a:cubicBezTo>
                  <a:pt x="10946" y="42827"/>
                  <a:pt x="10551" y="43715"/>
                  <a:pt x="10052" y="44558"/>
                </a:cubicBezTo>
                <a:cubicBezTo>
                  <a:pt x="9611" y="45304"/>
                  <a:pt x="9111" y="45998"/>
                  <a:pt x="8515" y="46627"/>
                </a:cubicBezTo>
                <a:cubicBezTo>
                  <a:pt x="7918" y="47269"/>
                  <a:pt x="7250" y="47820"/>
                  <a:pt x="6498" y="48267"/>
                </a:cubicBezTo>
                <a:cubicBezTo>
                  <a:pt x="5901" y="48624"/>
                  <a:pt x="5266" y="48903"/>
                  <a:pt x="4585" y="49084"/>
                </a:cubicBezTo>
                <a:cubicBezTo>
                  <a:pt x="4261" y="49175"/>
                  <a:pt x="3936" y="49240"/>
                  <a:pt x="3612" y="49272"/>
                </a:cubicBezTo>
                <a:cubicBezTo>
                  <a:pt x="3541" y="49279"/>
                  <a:pt x="3457" y="49285"/>
                  <a:pt x="3385" y="49305"/>
                </a:cubicBezTo>
                <a:cubicBezTo>
                  <a:pt x="3372" y="49305"/>
                  <a:pt x="3346" y="49318"/>
                  <a:pt x="3327" y="49324"/>
                </a:cubicBezTo>
                <a:cubicBezTo>
                  <a:pt x="2964" y="49499"/>
                  <a:pt x="2724" y="49499"/>
                  <a:pt x="2490" y="49499"/>
                </a:cubicBezTo>
                <a:close/>
                <a:moveTo>
                  <a:pt x="25005" y="20383"/>
                </a:moveTo>
                <a:cubicBezTo>
                  <a:pt x="25005" y="20376"/>
                  <a:pt x="25012" y="20376"/>
                  <a:pt x="25012" y="20383"/>
                </a:cubicBezTo>
                <a:cubicBezTo>
                  <a:pt x="25012" y="20383"/>
                  <a:pt x="25005" y="20389"/>
                  <a:pt x="25005" y="20383"/>
                </a:cubicBezTo>
                <a:cubicBezTo>
                  <a:pt x="24993" y="20396"/>
                  <a:pt x="24993" y="20422"/>
                  <a:pt x="24980" y="20447"/>
                </a:cubicBezTo>
                <a:cubicBezTo>
                  <a:pt x="24947" y="20428"/>
                  <a:pt x="24915" y="20441"/>
                  <a:pt x="24882" y="20428"/>
                </a:cubicBezTo>
                <a:cubicBezTo>
                  <a:pt x="24876" y="20460"/>
                  <a:pt x="24850" y="20473"/>
                  <a:pt x="24837" y="20486"/>
                </a:cubicBezTo>
                <a:cubicBezTo>
                  <a:pt x="24584" y="20642"/>
                  <a:pt x="24338" y="20798"/>
                  <a:pt x="24091" y="20947"/>
                </a:cubicBezTo>
                <a:cubicBezTo>
                  <a:pt x="23105" y="21550"/>
                  <a:pt x="22159" y="22192"/>
                  <a:pt x="21244" y="22879"/>
                </a:cubicBezTo>
                <a:cubicBezTo>
                  <a:pt x="20563" y="23379"/>
                  <a:pt x="19889" y="23897"/>
                  <a:pt x="19228" y="24429"/>
                </a:cubicBezTo>
                <a:cubicBezTo>
                  <a:pt x="18566" y="24948"/>
                  <a:pt x="17911" y="25467"/>
                  <a:pt x="17282" y="26005"/>
                </a:cubicBezTo>
                <a:cubicBezTo>
                  <a:pt x="17224" y="26057"/>
                  <a:pt x="17172" y="26096"/>
                  <a:pt x="17120" y="26148"/>
                </a:cubicBezTo>
                <a:cubicBezTo>
                  <a:pt x="17107" y="26154"/>
                  <a:pt x="17101" y="26167"/>
                  <a:pt x="17094" y="26187"/>
                </a:cubicBezTo>
                <a:cubicBezTo>
                  <a:pt x="17107" y="26187"/>
                  <a:pt x="17126" y="26193"/>
                  <a:pt x="17146" y="26187"/>
                </a:cubicBezTo>
                <a:cubicBezTo>
                  <a:pt x="17211" y="26180"/>
                  <a:pt x="17263" y="26148"/>
                  <a:pt x="17321" y="26102"/>
                </a:cubicBezTo>
                <a:cubicBezTo>
                  <a:pt x="17723" y="25804"/>
                  <a:pt x="18138" y="25512"/>
                  <a:pt x="18553" y="25220"/>
                </a:cubicBezTo>
                <a:cubicBezTo>
                  <a:pt x="19487" y="24546"/>
                  <a:pt x="20414" y="23878"/>
                  <a:pt x="21342" y="23178"/>
                </a:cubicBezTo>
                <a:cubicBezTo>
                  <a:pt x="22152" y="22568"/>
                  <a:pt x="22963" y="21952"/>
                  <a:pt x="23773" y="21349"/>
                </a:cubicBezTo>
                <a:cubicBezTo>
                  <a:pt x="24104" y="21096"/>
                  <a:pt x="24435" y="20843"/>
                  <a:pt x="24779" y="20590"/>
                </a:cubicBezTo>
                <a:cubicBezTo>
                  <a:pt x="24824" y="20558"/>
                  <a:pt x="24876" y="20525"/>
                  <a:pt x="24915" y="20480"/>
                </a:cubicBezTo>
                <a:cubicBezTo>
                  <a:pt x="24908" y="20460"/>
                  <a:pt x="24908" y="20447"/>
                  <a:pt x="24902" y="20428"/>
                </a:cubicBezTo>
                <a:cubicBezTo>
                  <a:pt x="24934" y="20460"/>
                  <a:pt x="24967" y="20447"/>
                  <a:pt x="24999" y="20447"/>
                </a:cubicBezTo>
                <a:cubicBezTo>
                  <a:pt x="24993" y="20422"/>
                  <a:pt x="24999" y="20409"/>
                  <a:pt x="25005" y="20383"/>
                </a:cubicBezTo>
                <a:close/>
                <a:moveTo>
                  <a:pt x="25297" y="20324"/>
                </a:moveTo>
                <a:cubicBezTo>
                  <a:pt x="25323" y="20318"/>
                  <a:pt x="25323" y="20298"/>
                  <a:pt x="25330" y="20285"/>
                </a:cubicBezTo>
                <a:lnTo>
                  <a:pt x="25336" y="20285"/>
                </a:lnTo>
                <a:lnTo>
                  <a:pt x="25330" y="20292"/>
                </a:lnTo>
                <a:cubicBezTo>
                  <a:pt x="25317" y="20298"/>
                  <a:pt x="25297" y="20311"/>
                  <a:pt x="25297" y="20324"/>
                </a:cubicBezTo>
                <a:cubicBezTo>
                  <a:pt x="25271" y="20344"/>
                  <a:pt x="25271" y="20344"/>
                  <a:pt x="25271" y="20376"/>
                </a:cubicBezTo>
                <a:cubicBezTo>
                  <a:pt x="25265" y="20376"/>
                  <a:pt x="25252" y="20363"/>
                  <a:pt x="25239" y="20363"/>
                </a:cubicBezTo>
                <a:cubicBezTo>
                  <a:pt x="25207" y="20383"/>
                  <a:pt x="25174" y="20409"/>
                  <a:pt x="25142" y="20428"/>
                </a:cubicBezTo>
                <a:cubicBezTo>
                  <a:pt x="24876" y="20642"/>
                  <a:pt x="24603" y="20850"/>
                  <a:pt x="24331" y="21057"/>
                </a:cubicBezTo>
                <a:cubicBezTo>
                  <a:pt x="23845" y="21427"/>
                  <a:pt x="23352" y="21790"/>
                  <a:pt x="22859" y="22159"/>
                </a:cubicBezTo>
                <a:cubicBezTo>
                  <a:pt x="22120" y="22711"/>
                  <a:pt x="21393" y="23275"/>
                  <a:pt x="20648" y="23826"/>
                </a:cubicBezTo>
                <a:cubicBezTo>
                  <a:pt x="19643" y="24578"/>
                  <a:pt x="18611" y="25305"/>
                  <a:pt x="17580" y="26037"/>
                </a:cubicBezTo>
                <a:cubicBezTo>
                  <a:pt x="17554" y="26057"/>
                  <a:pt x="17522" y="26070"/>
                  <a:pt x="17503" y="26089"/>
                </a:cubicBezTo>
                <a:lnTo>
                  <a:pt x="17509" y="26096"/>
                </a:lnTo>
                <a:lnTo>
                  <a:pt x="17503" y="26089"/>
                </a:lnTo>
                <a:cubicBezTo>
                  <a:pt x="17535" y="26122"/>
                  <a:pt x="17574" y="26122"/>
                  <a:pt x="17606" y="26102"/>
                </a:cubicBezTo>
                <a:cubicBezTo>
                  <a:pt x="17645" y="26089"/>
                  <a:pt x="17678" y="26063"/>
                  <a:pt x="17717" y="26037"/>
                </a:cubicBezTo>
                <a:cubicBezTo>
                  <a:pt x="17969" y="25888"/>
                  <a:pt x="18222" y="25739"/>
                  <a:pt x="18475" y="25583"/>
                </a:cubicBezTo>
                <a:cubicBezTo>
                  <a:pt x="19357" y="25045"/>
                  <a:pt x="20233" y="24481"/>
                  <a:pt x="21076" y="23878"/>
                </a:cubicBezTo>
                <a:cubicBezTo>
                  <a:pt x="22029" y="23184"/>
                  <a:pt x="22950" y="22458"/>
                  <a:pt x="23838" y="21693"/>
                </a:cubicBezTo>
                <a:cubicBezTo>
                  <a:pt x="24279" y="21323"/>
                  <a:pt x="24707" y="20934"/>
                  <a:pt x="25109" y="20525"/>
                </a:cubicBezTo>
                <a:cubicBezTo>
                  <a:pt x="25161" y="20480"/>
                  <a:pt x="25207" y="20422"/>
                  <a:pt x="25258" y="20376"/>
                </a:cubicBezTo>
                <a:cubicBezTo>
                  <a:pt x="25284" y="20357"/>
                  <a:pt x="25297" y="20344"/>
                  <a:pt x="25297" y="20324"/>
                </a:cubicBezTo>
                <a:close/>
                <a:moveTo>
                  <a:pt x="15175" y="27652"/>
                </a:moveTo>
                <a:cubicBezTo>
                  <a:pt x="15188" y="27659"/>
                  <a:pt x="15188" y="27659"/>
                  <a:pt x="15188" y="27652"/>
                </a:cubicBezTo>
                <a:lnTo>
                  <a:pt x="15175" y="27652"/>
                </a:lnTo>
                <a:cubicBezTo>
                  <a:pt x="15168" y="27659"/>
                  <a:pt x="15175" y="27652"/>
                  <a:pt x="15175" y="27652"/>
                </a:cubicBezTo>
                <a:close/>
                <a:moveTo>
                  <a:pt x="26588" y="19280"/>
                </a:moveTo>
                <a:cubicBezTo>
                  <a:pt x="26588" y="19280"/>
                  <a:pt x="26588" y="19267"/>
                  <a:pt x="26594" y="19267"/>
                </a:cubicBezTo>
                <a:cubicBezTo>
                  <a:pt x="26594" y="19267"/>
                  <a:pt x="26601" y="19267"/>
                  <a:pt x="26601" y="19280"/>
                </a:cubicBezTo>
                <a:cubicBezTo>
                  <a:pt x="26601" y="19280"/>
                  <a:pt x="26614" y="19287"/>
                  <a:pt x="26601" y="19293"/>
                </a:cubicBezTo>
                <a:cubicBezTo>
                  <a:pt x="26601" y="19293"/>
                  <a:pt x="26594" y="19293"/>
                  <a:pt x="26588" y="19280"/>
                </a:cubicBezTo>
                <a:cubicBezTo>
                  <a:pt x="26594" y="19280"/>
                  <a:pt x="26601" y="19280"/>
                  <a:pt x="26594" y="19287"/>
                </a:cubicBezTo>
                <a:cubicBezTo>
                  <a:pt x="26588" y="19287"/>
                  <a:pt x="26588" y="19280"/>
                  <a:pt x="26588" y="19280"/>
                </a:cubicBezTo>
                <a:close/>
                <a:moveTo>
                  <a:pt x="15823" y="27101"/>
                </a:moveTo>
                <a:cubicBezTo>
                  <a:pt x="15829" y="27094"/>
                  <a:pt x="15836" y="27101"/>
                  <a:pt x="15829" y="27107"/>
                </a:cubicBezTo>
                <a:cubicBezTo>
                  <a:pt x="15829" y="27107"/>
                  <a:pt x="15823" y="27107"/>
                  <a:pt x="15823" y="27101"/>
                </a:cubicBezTo>
                <a:cubicBezTo>
                  <a:pt x="15829" y="27101"/>
                  <a:pt x="15829" y="27107"/>
                  <a:pt x="15823" y="27107"/>
                </a:cubicBezTo>
                <a:close/>
                <a:moveTo>
                  <a:pt x="24616" y="20506"/>
                </a:moveTo>
                <a:cubicBezTo>
                  <a:pt x="24584" y="20486"/>
                  <a:pt x="24558" y="20480"/>
                  <a:pt x="24539" y="20512"/>
                </a:cubicBezTo>
                <a:lnTo>
                  <a:pt x="24415" y="20558"/>
                </a:lnTo>
                <a:cubicBezTo>
                  <a:pt x="24253" y="20642"/>
                  <a:pt x="24078" y="20720"/>
                  <a:pt x="23916" y="20804"/>
                </a:cubicBezTo>
                <a:cubicBezTo>
                  <a:pt x="22814" y="21349"/>
                  <a:pt x="21770" y="21978"/>
                  <a:pt x="20784" y="22698"/>
                </a:cubicBezTo>
                <a:cubicBezTo>
                  <a:pt x="20187" y="23132"/>
                  <a:pt x="19604" y="23586"/>
                  <a:pt x="19046" y="24053"/>
                </a:cubicBezTo>
                <a:cubicBezTo>
                  <a:pt x="18287" y="24676"/>
                  <a:pt x="17554" y="25337"/>
                  <a:pt x="16854" y="26031"/>
                </a:cubicBezTo>
                <a:lnTo>
                  <a:pt x="16666" y="26219"/>
                </a:lnTo>
                <a:cubicBezTo>
                  <a:pt x="16660" y="26225"/>
                  <a:pt x="16660" y="26232"/>
                  <a:pt x="16660" y="26251"/>
                </a:cubicBezTo>
                <a:cubicBezTo>
                  <a:pt x="16660" y="26258"/>
                  <a:pt x="16673" y="26264"/>
                  <a:pt x="16679" y="26264"/>
                </a:cubicBezTo>
                <a:cubicBezTo>
                  <a:pt x="16763" y="26264"/>
                  <a:pt x="16841" y="26238"/>
                  <a:pt x="16899" y="26174"/>
                </a:cubicBezTo>
                <a:cubicBezTo>
                  <a:pt x="16912" y="26161"/>
                  <a:pt x="16938" y="26148"/>
                  <a:pt x="16964" y="26122"/>
                </a:cubicBezTo>
                <a:cubicBezTo>
                  <a:pt x="17340" y="25804"/>
                  <a:pt x="17710" y="25486"/>
                  <a:pt x="18093" y="25181"/>
                </a:cubicBezTo>
                <a:cubicBezTo>
                  <a:pt x="19033" y="24403"/>
                  <a:pt x="19993" y="23664"/>
                  <a:pt x="20978" y="22931"/>
                </a:cubicBezTo>
                <a:cubicBezTo>
                  <a:pt x="21964" y="22198"/>
                  <a:pt x="22989" y="21498"/>
                  <a:pt x="24033" y="20850"/>
                </a:cubicBezTo>
                <a:lnTo>
                  <a:pt x="24422" y="20610"/>
                </a:lnTo>
                <a:cubicBezTo>
                  <a:pt x="24461" y="20584"/>
                  <a:pt x="24493" y="20558"/>
                  <a:pt x="24526" y="20538"/>
                </a:cubicBezTo>
                <a:cubicBezTo>
                  <a:pt x="24539" y="20538"/>
                  <a:pt x="24526" y="20519"/>
                  <a:pt x="24526" y="20506"/>
                </a:cubicBezTo>
                <a:cubicBezTo>
                  <a:pt x="24571" y="20525"/>
                  <a:pt x="24590" y="20506"/>
                  <a:pt x="24616" y="20506"/>
                </a:cubicBezTo>
                <a:cubicBezTo>
                  <a:pt x="24610" y="20493"/>
                  <a:pt x="24623" y="20512"/>
                  <a:pt x="24616" y="20506"/>
                </a:cubicBezTo>
                <a:close/>
                <a:moveTo>
                  <a:pt x="14565" y="28359"/>
                </a:moveTo>
                <a:cubicBezTo>
                  <a:pt x="14558" y="28359"/>
                  <a:pt x="14552" y="28365"/>
                  <a:pt x="14539" y="28365"/>
                </a:cubicBezTo>
                <a:lnTo>
                  <a:pt x="14539" y="28372"/>
                </a:lnTo>
                <a:cubicBezTo>
                  <a:pt x="14558" y="28385"/>
                  <a:pt x="14558" y="28365"/>
                  <a:pt x="14565" y="28359"/>
                </a:cubicBezTo>
                <a:lnTo>
                  <a:pt x="14565" y="28339"/>
                </a:lnTo>
                <a:close/>
                <a:moveTo>
                  <a:pt x="24130" y="20538"/>
                </a:moveTo>
                <a:cubicBezTo>
                  <a:pt x="24124" y="20545"/>
                  <a:pt x="24104" y="20551"/>
                  <a:pt x="24098" y="20564"/>
                </a:cubicBezTo>
                <a:cubicBezTo>
                  <a:pt x="24091" y="20577"/>
                  <a:pt x="24091" y="20584"/>
                  <a:pt x="24091" y="20590"/>
                </a:cubicBezTo>
                <a:cubicBezTo>
                  <a:pt x="24059" y="20584"/>
                  <a:pt x="24026" y="20590"/>
                  <a:pt x="23994" y="20610"/>
                </a:cubicBezTo>
                <a:cubicBezTo>
                  <a:pt x="23838" y="20661"/>
                  <a:pt x="23696" y="20726"/>
                  <a:pt x="23540" y="20785"/>
                </a:cubicBezTo>
                <a:cubicBezTo>
                  <a:pt x="22392" y="21239"/>
                  <a:pt x="21316" y="21829"/>
                  <a:pt x="20317" y="22555"/>
                </a:cubicBezTo>
                <a:cubicBezTo>
                  <a:pt x="19753" y="22957"/>
                  <a:pt x="19208" y="23392"/>
                  <a:pt x="18683" y="23839"/>
                </a:cubicBezTo>
                <a:cubicBezTo>
                  <a:pt x="17859" y="24552"/>
                  <a:pt x="17075" y="25324"/>
                  <a:pt x="16368" y="26154"/>
                </a:cubicBezTo>
                <a:cubicBezTo>
                  <a:pt x="16335" y="26193"/>
                  <a:pt x="16290" y="26232"/>
                  <a:pt x="16257" y="26271"/>
                </a:cubicBezTo>
                <a:cubicBezTo>
                  <a:pt x="16251" y="26284"/>
                  <a:pt x="16251" y="26303"/>
                  <a:pt x="16245" y="26316"/>
                </a:cubicBezTo>
                <a:cubicBezTo>
                  <a:pt x="16400" y="26323"/>
                  <a:pt x="16433" y="26316"/>
                  <a:pt x="16517" y="26219"/>
                </a:cubicBezTo>
                <a:lnTo>
                  <a:pt x="16627" y="26109"/>
                </a:lnTo>
                <a:cubicBezTo>
                  <a:pt x="17639" y="25091"/>
                  <a:pt x="18715" y="24144"/>
                  <a:pt x="19850" y="23268"/>
                </a:cubicBezTo>
                <a:cubicBezTo>
                  <a:pt x="20440" y="22814"/>
                  <a:pt x="21043" y="22373"/>
                  <a:pt x="21666" y="21971"/>
                </a:cubicBezTo>
                <a:cubicBezTo>
                  <a:pt x="22379" y="21505"/>
                  <a:pt x="23112" y="21083"/>
                  <a:pt x="23871" y="20713"/>
                </a:cubicBezTo>
                <a:cubicBezTo>
                  <a:pt x="23935" y="20681"/>
                  <a:pt x="24007" y="20642"/>
                  <a:pt x="24072" y="20610"/>
                </a:cubicBezTo>
                <a:cubicBezTo>
                  <a:pt x="24085" y="20610"/>
                  <a:pt x="24085" y="20590"/>
                  <a:pt x="24085" y="20584"/>
                </a:cubicBezTo>
                <a:cubicBezTo>
                  <a:pt x="24137" y="20584"/>
                  <a:pt x="24137" y="20584"/>
                  <a:pt x="24130" y="20538"/>
                </a:cubicBezTo>
                <a:cubicBezTo>
                  <a:pt x="24137" y="20545"/>
                  <a:pt x="24149" y="20545"/>
                  <a:pt x="24162" y="20545"/>
                </a:cubicBezTo>
                <a:cubicBezTo>
                  <a:pt x="24175" y="20551"/>
                  <a:pt x="24188" y="20545"/>
                  <a:pt x="24175" y="20538"/>
                </a:cubicBezTo>
                <a:lnTo>
                  <a:pt x="24162" y="20538"/>
                </a:lnTo>
                <a:close/>
                <a:moveTo>
                  <a:pt x="23773" y="20545"/>
                </a:moveTo>
                <a:cubicBezTo>
                  <a:pt x="23760" y="20551"/>
                  <a:pt x="23741" y="20551"/>
                  <a:pt x="23734" y="20558"/>
                </a:cubicBezTo>
                <a:cubicBezTo>
                  <a:pt x="23715" y="20571"/>
                  <a:pt x="23709" y="20577"/>
                  <a:pt x="23696" y="20584"/>
                </a:cubicBezTo>
                <a:cubicBezTo>
                  <a:pt x="23650" y="20590"/>
                  <a:pt x="23618" y="20590"/>
                  <a:pt x="23579" y="20610"/>
                </a:cubicBezTo>
                <a:cubicBezTo>
                  <a:pt x="23358" y="20681"/>
                  <a:pt x="23144" y="20746"/>
                  <a:pt x="22930" y="20817"/>
                </a:cubicBezTo>
                <a:cubicBezTo>
                  <a:pt x="22373" y="21012"/>
                  <a:pt x="21821" y="21239"/>
                  <a:pt x="21303" y="21517"/>
                </a:cubicBezTo>
                <a:cubicBezTo>
                  <a:pt x="20570" y="21900"/>
                  <a:pt x="19882" y="22354"/>
                  <a:pt x="19234" y="22853"/>
                </a:cubicBezTo>
                <a:cubicBezTo>
                  <a:pt x="17969" y="23846"/>
                  <a:pt x="16854" y="24987"/>
                  <a:pt x="15888" y="26264"/>
                </a:cubicBezTo>
                <a:cubicBezTo>
                  <a:pt x="15862" y="26297"/>
                  <a:pt x="15849" y="26329"/>
                  <a:pt x="15823" y="26362"/>
                </a:cubicBezTo>
                <a:cubicBezTo>
                  <a:pt x="15817" y="26375"/>
                  <a:pt x="15823" y="26381"/>
                  <a:pt x="15823" y="26394"/>
                </a:cubicBezTo>
                <a:cubicBezTo>
                  <a:pt x="15862" y="26407"/>
                  <a:pt x="15907" y="26394"/>
                  <a:pt x="15953" y="26388"/>
                </a:cubicBezTo>
                <a:cubicBezTo>
                  <a:pt x="16018" y="26381"/>
                  <a:pt x="16056" y="26349"/>
                  <a:pt x="16102" y="26297"/>
                </a:cubicBezTo>
                <a:cubicBezTo>
                  <a:pt x="16277" y="26096"/>
                  <a:pt x="16446" y="25901"/>
                  <a:pt x="16614" y="25707"/>
                </a:cubicBezTo>
                <a:cubicBezTo>
                  <a:pt x="17658" y="24559"/>
                  <a:pt x="18806" y="23521"/>
                  <a:pt x="20064" y="22600"/>
                </a:cubicBezTo>
                <a:cubicBezTo>
                  <a:pt x="21147" y="21816"/>
                  <a:pt x="22308" y="21154"/>
                  <a:pt x="23553" y="20655"/>
                </a:cubicBezTo>
                <a:lnTo>
                  <a:pt x="23676" y="20610"/>
                </a:lnTo>
                <a:cubicBezTo>
                  <a:pt x="23683" y="20610"/>
                  <a:pt x="23683" y="20590"/>
                  <a:pt x="23683" y="20584"/>
                </a:cubicBezTo>
                <a:cubicBezTo>
                  <a:pt x="23747" y="20584"/>
                  <a:pt x="23747" y="20584"/>
                  <a:pt x="23773" y="20545"/>
                </a:cubicBezTo>
                <a:lnTo>
                  <a:pt x="23806" y="20545"/>
                </a:lnTo>
                <a:cubicBezTo>
                  <a:pt x="23799" y="20538"/>
                  <a:pt x="23780" y="20545"/>
                  <a:pt x="23773" y="20545"/>
                </a:cubicBezTo>
                <a:close/>
                <a:moveTo>
                  <a:pt x="13748" y="29474"/>
                </a:moveTo>
                <a:cubicBezTo>
                  <a:pt x="13741" y="29474"/>
                  <a:pt x="13722" y="29468"/>
                  <a:pt x="13715" y="29474"/>
                </a:cubicBezTo>
                <a:cubicBezTo>
                  <a:pt x="13696" y="29487"/>
                  <a:pt x="13690" y="29494"/>
                  <a:pt x="13683" y="29507"/>
                </a:cubicBezTo>
                <a:cubicBezTo>
                  <a:pt x="13651" y="29572"/>
                  <a:pt x="13625" y="29636"/>
                  <a:pt x="13618" y="29701"/>
                </a:cubicBezTo>
                <a:lnTo>
                  <a:pt x="13631" y="29721"/>
                </a:lnTo>
                <a:cubicBezTo>
                  <a:pt x="13651" y="29695"/>
                  <a:pt x="13664" y="29675"/>
                  <a:pt x="13683" y="29656"/>
                </a:cubicBezTo>
                <a:cubicBezTo>
                  <a:pt x="13709" y="29598"/>
                  <a:pt x="13728" y="29533"/>
                  <a:pt x="13748" y="29474"/>
                </a:cubicBezTo>
                <a:lnTo>
                  <a:pt x="13748" y="29461"/>
                </a:lnTo>
                <a:close/>
                <a:moveTo>
                  <a:pt x="14007" y="28793"/>
                </a:moveTo>
                <a:cubicBezTo>
                  <a:pt x="13916" y="28858"/>
                  <a:pt x="13858" y="28943"/>
                  <a:pt x="13839" y="29046"/>
                </a:cubicBezTo>
                <a:lnTo>
                  <a:pt x="13813" y="29118"/>
                </a:lnTo>
                <a:lnTo>
                  <a:pt x="13813" y="29170"/>
                </a:lnTo>
                <a:lnTo>
                  <a:pt x="13793" y="29170"/>
                </a:lnTo>
                <a:lnTo>
                  <a:pt x="13793" y="29176"/>
                </a:lnTo>
                <a:cubicBezTo>
                  <a:pt x="13806" y="29176"/>
                  <a:pt x="13813" y="29176"/>
                  <a:pt x="13806" y="29163"/>
                </a:cubicBezTo>
                <a:cubicBezTo>
                  <a:pt x="13813" y="29163"/>
                  <a:pt x="13826" y="29163"/>
                  <a:pt x="13839" y="29150"/>
                </a:cubicBezTo>
                <a:cubicBezTo>
                  <a:pt x="13858" y="29131"/>
                  <a:pt x="13891" y="29105"/>
                  <a:pt x="13910" y="29072"/>
                </a:cubicBezTo>
                <a:cubicBezTo>
                  <a:pt x="13942" y="29001"/>
                  <a:pt x="13975" y="28917"/>
                  <a:pt x="14007" y="28839"/>
                </a:cubicBezTo>
                <a:cubicBezTo>
                  <a:pt x="14007" y="28839"/>
                  <a:pt x="14001" y="28813"/>
                  <a:pt x="14007" y="28793"/>
                </a:cubicBezTo>
                <a:lnTo>
                  <a:pt x="14007" y="28793"/>
                </a:lnTo>
                <a:cubicBezTo>
                  <a:pt x="14007" y="28806"/>
                  <a:pt x="14007" y="28793"/>
                  <a:pt x="14007" y="28793"/>
                </a:cubicBezTo>
                <a:close/>
                <a:moveTo>
                  <a:pt x="14597" y="28028"/>
                </a:moveTo>
                <a:cubicBezTo>
                  <a:pt x="14591" y="28028"/>
                  <a:pt x="14591" y="28015"/>
                  <a:pt x="14584" y="28015"/>
                </a:cubicBezTo>
                <a:cubicBezTo>
                  <a:pt x="14533" y="28028"/>
                  <a:pt x="14494" y="28048"/>
                  <a:pt x="14461" y="28093"/>
                </a:cubicBezTo>
                <a:cubicBezTo>
                  <a:pt x="14422" y="28158"/>
                  <a:pt x="14377" y="28229"/>
                  <a:pt x="14364" y="28307"/>
                </a:cubicBezTo>
                <a:cubicBezTo>
                  <a:pt x="14364" y="28307"/>
                  <a:pt x="14364" y="28320"/>
                  <a:pt x="14370" y="28327"/>
                </a:cubicBezTo>
                <a:cubicBezTo>
                  <a:pt x="14370" y="28327"/>
                  <a:pt x="14377" y="28333"/>
                  <a:pt x="14390" y="28327"/>
                </a:cubicBezTo>
                <a:cubicBezTo>
                  <a:pt x="14442" y="28301"/>
                  <a:pt x="14487" y="28262"/>
                  <a:pt x="14520" y="28210"/>
                </a:cubicBezTo>
                <a:cubicBezTo>
                  <a:pt x="14539" y="28164"/>
                  <a:pt x="14571" y="28119"/>
                  <a:pt x="14597" y="28074"/>
                </a:cubicBezTo>
                <a:cubicBezTo>
                  <a:pt x="14591" y="28061"/>
                  <a:pt x="14591" y="28041"/>
                  <a:pt x="14597" y="28028"/>
                </a:cubicBezTo>
                <a:cubicBezTo>
                  <a:pt x="14597" y="28015"/>
                  <a:pt x="14604" y="28015"/>
                  <a:pt x="14604" y="28015"/>
                </a:cubicBezTo>
                <a:lnTo>
                  <a:pt x="14604" y="28009"/>
                </a:lnTo>
                <a:cubicBezTo>
                  <a:pt x="14591" y="28009"/>
                  <a:pt x="14591" y="28015"/>
                  <a:pt x="14597" y="28028"/>
                </a:cubicBezTo>
                <a:close/>
                <a:moveTo>
                  <a:pt x="14247" y="28197"/>
                </a:moveTo>
                <a:cubicBezTo>
                  <a:pt x="14247" y="28203"/>
                  <a:pt x="14241" y="28203"/>
                  <a:pt x="14241" y="28210"/>
                </a:cubicBezTo>
                <a:cubicBezTo>
                  <a:pt x="14202" y="28242"/>
                  <a:pt x="14150" y="28268"/>
                  <a:pt x="14118" y="28320"/>
                </a:cubicBezTo>
                <a:cubicBezTo>
                  <a:pt x="14085" y="28359"/>
                  <a:pt x="14079" y="28417"/>
                  <a:pt x="14053" y="28463"/>
                </a:cubicBezTo>
                <a:cubicBezTo>
                  <a:pt x="14040" y="28495"/>
                  <a:pt x="14020" y="28534"/>
                  <a:pt x="14014" y="28566"/>
                </a:cubicBezTo>
                <a:cubicBezTo>
                  <a:pt x="14007" y="28586"/>
                  <a:pt x="14007" y="28599"/>
                  <a:pt x="14007" y="28618"/>
                </a:cubicBezTo>
                <a:cubicBezTo>
                  <a:pt x="14007" y="28625"/>
                  <a:pt x="14007" y="28625"/>
                  <a:pt x="14014" y="28631"/>
                </a:cubicBezTo>
                <a:lnTo>
                  <a:pt x="14033" y="28631"/>
                </a:lnTo>
                <a:cubicBezTo>
                  <a:pt x="14085" y="28599"/>
                  <a:pt x="14137" y="28560"/>
                  <a:pt x="14169" y="28502"/>
                </a:cubicBezTo>
                <a:lnTo>
                  <a:pt x="14267" y="28288"/>
                </a:lnTo>
                <a:cubicBezTo>
                  <a:pt x="14273" y="28242"/>
                  <a:pt x="14267" y="28223"/>
                  <a:pt x="14247" y="28197"/>
                </a:cubicBezTo>
                <a:cubicBezTo>
                  <a:pt x="14247" y="28197"/>
                  <a:pt x="14260" y="28210"/>
                  <a:pt x="14247" y="28197"/>
                </a:cubicBezTo>
                <a:close/>
                <a:moveTo>
                  <a:pt x="15538" y="26783"/>
                </a:moveTo>
                <a:cubicBezTo>
                  <a:pt x="15590" y="26803"/>
                  <a:pt x="15635" y="26777"/>
                  <a:pt x="15674" y="26764"/>
                </a:cubicBezTo>
                <a:cubicBezTo>
                  <a:pt x="15706" y="26751"/>
                  <a:pt x="15732" y="26738"/>
                  <a:pt x="15758" y="26712"/>
                </a:cubicBezTo>
                <a:cubicBezTo>
                  <a:pt x="15797" y="26653"/>
                  <a:pt x="15849" y="26608"/>
                  <a:pt x="15888" y="26550"/>
                </a:cubicBezTo>
                <a:cubicBezTo>
                  <a:pt x="15894" y="26543"/>
                  <a:pt x="15894" y="26524"/>
                  <a:pt x="15901" y="26511"/>
                </a:cubicBezTo>
                <a:cubicBezTo>
                  <a:pt x="15894" y="26511"/>
                  <a:pt x="15888" y="26498"/>
                  <a:pt x="15888" y="26498"/>
                </a:cubicBezTo>
                <a:cubicBezTo>
                  <a:pt x="15823" y="26498"/>
                  <a:pt x="15758" y="26517"/>
                  <a:pt x="15693" y="26530"/>
                </a:cubicBezTo>
                <a:cubicBezTo>
                  <a:pt x="15641" y="26608"/>
                  <a:pt x="15596" y="26673"/>
                  <a:pt x="15544" y="26744"/>
                </a:cubicBezTo>
                <a:cubicBezTo>
                  <a:pt x="15538" y="26751"/>
                  <a:pt x="15538" y="26770"/>
                  <a:pt x="15538" y="26783"/>
                </a:cubicBezTo>
                <a:cubicBezTo>
                  <a:pt x="15531" y="26783"/>
                  <a:pt x="15525" y="26783"/>
                  <a:pt x="15531" y="26796"/>
                </a:cubicBezTo>
                <a:cubicBezTo>
                  <a:pt x="15538" y="26796"/>
                  <a:pt x="15538" y="26783"/>
                  <a:pt x="15538" y="26783"/>
                </a:cubicBezTo>
                <a:close/>
                <a:moveTo>
                  <a:pt x="14850" y="27367"/>
                </a:moveTo>
                <a:cubicBezTo>
                  <a:pt x="14857" y="27367"/>
                  <a:pt x="14876" y="27380"/>
                  <a:pt x="14883" y="27367"/>
                </a:cubicBezTo>
                <a:lnTo>
                  <a:pt x="15006" y="27321"/>
                </a:lnTo>
                <a:cubicBezTo>
                  <a:pt x="15019" y="27308"/>
                  <a:pt x="15045" y="27295"/>
                  <a:pt x="15051" y="27282"/>
                </a:cubicBezTo>
                <a:cubicBezTo>
                  <a:pt x="15090" y="27224"/>
                  <a:pt x="15136" y="27166"/>
                  <a:pt x="15168" y="27101"/>
                </a:cubicBezTo>
                <a:cubicBezTo>
                  <a:pt x="15181" y="27075"/>
                  <a:pt x="15188" y="27049"/>
                  <a:pt x="15207" y="27030"/>
                </a:cubicBezTo>
                <a:cubicBezTo>
                  <a:pt x="15188" y="27023"/>
                  <a:pt x="15181" y="27010"/>
                  <a:pt x="15175" y="27010"/>
                </a:cubicBezTo>
                <a:cubicBezTo>
                  <a:pt x="15136" y="27023"/>
                  <a:pt x="15090" y="27030"/>
                  <a:pt x="15045" y="27043"/>
                </a:cubicBezTo>
                <a:cubicBezTo>
                  <a:pt x="15012" y="27056"/>
                  <a:pt x="14986" y="27075"/>
                  <a:pt x="14974" y="27101"/>
                </a:cubicBezTo>
                <a:cubicBezTo>
                  <a:pt x="14928" y="27172"/>
                  <a:pt x="14889" y="27237"/>
                  <a:pt x="14850" y="27315"/>
                </a:cubicBezTo>
                <a:cubicBezTo>
                  <a:pt x="14850" y="27334"/>
                  <a:pt x="14857" y="27360"/>
                  <a:pt x="14850" y="27367"/>
                </a:cubicBezTo>
                <a:cubicBezTo>
                  <a:pt x="14844" y="27367"/>
                  <a:pt x="14844" y="27380"/>
                  <a:pt x="14850" y="27380"/>
                </a:cubicBezTo>
                <a:close/>
                <a:moveTo>
                  <a:pt x="19545" y="25661"/>
                </a:moveTo>
                <a:cubicBezTo>
                  <a:pt x="19578" y="25642"/>
                  <a:pt x="19610" y="25629"/>
                  <a:pt x="19649" y="25616"/>
                </a:cubicBezTo>
                <a:cubicBezTo>
                  <a:pt x="19947" y="25532"/>
                  <a:pt x="20239" y="25434"/>
                  <a:pt x="20524" y="25318"/>
                </a:cubicBezTo>
                <a:cubicBezTo>
                  <a:pt x="21166" y="25078"/>
                  <a:pt x="21770" y="24786"/>
                  <a:pt x="22347" y="24416"/>
                </a:cubicBezTo>
                <a:cubicBezTo>
                  <a:pt x="23261" y="23846"/>
                  <a:pt x="24052" y="23119"/>
                  <a:pt x="24714" y="22270"/>
                </a:cubicBezTo>
                <a:cubicBezTo>
                  <a:pt x="25200" y="21654"/>
                  <a:pt x="25609" y="20979"/>
                  <a:pt x="25920" y="20266"/>
                </a:cubicBezTo>
                <a:cubicBezTo>
                  <a:pt x="25939" y="20233"/>
                  <a:pt x="25946" y="20195"/>
                  <a:pt x="25965" y="20162"/>
                </a:cubicBezTo>
                <a:cubicBezTo>
                  <a:pt x="25965" y="20162"/>
                  <a:pt x="25965" y="20149"/>
                  <a:pt x="25952" y="20149"/>
                </a:cubicBezTo>
                <a:lnTo>
                  <a:pt x="25933" y="20149"/>
                </a:lnTo>
                <a:cubicBezTo>
                  <a:pt x="25913" y="20169"/>
                  <a:pt x="25900" y="20188"/>
                  <a:pt x="25881" y="20214"/>
                </a:cubicBezTo>
                <a:cubicBezTo>
                  <a:pt x="25492" y="20895"/>
                  <a:pt x="25038" y="21517"/>
                  <a:pt x="24519" y="22101"/>
                </a:cubicBezTo>
                <a:cubicBezTo>
                  <a:pt x="23507" y="23249"/>
                  <a:pt x="22327" y="24189"/>
                  <a:pt x="20985" y="24928"/>
                </a:cubicBezTo>
                <a:cubicBezTo>
                  <a:pt x="20563" y="25155"/>
                  <a:pt x="20135" y="25356"/>
                  <a:pt x="19694" y="25545"/>
                </a:cubicBezTo>
                <a:cubicBezTo>
                  <a:pt x="19649" y="25570"/>
                  <a:pt x="19597" y="25583"/>
                  <a:pt x="19552" y="25609"/>
                </a:cubicBezTo>
                <a:cubicBezTo>
                  <a:pt x="19532" y="25629"/>
                  <a:pt x="19532" y="25642"/>
                  <a:pt x="19545" y="25661"/>
                </a:cubicBezTo>
                <a:cubicBezTo>
                  <a:pt x="19519" y="25668"/>
                  <a:pt x="19500" y="25635"/>
                  <a:pt x="19467" y="25661"/>
                </a:cubicBezTo>
                <a:close/>
                <a:moveTo>
                  <a:pt x="18806" y="25772"/>
                </a:moveTo>
                <a:cubicBezTo>
                  <a:pt x="18851" y="25778"/>
                  <a:pt x="18903" y="25759"/>
                  <a:pt x="18942" y="25739"/>
                </a:cubicBezTo>
                <a:cubicBezTo>
                  <a:pt x="19552" y="25512"/>
                  <a:pt x="20142" y="25253"/>
                  <a:pt x="20719" y="24954"/>
                </a:cubicBezTo>
                <a:cubicBezTo>
                  <a:pt x="22379" y="24092"/>
                  <a:pt x="23780" y="22925"/>
                  <a:pt x="24941" y="21453"/>
                </a:cubicBezTo>
                <a:cubicBezTo>
                  <a:pt x="25232" y="21089"/>
                  <a:pt x="25492" y="20700"/>
                  <a:pt x="25725" y="20292"/>
                </a:cubicBezTo>
                <a:lnTo>
                  <a:pt x="25777" y="20195"/>
                </a:lnTo>
                <a:cubicBezTo>
                  <a:pt x="25777" y="20195"/>
                  <a:pt x="25777" y="20188"/>
                  <a:pt x="25771" y="20182"/>
                </a:cubicBezTo>
                <a:cubicBezTo>
                  <a:pt x="25771" y="20182"/>
                  <a:pt x="25758" y="20169"/>
                  <a:pt x="25758" y="20182"/>
                </a:cubicBezTo>
                <a:cubicBezTo>
                  <a:pt x="25732" y="20201"/>
                  <a:pt x="25712" y="20233"/>
                  <a:pt x="25686" y="20266"/>
                </a:cubicBezTo>
                <a:cubicBezTo>
                  <a:pt x="25427" y="20616"/>
                  <a:pt x="25142" y="20947"/>
                  <a:pt x="24850" y="21271"/>
                </a:cubicBezTo>
                <a:cubicBezTo>
                  <a:pt x="23702" y="22536"/>
                  <a:pt x="22405" y="23625"/>
                  <a:pt x="20978" y="24546"/>
                </a:cubicBezTo>
                <a:cubicBezTo>
                  <a:pt x="20330" y="24967"/>
                  <a:pt x="19656" y="25337"/>
                  <a:pt x="18955" y="25681"/>
                </a:cubicBezTo>
                <a:lnTo>
                  <a:pt x="18813" y="25759"/>
                </a:lnTo>
                <a:cubicBezTo>
                  <a:pt x="18813" y="25759"/>
                  <a:pt x="18813" y="25772"/>
                  <a:pt x="18806" y="25772"/>
                </a:cubicBezTo>
                <a:lnTo>
                  <a:pt x="18780" y="25772"/>
                </a:lnTo>
                <a:cubicBezTo>
                  <a:pt x="18774" y="25772"/>
                  <a:pt x="18774" y="25778"/>
                  <a:pt x="18767" y="25791"/>
                </a:cubicBezTo>
                <a:cubicBezTo>
                  <a:pt x="18774" y="25791"/>
                  <a:pt x="18780" y="25797"/>
                  <a:pt x="18787" y="25791"/>
                </a:cubicBezTo>
                <a:cubicBezTo>
                  <a:pt x="18800" y="25791"/>
                  <a:pt x="18800" y="25778"/>
                  <a:pt x="18806" y="25772"/>
                </a:cubicBezTo>
                <a:close/>
                <a:moveTo>
                  <a:pt x="18041" y="26024"/>
                </a:moveTo>
                <a:cubicBezTo>
                  <a:pt x="18067" y="25992"/>
                  <a:pt x="18106" y="25986"/>
                  <a:pt x="18138" y="25966"/>
                </a:cubicBezTo>
                <a:cubicBezTo>
                  <a:pt x="18657" y="25726"/>
                  <a:pt x="19176" y="25467"/>
                  <a:pt x="19681" y="25188"/>
                </a:cubicBezTo>
                <a:cubicBezTo>
                  <a:pt x="21270" y="24332"/>
                  <a:pt x="22703" y="23268"/>
                  <a:pt x="24000" y="22010"/>
                </a:cubicBezTo>
                <a:cubicBezTo>
                  <a:pt x="24506" y="21524"/>
                  <a:pt x="24980" y="21005"/>
                  <a:pt x="25414" y="20454"/>
                </a:cubicBezTo>
                <a:cubicBezTo>
                  <a:pt x="25459" y="20396"/>
                  <a:pt x="25498" y="20331"/>
                  <a:pt x="25550" y="20279"/>
                </a:cubicBezTo>
                <a:cubicBezTo>
                  <a:pt x="25563" y="20253"/>
                  <a:pt x="25583" y="20221"/>
                  <a:pt x="25583" y="20188"/>
                </a:cubicBezTo>
                <a:lnTo>
                  <a:pt x="25589" y="20188"/>
                </a:lnTo>
                <a:lnTo>
                  <a:pt x="25583" y="20188"/>
                </a:lnTo>
                <a:cubicBezTo>
                  <a:pt x="25583" y="20188"/>
                  <a:pt x="25583" y="20182"/>
                  <a:pt x="25589" y="20182"/>
                </a:cubicBezTo>
                <a:cubicBezTo>
                  <a:pt x="25466" y="20311"/>
                  <a:pt x="25349" y="20441"/>
                  <a:pt x="25213" y="20571"/>
                </a:cubicBezTo>
                <a:cubicBezTo>
                  <a:pt x="24811" y="20966"/>
                  <a:pt x="24389" y="21355"/>
                  <a:pt x="23961" y="21725"/>
                </a:cubicBezTo>
                <a:cubicBezTo>
                  <a:pt x="22470" y="23022"/>
                  <a:pt x="20888" y="24209"/>
                  <a:pt x="19202" y="25253"/>
                </a:cubicBezTo>
                <a:cubicBezTo>
                  <a:pt x="18851" y="25473"/>
                  <a:pt x="18501" y="25674"/>
                  <a:pt x="18164" y="25895"/>
                </a:cubicBezTo>
                <a:cubicBezTo>
                  <a:pt x="18125" y="25921"/>
                  <a:pt x="18080" y="25940"/>
                  <a:pt x="18041" y="25973"/>
                </a:cubicBezTo>
                <a:cubicBezTo>
                  <a:pt x="18034" y="25986"/>
                  <a:pt x="18041" y="26005"/>
                  <a:pt x="18041" y="26024"/>
                </a:cubicBezTo>
                <a:cubicBezTo>
                  <a:pt x="18028" y="26024"/>
                  <a:pt x="18021" y="26024"/>
                  <a:pt x="18002" y="26018"/>
                </a:cubicBezTo>
                <a:cubicBezTo>
                  <a:pt x="18021" y="26018"/>
                  <a:pt x="18028" y="26018"/>
                  <a:pt x="18041" y="26024"/>
                </a:cubicBezTo>
                <a:close/>
                <a:moveTo>
                  <a:pt x="23196" y="20584"/>
                </a:moveTo>
                <a:cubicBezTo>
                  <a:pt x="23151" y="20584"/>
                  <a:pt x="23099" y="20590"/>
                  <a:pt x="23054" y="20610"/>
                </a:cubicBezTo>
                <a:cubicBezTo>
                  <a:pt x="22833" y="20668"/>
                  <a:pt x="22613" y="20720"/>
                  <a:pt x="22392" y="20785"/>
                </a:cubicBezTo>
                <a:cubicBezTo>
                  <a:pt x="21569" y="21031"/>
                  <a:pt x="20784" y="21368"/>
                  <a:pt x="20045" y="21816"/>
                </a:cubicBezTo>
                <a:cubicBezTo>
                  <a:pt x="19474" y="22159"/>
                  <a:pt x="18942" y="22536"/>
                  <a:pt x="18436" y="22957"/>
                </a:cubicBezTo>
                <a:cubicBezTo>
                  <a:pt x="17269" y="23943"/>
                  <a:pt x="16283" y="25078"/>
                  <a:pt x="15447" y="26349"/>
                </a:cubicBezTo>
                <a:cubicBezTo>
                  <a:pt x="15434" y="26375"/>
                  <a:pt x="15414" y="26407"/>
                  <a:pt x="15402" y="26426"/>
                </a:cubicBezTo>
                <a:cubicBezTo>
                  <a:pt x="15389" y="26446"/>
                  <a:pt x="15402" y="26459"/>
                  <a:pt x="15414" y="26472"/>
                </a:cubicBezTo>
                <a:cubicBezTo>
                  <a:pt x="15479" y="26472"/>
                  <a:pt x="15544" y="26452"/>
                  <a:pt x="15609" y="26439"/>
                </a:cubicBezTo>
                <a:cubicBezTo>
                  <a:pt x="15628" y="26426"/>
                  <a:pt x="15648" y="26414"/>
                  <a:pt x="15661" y="26394"/>
                </a:cubicBezTo>
                <a:cubicBezTo>
                  <a:pt x="15680" y="26362"/>
                  <a:pt x="15706" y="26342"/>
                  <a:pt x="15732" y="26310"/>
                </a:cubicBezTo>
                <a:cubicBezTo>
                  <a:pt x="16102" y="25797"/>
                  <a:pt x="16504" y="25311"/>
                  <a:pt x="16932" y="24851"/>
                </a:cubicBezTo>
                <a:cubicBezTo>
                  <a:pt x="17743" y="23949"/>
                  <a:pt x="18631" y="23145"/>
                  <a:pt x="19623" y="22438"/>
                </a:cubicBezTo>
                <a:cubicBezTo>
                  <a:pt x="20687" y="21680"/>
                  <a:pt x="21834" y="21064"/>
                  <a:pt x="23086" y="20655"/>
                </a:cubicBezTo>
                <a:cubicBezTo>
                  <a:pt x="23118" y="20649"/>
                  <a:pt x="23157" y="20636"/>
                  <a:pt x="23190" y="20616"/>
                </a:cubicBezTo>
                <a:cubicBezTo>
                  <a:pt x="23196" y="20603"/>
                  <a:pt x="23196" y="20584"/>
                  <a:pt x="23196" y="20584"/>
                </a:cubicBezTo>
                <a:cubicBezTo>
                  <a:pt x="23216" y="20590"/>
                  <a:pt x="23229" y="20590"/>
                  <a:pt x="23255" y="20584"/>
                </a:cubicBezTo>
                <a:cubicBezTo>
                  <a:pt x="23261" y="20584"/>
                  <a:pt x="23268" y="20584"/>
                  <a:pt x="23268" y="20577"/>
                </a:cubicBezTo>
                <a:cubicBezTo>
                  <a:pt x="23268" y="20558"/>
                  <a:pt x="23261" y="20558"/>
                  <a:pt x="23255" y="20558"/>
                </a:cubicBezTo>
                <a:cubicBezTo>
                  <a:pt x="23229" y="20558"/>
                  <a:pt x="23216" y="20558"/>
                  <a:pt x="23196" y="20584"/>
                </a:cubicBezTo>
                <a:close/>
                <a:moveTo>
                  <a:pt x="22969" y="20493"/>
                </a:moveTo>
                <a:cubicBezTo>
                  <a:pt x="22937" y="20493"/>
                  <a:pt x="22924" y="20486"/>
                  <a:pt x="22904" y="20486"/>
                </a:cubicBezTo>
                <a:lnTo>
                  <a:pt x="22807" y="20512"/>
                </a:lnTo>
                <a:cubicBezTo>
                  <a:pt x="22593" y="20545"/>
                  <a:pt x="22373" y="20590"/>
                  <a:pt x="22152" y="20642"/>
                </a:cubicBezTo>
                <a:cubicBezTo>
                  <a:pt x="21264" y="20843"/>
                  <a:pt x="20421" y="21174"/>
                  <a:pt x="19623" y="21621"/>
                </a:cubicBezTo>
                <a:cubicBezTo>
                  <a:pt x="18806" y="22075"/>
                  <a:pt x="18073" y="22646"/>
                  <a:pt x="17405" y="23294"/>
                </a:cubicBezTo>
                <a:cubicBezTo>
                  <a:pt x="16925" y="23755"/>
                  <a:pt x="16484" y="24254"/>
                  <a:pt x="16089" y="24786"/>
                </a:cubicBezTo>
                <a:cubicBezTo>
                  <a:pt x="15706" y="25285"/>
                  <a:pt x="15369" y="25810"/>
                  <a:pt x="15051" y="26362"/>
                </a:cubicBezTo>
                <a:cubicBezTo>
                  <a:pt x="15025" y="26414"/>
                  <a:pt x="14986" y="26452"/>
                  <a:pt x="14986" y="26511"/>
                </a:cubicBezTo>
                <a:cubicBezTo>
                  <a:pt x="14993" y="26517"/>
                  <a:pt x="15006" y="26524"/>
                  <a:pt x="15012" y="26524"/>
                </a:cubicBezTo>
                <a:cubicBezTo>
                  <a:pt x="15084" y="26524"/>
                  <a:pt x="15149" y="26504"/>
                  <a:pt x="15220" y="26491"/>
                </a:cubicBezTo>
                <a:cubicBezTo>
                  <a:pt x="15252" y="26446"/>
                  <a:pt x="15285" y="26394"/>
                  <a:pt x="15317" y="26342"/>
                </a:cubicBezTo>
                <a:cubicBezTo>
                  <a:pt x="15804" y="25583"/>
                  <a:pt x="16348" y="24870"/>
                  <a:pt x="16958" y="24209"/>
                </a:cubicBezTo>
                <a:cubicBezTo>
                  <a:pt x="17652" y="23443"/>
                  <a:pt x="18423" y="22756"/>
                  <a:pt x="19273" y="22166"/>
                </a:cubicBezTo>
                <a:cubicBezTo>
                  <a:pt x="20317" y="21433"/>
                  <a:pt x="21452" y="20895"/>
                  <a:pt x="22697" y="20571"/>
                </a:cubicBezTo>
                <a:cubicBezTo>
                  <a:pt x="22801" y="20551"/>
                  <a:pt x="22885" y="20538"/>
                  <a:pt x="22969" y="20493"/>
                </a:cubicBezTo>
                <a:close/>
                <a:moveTo>
                  <a:pt x="14941" y="26971"/>
                </a:moveTo>
                <a:cubicBezTo>
                  <a:pt x="15006" y="26867"/>
                  <a:pt x="15058" y="26770"/>
                  <a:pt x="15116" y="26673"/>
                </a:cubicBezTo>
                <a:cubicBezTo>
                  <a:pt x="15123" y="26666"/>
                  <a:pt x="15123" y="26640"/>
                  <a:pt x="15116" y="26634"/>
                </a:cubicBezTo>
                <a:cubicBezTo>
                  <a:pt x="15116" y="26621"/>
                  <a:pt x="15103" y="26621"/>
                  <a:pt x="15084" y="26621"/>
                </a:cubicBezTo>
                <a:cubicBezTo>
                  <a:pt x="15019" y="26621"/>
                  <a:pt x="14954" y="26640"/>
                  <a:pt x="14896" y="26666"/>
                </a:cubicBezTo>
                <a:cubicBezTo>
                  <a:pt x="14844" y="26751"/>
                  <a:pt x="14798" y="26842"/>
                  <a:pt x="14753" y="26932"/>
                </a:cubicBezTo>
                <a:cubicBezTo>
                  <a:pt x="14740" y="26945"/>
                  <a:pt x="14734" y="26971"/>
                  <a:pt x="14727" y="26991"/>
                </a:cubicBezTo>
                <a:lnTo>
                  <a:pt x="14727" y="27004"/>
                </a:lnTo>
                <a:cubicBezTo>
                  <a:pt x="14734" y="27010"/>
                  <a:pt x="14740" y="27023"/>
                  <a:pt x="14753" y="27023"/>
                </a:cubicBezTo>
                <a:cubicBezTo>
                  <a:pt x="14811" y="27004"/>
                  <a:pt x="14863" y="26997"/>
                  <a:pt x="14941" y="26971"/>
                </a:cubicBezTo>
                <a:close/>
                <a:moveTo>
                  <a:pt x="14623" y="27192"/>
                </a:moveTo>
                <a:cubicBezTo>
                  <a:pt x="14565" y="27289"/>
                  <a:pt x="14507" y="27399"/>
                  <a:pt x="14468" y="27516"/>
                </a:cubicBezTo>
                <a:lnTo>
                  <a:pt x="14468" y="27529"/>
                </a:lnTo>
                <a:cubicBezTo>
                  <a:pt x="14474" y="27548"/>
                  <a:pt x="14481" y="27548"/>
                  <a:pt x="14494" y="27542"/>
                </a:cubicBezTo>
                <a:lnTo>
                  <a:pt x="14617" y="27490"/>
                </a:lnTo>
                <a:cubicBezTo>
                  <a:pt x="14636" y="27484"/>
                  <a:pt x="14662" y="27458"/>
                  <a:pt x="14669" y="27445"/>
                </a:cubicBezTo>
                <a:cubicBezTo>
                  <a:pt x="14727" y="27347"/>
                  <a:pt x="14779" y="27257"/>
                  <a:pt x="14824" y="27159"/>
                </a:cubicBezTo>
                <a:lnTo>
                  <a:pt x="14824" y="27140"/>
                </a:lnTo>
                <a:cubicBezTo>
                  <a:pt x="14818" y="27133"/>
                  <a:pt x="14811" y="27127"/>
                  <a:pt x="14798" y="27133"/>
                </a:cubicBezTo>
                <a:cubicBezTo>
                  <a:pt x="14747" y="27140"/>
                  <a:pt x="14688" y="27159"/>
                  <a:pt x="14623" y="27192"/>
                </a:cubicBezTo>
                <a:close/>
                <a:moveTo>
                  <a:pt x="15298" y="26589"/>
                </a:moveTo>
                <a:cubicBezTo>
                  <a:pt x="15233" y="26686"/>
                  <a:pt x="15175" y="26783"/>
                  <a:pt x="15123" y="26874"/>
                </a:cubicBezTo>
                <a:cubicBezTo>
                  <a:pt x="15123" y="26880"/>
                  <a:pt x="15123" y="26893"/>
                  <a:pt x="15136" y="26900"/>
                </a:cubicBezTo>
                <a:cubicBezTo>
                  <a:pt x="15136" y="26900"/>
                  <a:pt x="15142" y="26906"/>
                  <a:pt x="15149" y="26906"/>
                </a:cubicBezTo>
                <a:cubicBezTo>
                  <a:pt x="15200" y="26893"/>
                  <a:pt x="15252" y="26880"/>
                  <a:pt x="15304" y="26867"/>
                </a:cubicBezTo>
                <a:cubicBezTo>
                  <a:pt x="15317" y="26861"/>
                  <a:pt x="15343" y="26848"/>
                  <a:pt x="15350" y="26835"/>
                </a:cubicBezTo>
                <a:cubicBezTo>
                  <a:pt x="15408" y="26751"/>
                  <a:pt x="15466" y="26673"/>
                  <a:pt x="15512" y="26589"/>
                </a:cubicBezTo>
                <a:cubicBezTo>
                  <a:pt x="15512" y="26582"/>
                  <a:pt x="15512" y="26576"/>
                  <a:pt x="15505" y="26569"/>
                </a:cubicBezTo>
                <a:cubicBezTo>
                  <a:pt x="15505" y="26569"/>
                  <a:pt x="15499" y="26556"/>
                  <a:pt x="15492" y="26556"/>
                </a:cubicBezTo>
                <a:cubicBezTo>
                  <a:pt x="15434" y="26569"/>
                  <a:pt x="15369" y="26582"/>
                  <a:pt x="15298" y="26589"/>
                </a:cubicBezTo>
                <a:close/>
                <a:moveTo>
                  <a:pt x="14552" y="27678"/>
                </a:moveTo>
                <a:cubicBezTo>
                  <a:pt x="14533" y="27672"/>
                  <a:pt x="14526" y="27659"/>
                  <a:pt x="14520" y="27659"/>
                </a:cubicBezTo>
                <a:cubicBezTo>
                  <a:pt x="14481" y="27672"/>
                  <a:pt x="14442" y="27685"/>
                  <a:pt x="14409" y="27704"/>
                </a:cubicBezTo>
                <a:cubicBezTo>
                  <a:pt x="14377" y="27717"/>
                  <a:pt x="14357" y="27743"/>
                  <a:pt x="14344" y="27769"/>
                </a:cubicBezTo>
                <a:cubicBezTo>
                  <a:pt x="14306" y="27853"/>
                  <a:pt x="14267" y="27944"/>
                  <a:pt x="14234" y="28035"/>
                </a:cubicBezTo>
                <a:lnTo>
                  <a:pt x="14234" y="28048"/>
                </a:lnTo>
                <a:cubicBezTo>
                  <a:pt x="14234" y="28061"/>
                  <a:pt x="14241" y="28067"/>
                  <a:pt x="14247" y="28074"/>
                </a:cubicBezTo>
                <a:lnTo>
                  <a:pt x="14267" y="28074"/>
                </a:lnTo>
                <a:cubicBezTo>
                  <a:pt x="14299" y="28061"/>
                  <a:pt x="14332" y="28041"/>
                  <a:pt x="14364" y="28015"/>
                </a:cubicBezTo>
                <a:cubicBezTo>
                  <a:pt x="14383" y="28002"/>
                  <a:pt x="14403" y="27983"/>
                  <a:pt x="14416" y="27963"/>
                </a:cubicBezTo>
                <a:cubicBezTo>
                  <a:pt x="14461" y="27873"/>
                  <a:pt x="14507" y="27775"/>
                  <a:pt x="14552" y="27678"/>
                </a:cubicBezTo>
                <a:close/>
                <a:moveTo>
                  <a:pt x="14617" y="27853"/>
                </a:moveTo>
                <a:cubicBezTo>
                  <a:pt x="14669" y="27834"/>
                  <a:pt x="14727" y="27808"/>
                  <a:pt x="14760" y="27756"/>
                </a:cubicBezTo>
                <a:cubicBezTo>
                  <a:pt x="14818" y="27685"/>
                  <a:pt x="14863" y="27607"/>
                  <a:pt x="14896" y="27522"/>
                </a:cubicBezTo>
                <a:cubicBezTo>
                  <a:pt x="14896" y="27522"/>
                  <a:pt x="14896" y="27516"/>
                  <a:pt x="14889" y="27516"/>
                </a:cubicBezTo>
                <a:cubicBezTo>
                  <a:pt x="14889" y="27516"/>
                  <a:pt x="14883" y="27509"/>
                  <a:pt x="14876" y="27509"/>
                </a:cubicBezTo>
                <a:cubicBezTo>
                  <a:pt x="14824" y="27516"/>
                  <a:pt x="14785" y="27535"/>
                  <a:pt x="14747" y="27561"/>
                </a:cubicBezTo>
                <a:lnTo>
                  <a:pt x="14721" y="27587"/>
                </a:lnTo>
                <a:cubicBezTo>
                  <a:pt x="14669" y="27672"/>
                  <a:pt x="14623" y="27743"/>
                  <a:pt x="14597" y="27834"/>
                </a:cubicBezTo>
                <a:cubicBezTo>
                  <a:pt x="14597" y="27834"/>
                  <a:pt x="14604" y="27847"/>
                  <a:pt x="14617" y="27853"/>
                </a:cubicBezTo>
                <a:close/>
                <a:moveTo>
                  <a:pt x="15246" y="27192"/>
                </a:moveTo>
                <a:cubicBezTo>
                  <a:pt x="15265" y="27198"/>
                  <a:pt x="15272" y="27205"/>
                  <a:pt x="15278" y="27205"/>
                </a:cubicBezTo>
                <a:cubicBezTo>
                  <a:pt x="15369" y="27185"/>
                  <a:pt x="15440" y="27153"/>
                  <a:pt x="15479" y="27068"/>
                </a:cubicBezTo>
                <a:cubicBezTo>
                  <a:pt x="15499" y="27036"/>
                  <a:pt x="15531" y="27010"/>
                  <a:pt x="15544" y="26978"/>
                </a:cubicBezTo>
                <a:cubicBezTo>
                  <a:pt x="15557" y="26965"/>
                  <a:pt x="15557" y="26945"/>
                  <a:pt x="15564" y="26932"/>
                </a:cubicBezTo>
                <a:cubicBezTo>
                  <a:pt x="15499" y="26913"/>
                  <a:pt x="15447" y="26958"/>
                  <a:pt x="15382" y="26965"/>
                </a:cubicBezTo>
                <a:cubicBezTo>
                  <a:pt x="15343" y="27036"/>
                  <a:pt x="15285" y="27107"/>
                  <a:pt x="15246" y="27192"/>
                </a:cubicBezTo>
                <a:close/>
                <a:moveTo>
                  <a:pt x="15933" y="26673"/>
                </a:moveTo>
                <a:cubicBezTo>
                  <a:pt x="15985" y="26699"/>
                  <a:pt x="16018" y="26666"/>
                  <a:pt x="16056" y="26653"/>
                </a:cubicBezTo>
                <a:cubicBezTo>
                  <a:pt x="16082" y="26647"/>
                  <a:pt x="16108" y="26640"/>
                  <a:pt x="16128" y="26615"/>
                </a:cubicBezTo>
                <a:cubicBezTo>
                  <a:pt x="16180" y="26569"/>
                  <a:pt x="16219" y="26517"/>
                  <a:pt x="16257" y="26472"/>
                </a:cubicBezTo>
                <a:lnTo>
                  <a:pt x="16257" y="26452"/>
                </a:lnTo>
                <a:cubicBezTo>
                  <a:pt x="16251" y="26446"/>
                  <a:pt x="16245" y="26439"/>
                  <a:pt x="16238" y="26439"/>
                </a:cubicBezTo>
                <a:cubicBezTo>
                  <a:pt x="16186" y="26446"/>
                  <a:pt x="16141" y="26452"/>
                  <a:pt x="16095" y="26459"/>
                </a:cubicBezTo>
                <a:cubicBezTo>
                  <a:pt x="16043" y="26511"/>
                  <a:pt x="15998" y="26569"/>
                  <a:pt x="15959" y="26621"/>
                </a:cubicBezTo>
                <a:close/>
                <a:moveTo>
                  <a:pt x="15006" y="27613"/>
                </a:moveTo>
                <a:cubicBezTo>
                  <a:pt x="15051" y="27594"/>
                  <a:pt x="15103" y="27574"/>
                  <a:pt x="15136" y="27522"/>
                </a:cubicBezTo>
                <a:cubicBezTo>
                  <a:pt x="15168" y="27471"/>
                  <a:pt x="15207" y="27425"/>
                  <a:pt x="15239" y="27373"/>
                </a:cubicBezTo>
                <a:cubicBezTo>
                  <a:pt x="15239" y="27367"/>
                  <a:pt x="15239" y="27360"/>
                  <a:pt x="15233" y="27354"/>
                </a:cubicBezTo>
                <a:lnTo>
                  <a:pt x="15213" y="27354"/>
                </a:lnTo>
                <a:cubicBezTo>
                  <a:pt x="15142" y="27367"/>
                  <a:pt x="15077" y="27406"/>
                  <a:pt x="15045" y="27490"/>
                </a:cubicBezTo>
                <a:cubicBezTo>
                  <a:pt x="15025" y="27522"/>
                  <a:pt x="15006" y="27555"/>
                  <a:pt x="14986" y="27587"/>
                </a:cubicBezTo>
                <a:lnTo>
                  <a:pt x="14986" y="27600"/>
                </a:lnTo>
                <a:cubicBezTo>
                  <a:pt x="14993" y="27607"/>
                  <a:pt x="15006" y="27613"/>
                  <a:pt x="15006" y="27613"/>
                </a:cubicBezTo>
                <a:close/>
                <a:moveTo>
                  <a:pt x="15920" y="26835"/>
                </a:moveTo>
                <a:cubicBezTo>
                  <a:pt x="15901" y="26829"/>
                  <a:pt x="15894" y="26816"/>
                  <a:pt x="15888" y="26816"/>
                </a:cubicBezTo>
                <a:cubicBezTo>
                  <a:pt x="15823" y="26816"/>
                  <a:pt x="15771" y="26842"/>
                  <a:pt x="15732" y="26900"/>
                </a:cubicBezTo>
                <a:cubicBezTo>
                  <a:pt x="15706" y="26932"/>
                  <a:pt x="15687" y="26971"/>
                  <a:pt x="15661" y="27004"/>
                </a:cubicBezTo>
                <a:cubicBezTo>
                  <a:pt x="15654" y="27010"/>
                  <a:pt x="15654" y="27023"/>
                  <a:pt x="15661" y="27030"/>
                </a:cubicBezTo>
                <a:cubicBezTo>
                  <a:pt x="15791" y="27023"/>
                  <a:pt x="15855" y="26926"/>
                  <a:pt x="15920" y="26835"/>
                </a:cubicBezTo>
                <a:close/>
                <a:moveTo>
                  <a:pt x="16614" y="26407"/>
                </a:moveTo>
                <a:lnTo>
                  <a:pt x="16608" y="26394"/>
                </a:lnTo>
                <a:cubicBezTo>
                  <a:pt x="16549" y="26388"/>
                  <a:pt x="16504" y="26388"/>
                  <a:pt x="16465" y="26426"/>
                </a:cubicBezTo>
                <a:cubicBezTo>
                  <a:pt x="16426" y="26459"/>
                  <a:pt x="16407" y="26491"/>
                  <a:pt x="16374" y="26524"/>
                </a:cubicBezTo>
                <a:cubicBezTo>
                  <a:pt x="16368" y="26537"/>
                  <a:pt x="16374" y="26543"/>
                  <a:pt x="16374" y="26550"/>
                </a:cubicBezTo>
                <a:cubicBezTo>
                  <a:pt x="16374" y="26550"/>
                  <a:pt x="16381" y="26556"/>
                  <a:pt x="16387" y="26556"/>
                </a:cubicBezTo>
                <a:cubicBezTo>
                  <a:pt x="16426" y="26556"/>
                  <a:pt x="16478" y="26550"/>
                  <a:pt x="16510" y="26517"/>
                </a:cubicBezTo>
                <a:cubicBezTo>
                  <a:pt x="16549" y="26485"/>
                  <a:pt x="16582" y="26452"/>
                  <a:pt x="16614" y="26420"/>
                </a:cubicBezTo>
                <a:close/>
                <a:moveTo>
                  <a:pt x="14163" y="28742"/>
                </a:moveTo>
                <a:cubicBezTo>
                  <a:pt x="14150" y="28761"/>
                  <a:pt x="14150" y="28774"/>
                  <a:pt x="14143" y="28780"/>
                </a:cubicBezTo>
                <a:cubicBezTo>
                  <a:pt x="14143" y="28787"/>
                  <a:pt x="14143" y="28787"/>
                  <a:pt x="14150" y="28793"/>
                </a:cubicBezTo>
                <a:lnTo>
                  <a:pt x="14163" y="28793"/>
                </a:lnTo>
                <a:cubicBezTo>
                  <a:pt x="14208" y="28774"/>
                  <a:pt x="14234" y="28716"/>
                  <a:pt x="14260" y="28664"/>
                </a:cubicBezTo>
                <a:cubicBezTo>
                  <a:pt x="14273" y="28644"/>
                  <a:pt x="14299" y="28618"/>
                  <a:pt x="14293" y="28579"/>
                </a:cubicBezTo>
                <a:lnTo>
                  <a:pt x="14280" y="28566"/>
                </a:lnTo>
                <a:cubicBezTo>
                  <a:pt x="14247" y="28579"/>
                  <a:pt x="14228" y="28599"/>
                  <a:pt x="14208" y="28625"/>
                </a:cubicBezTo>
                <a:cubicBezTo>
                  <a:pt x="14182" y="28664"/>
                  <a:pt x="14176" y="28709"/>
                  <a:pt x="14163" y="28742"/>
                </a:cubicBezTo>
                <a:close/>
                <a:moveTo>
                  <a:pt x="14909" y="27853"/>
                </a:moveTo>
                <a:lnTo>
                  <a:pt x="14909" y="27834"/>
                </a:lnTo>
                <a:cubicBezTo>
                  <a:pt x="14909" y="27821"/>
                  <a:pt x="14889" y="27834"/>
                  <a:pt x="14883" y="27834"/>
                </a:cubicBezTo>
                <a:cubicBezTo>
                  <a:pt x="14850" y="27840"/>
                  <a:pt x="14824" y="27860"/>
                  <a:pt x="14805" y="27886"/>
                </a:cubicBezTo>
                <a:cubicBezTo>
                  <a:pt x="14785" y="27931"/>
                  <a:pt x="14766" y="27957"/>
                  <a:pt x="14740" y="28002"/>
                </a:cubicBezTo>
                <a:lnTo>
                  <a:pt x="14740" y="28015"/>
                </a:lnTo>
                <a:cubicBezTo>
                  <a:pt x="14753" y="28015"/>
                  <a:pt x="14766" y="28022"/>
                  <a:pt x="14772" y="28015"/>
                </a:cubicBezTo>
                <a:cubicBezTo>
                  <a:pt x="14831" y="27976"/>
                  <a:pt x="14863" y="27911"/>
                  <a:pt x="14909" y="27853"/>
                </a:cubicBezTo>
                <a:close/>
                <a:moveTo>
                  <a:pt x="16251" y="26738"/>
                </a:moveTo>
                <a:cubicBezTo>
                  <a:pt x="16212" y="26718"/>
                  <a:pt x="16212" y="26718"/>
                  <a:pt x="16193" y="26725"/>
                </a:cubicBezTo>
                <a:cubicBezTo>
                  <a:pt x="16154" y="26744"/>
                  <a:pt x="16121" y="26777"/>
                  <a:pt x="16095" y="26809"/>
                </a:cubicBezTo>
                <a:cubicBezTo>
                  <a:pt x="16089" y="26816"/>
                  <a:pt x="16089" y="26822"/>
                  <a:pt x="16089" y="26835"/>
                </a:cubicBezTo>
                <a:cubicBezTo>
                  <a:pt x="16089" y="26842"/>
                  <a:pt x="16121" y="26848"/>
                  <a:pt x="16128" y="26842"/>
                </a:cubicBezTo>
                <a:cubicBezTo>
                  <a:pt x="16180" y="26816"/>
                  <a:pt x="16219" y="26783"/>
                  <a:pt x="16251" y="26738"/>
                </a:cubicBezTo>
                <a:close/>
                <a:moveTo>
                  <a:pt x="15564" y="27231"/>
                </a:moveTo>
                <a:cubicBezTo>
                  <a:pt x="15538" y="27205"/>
                  <a:pt x="15525" y="27218"/>
                  <a:pt x="15505" y="27231"/>
                </a:cubicBezTo>
                <a:cubicBezTo>
                  <a:pt x="15460" y="27257"/>
                  <a:pt x="15427" y="27302"/>
                  <a:pt x="15402" y="27354"/>
                </a:cubicBezTo>
                <a:lnTo>
                  <a:pt x="15402" y="27367"/>
                </a:lnTo>
                <a:cubicBezTo>
                  <a:pt x="15408" y="27367"/>
                  <a:pt x="15427" y="27380"/>
                  <a:pt x="15434" y="27380"/>
                </a:cubicBezTo>
                <a:cubicBezTo>
                  <a:pt x="15492" y="27334"/>
                  <a:pt x="15531" y="27289"/>
                  <a:pt x="15564" y="27231"/>
                </a:cubicBezTo>
                <a:close/>
                <a:moveTo>
                  <a:pt x="16964" y="26349"/>
                </a:moveTo>
                <a:cubicBezTo>
                  <a:pt x="16958" y="26342"/>
                  <a:pt x="16951" y="26329"/>
                  <a:pt x="16938" y="26329"/>
                </a:cubicBezTo>
                <a:cubicBezTo>
                  <a:pt x="16887" y="26323"/>
                  <a:pt x="16841" y="26362"/>
                  <a:pt x="16809" y="26407"/>
                </a:cubicBezTo>
                <a:lnTo>
                  <a:pt x="16809" y="26420"/>
                </a:lnTo>
                <a:cubicBezTo>
                  <a:pt x="16809" y="26426"/>
                  <a:pt x="16822" y="26426"/>
                  <a:pt x="16828" y="26426"/>
                </a:cubicBezTo>
                <a:cubicBezTo>
                  <a:pt x="16880" y="26426"/>
                  <a:pt x="16925" y="26394"/>
                  <a:pt x="16964" y="26355"/>
                </a:cubicBezTo>
                <a:cubicBezTo>
                  <a:pt x="16958" y="26355"/>
                  <a:pt x="16958" y="26349"/>
                  <a:pt x="16964" y="26349"/>
                </a:cubicBezTo>
                <a:close/>
                <a:moveTo>
                  <a:pt x="23391" y="20538"/>
                </a:moveTo>
                <a:cubicBezTo>
                  <a:pt x="23384" y="20538"/>
                  <a:pt x="23384" y="20525"/>
                  <a:pt x="23378" y="20525"/>
                </a:cubicBezTo>
                <a:cubicBezTo>
                  <a:pt x="23358" y="20525"/>
                  <a:pt x="23358" y="20538"/>
                  <a:pt x="23371" y="20545"/>
                </a:cubicBezTo>
                <a:lnTo>
                  <a:pt x="23384" y="20545"/>
                </a:lnTo>
                <a:cubicBezTo>
                  <a:pt x="23391" y="20545"/>
                  <a:pt x="23391" y="20538"/>
                  <a:pt x="23391" y="20538"/>
                </a:cubicBezTo>
                <a:close/>
                <a:moveTo>
                  <a:pt x="12749" y="32697"/>
                </a:moveTo>
                <a:lnTo>
                  <a:pt x="12743" y="32684"/>
                </a:lnTo>
                <a:lnTo>
                  <a:pt x="12736" y="32704"/>
                </a:lnTo>
                <a:close/>
                <a:moveTo>
                  <a:pt x="13981" y="29183"/>
                </a:moveTo>
                <a:lnTo>
                  <a:pt x="13981" y="29183"/>
                </a:lnTo>
                <a:lnTo>
                  <a:pt x="13988" y="29183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689" name="Google Shape;689;p31"/>
          <p:cNvGrpSpPr/>
          <p:nvPr/>
        </p:nvGrpSpPr>
        <p:grpSpPr>
          <a:xfrm rot="622230">
            <a:off x="7984451" y="-2073095"/>
            <a:ext cx="5875517" cy="11004184"/>
            <a:chOff x="5360459" y="-1563744"/>
            <a:chExt cx="4866568" cy="9114536"/>
          </a:xfrm>
        </p:grpSpPr>
        <p:sp>
          <p:nvSpPr>
            <p:cNvPr id="690" name="Google Shape;690;p31"/>
            <p:cNvSpPr/>
            <p:nvPr/>
          </p:nvSpPr>
          <p:spPr>
            <a:xfrm rot="-8718853" flipH="1">
              <a:off x="6466024" y="-1072905"/>
              <a:ext cx="2926406" cy="3847090"/>
            </a:xfrm>
            <a:custGeom>
              <a:avLst/>
              <a:gdLst/>
              <a:ahLst/>
              <a:cxnLst/>
              <a:rect l="l" t="t" r="r" b="b"/>
              <a:pathLst>
                <a:path w="39817" h="49500" extrusionOk="0">
                  <a:moveTo>
                    <a:pt x="2490" y="49499"/>
                  </a:moveTo>
                  <a:cubicBezTo>
                    <a:pt x="2464" y="49480"/>
                    <a:pt x="2432" y="49473"/>
                    <a:pt x="2399" y="49467"/>
                  </a:cubicBezTo>
                  <a:cubicBezTo>
                    <a:pt x="2309" y="49461"/>
                    <a:pt x="2231" y="49441"/>
                    <a:pt x="2140" y="49435"/>
                  </a:cubicBezTo>
                  <a:cubicBezTo>
                    <a:pt x="1881" y="49402"/>
                    <a:pt x="1628" y="49350"/>
                    <a:pt x="1375" y="49279"/>
                  </a:cubicBezTo>
                  <a:cubicBezTo>
                    <a:pt x="1362" y="49272"/>
                    <a:pt x="1342" y="49272"/>
                    <a:pt x="1330" y="49266"/>
                  </a:cubicBezTo>
                  <a:cubicBezTo>
                    <a:pt x="1310" y="49253"/>
                    <a:pt x="1297" y="49234"/>
                    <a:pt x="1297" y="49214"/>
                  </a:cubicBezTo>
                  <a:cubicBezTo>
                    <a:pt x="1297" y="49201"/>
                    <a:pt x="1323" y="49175"/>
                    <a:pt x="1342" y="49175"/>
                  </a:cubicBezTo>
                  <a:cubicBezTo>
                    <a:pt x="1375" y="49182"/>
                    <a:pt x="1407" y="49182"/>
                    <a:pt x="1440" y="49188"/>
                  </a:cubicBezTo>
                  <a:cubicBezTo>
                    <a:pt x="1660" y="49253"/>
                    <a:pt x="1887" y="49298"/>
                    <a:pt x="2114" y="49331"/>
                  </a:cubicBezTo>
                  <a:cubicBezTo>
                    <a:pt x="2367" y="49370"/>
                    <a:pt x="2607" y="49376"/>
                    <a:pt x="2860" y="49376"/>
                  </a:cubicBezTo>
                  <a:cubicBezTo>
                    <a:pt x="3119" y="49376"/>
                    <a:pt x="3372" y="49363"/>
                    <a:pt x="3625" y="49331"/>
                  </a:cubicBezTo>
                  <a:cubicBezTo>
                    <a:pt x="4053" y="49272"/>
                    <a:pt x="4475" y="49169"/>
                    <a:pt x="4890" y="49026"/>
                  </a:cubicBezTo>
                  <a:cubicBezTo>
                    <a:pt x="5590" y="48786"/>
                    <a:pt x="6251" y="48429"/>
                    <a:pt x="6855" y="47988"/>
                  </a:cubicBezTo>
                  <a:cubicBezTo>
                    <a:pt x="7516" y="47522"/>
                    <a:pt x="8100" y="46977"/>
                    <a:pt x="8618" y="46367"/>
                  </a:cubicBezTo>
                  <a:cubicBezTo>
                    <a:pt x="9332" y="45544"/>
                    <a:pt x="9915" y="44629"/>
                    <a:pt x="10382" y="43637"/>
                  </a:cubicBezTo>
                  <a:cubicBezTo>
                    <a:pt x="10758" y="42852"/>
                    <a:pt x="11057" y="42035"/>
                    <a:pt x="11297" y="41199"/>
                  </a:cubicBezTo>
                  <a:cubicBezTo>
                    <a:pt x="11472" y="40622"/>
                    <a:pt x="11608" y="40032"/>
                    <a:pt x="11731" y="39441"/>
                  </a:cubicBezTo>
                  <a:cubicBezTo>
                    <a:pt x="11815" y="39001"/>
                    <a:pt x="11900" y="38553"/>
                    <a:pt x="11978" y="38112"/>
                  </a:cubicBezTo>
                  <a:cubicBezTo>
                    <a:pt x="12042" y="37736"/>
                    <a:pt x="12101" y="37353"/>
                    <a:pt x="12159" y="36984"/>
                  </a:cubicBezTo>
                  <a:cubicBezTo>
                    <a:pt x="12205" y="36640"/>
                    <a:pt x="12263" y="36303"/>
                    <a:pt x="12315" y="35972"/>
                  </a:cubicBezTo>
                  <a:cubicBezTo>
                    <a:pt x="12354" y="35700"/>
                    <a:pt x="12386" y="35434"/>
                    <a:pt x="12425" y="35162"/>
                  </a:cubicBezTo>
                  <a:cubicBezTo>
                    <a:pt x="12464" y="34902"/>
                    <a:pt x="12496" y="34643"/>
                    <a:pt x="12542" y="34390"/>
                  </a:cubicBezTo>
                  <a:cubicBezTo>
                    <a:pt x="12548" y="34331"/>
                    <a:pt x="12555" y="34267"/>
                    <a:pt x="12561" y="34208"/>
                  </a:cubicBezTo>
                  <a:cubicBezTo>
                    <a:pt x="12561" y="34176"/>
                    <a:pt x="12587" y="34156"/>
                    <a:pt x="12561" y="34124"/>
                  </a:cubicBezTo>
                  <a:cubicBezTo>
                    <a:pt x="12548" y="34156"/>
                    <a:pt x="12555" y="34182"/>
                    <a:pt x="12574" y="34208"/>
                  </a:cubicBezTo>
                  <a:cubicBezTo>
                    <a:pt x="12548" y="34221"/>
                    <a:pt x="12529" y="34228"/>
                    <a:pt x="12522" y="34254"/>
                  </a:cubicBezTo>
                  <a:cubicBezTo>
                    <a:pt x="12496" y="34338"/>
                    <a:pt x="12483" y="34429"/>
                    <a:pt x="12457" y="34520"/>
                  </a:cubicBezTo>
                  <a:lnTo>
                    <a:pt x="12094" y="36173"/>
                  </a:lnTo>
                  <a:cubicBezTo>
                    <a:pt x="11880" y="37113"/>
                    <a:pt x="11653" y="38047"/>
                    <a:pt x="11381" y="38968"/>
                  </a:cubicBezTo>
                  <a:cubicBezTo>
                    <a:pt x="11115" y="39869"/>
                    <a:pt x="10797" y="40745"/>
                    <a:pt x="10408" y="41594"/>
                  </a:cubicBezTo>
                  <a:cubicBezTo>
                    <a:pt x="9967" y="42548"/>
                    <a:pt x="9442" y="43462"/>
                    <a:pt x="8813" y="44299"/>
                  </a:cubicBezTo>
                  <a:cubicBezTo>
                    <a:pt x="8346" y="44921"/>
                    <a:pt x="7827" y="45492"/>
                    <a:pt x="7257" y="46011"/>
                  </a:cubicBezTo>
                  <a:cubicBezTo>
                    <a:pt x="6647" y="46555"/>
                    <a:pt x="5992" y="47016"/>
                    <a:pt x="5259" y="47392"/>
                  </a:cubicBezTo>
                  <a:cubicBezTo>
                    <a:pt x="4760" y="47645"/>
                    <a:pt x="4241" y="47846"/>
                    <a:pt x="3696" y="47982"/>
                  </a:cubicBezTo>
                  <a:cubicBezTo>
                    <a:pt x="3385" y="48053"/>
                    <a:pt x="3074" y="48112"/>
                    <a:pt x="2750" y="48138"/>
                  </a:cubicBezTo>
                  <a:cubicBezTo>
                    <a:pt x="2542" y="48151"/>
                    <a:pt x="2335" y="48157"/>
                    <a:pt x="2134" y="48157"/>
                  </a:cubicBezTo>
                  <a:cubicBezTo>
                    <a:pt x="1842" y="48151"/>
                    <a:pt x="1550" y="48118"/>
                    <a:pt x="1258" y="48060"/>
                  </a:cubicBezTo>
                  <a:cubicBezTo>
                    <a:pt x="1239" y="48060"/>
                    <a:pt x="1226" y="48053"/>
                    <a:pt x="1213" y="48040"/>
                  </a:cubicBezTo>
                  <a:cubicBezTo>
                    <a:pt x="1200" y="48027"/>
                    <a:pt x="1193" y="48014"/>
                    <a:pt x="1200" y="47995"/>
                  </a:cubicBezTo>
                  <a:cubicBezTo>
                    <a:pt x="1206" y="47982"/>
                    <a:pt x="1213" y="47963"/>
                    <a:pt x="1232" y="47963"/>
                  </a:cubicBezTo>
                  <a:lnTo>
                    <a:pt x="1297" y="47963"/>
                  </a:lnTo>
                  <a:cubicBezTo>
                    <a:pt x="1401" y="47982"/>
                    <a:pt x="1505" y="47995"/>
                    <a:pt x="1621" y="48014"/>
                  </a:cubicBezTo>
                  <a:cubicBezTo>
                    <a:pt x="1959" y="48060"/>
                    <a:pt x="2302" y="48079"/>
                    <a:pt x="2639" y="48047"/>
                  </a:cubicBezTo>
                  <a:cubicBezTo>
                    <a:pt x="2847" y="48027"/>
                    <a:pt x="3041" y="48008"/>
                    <a:pt x="3243" y="47975"/>
                  </a:cubicBezTo>
                  <a:cubicBezTo>
                    <a:pt x="3671" y="47898"/>
                    <a:pt x="4092" y="47787"/>
                    <a:pt x="4501" y="47625"/>
                  </a:cubicBezTo>
                  <a:cubicBezTo>
                    <a:pt x="5149" y="47372"/>
                    <a:pt x="5746" y="47042"/>
                    <a:pt x="6316" y="46633"/>
                  </a:cubicBezTo>
                  <a:cubicBezTo>
                    <a:pt x="7010" y="46140"/>
                    <a:pt x="7626" y="45557"/>
                    <a:pt x="8177" y="44915"/>
                  </a:cubicBezTo>
                  <a:cubicBezTo>
                    <a:pt x="8910" y="44072"/>
                    <a:pt x="9513" y="43151"/>
                    <a:pt x="10026" y="42159"/>
                  </a:cubicBezTo>
                  <a:cubicBezTo>
                    <a:pt x="10441" y="41361"/>
                    <a:pt x="10778" y="40524"/>
                    <a:pt x="11070" y="39662"/>
                  </a:cubicBezTo>
                  <a:cubicBezTo>
                    <a:pt x="11284" y="39033"/>
                    <a:pt x="11459" y="38397"/>
                    <a:pt x="11634" y="37762"/>
                  </a:cubicBezTo>
                  <a:cubicBezTo>
                    <a:pt x="11828" y="37016"/>
                    <a:pt x="11991" y="36270"/>
                    <a:pt x="12159" y="35525"/>
                  </a:cubicBezTo>
                  <a:cubicBezTo>
                    <a:pt x="12347" y="34682"/>
                    <a:pt x="12522" y="33839"/>
                    <a:pt x="12723" y="32996"/>
                  </a:cubicBezTo>
                  <a:cubicBezTo>
                    <a:pt x="12736" y="32950"/>
                    <a:pt x="12743" y="32905"/>
                    <a:pt x="12743" y="32866"/>
                  </a:cubicBezTo>
                  <a:cubicBezTo>
                    <a:pt x="12749" y="32846"/>
                    <a:pt x="12756" y="32840"/>
                    <a:pt x="12756" y="32820"/>
                  </a:cubicBezTo>
                  <a:cubicBezTo>
                    <a:pt x="12769" y="32808"/>
                    <a:pt x="12756" y="32801"/>
                    <a:pt x="12749" y="32801"/>
                  </a:cubicBezTo>
                  <a:cubicBezTo>
                    <a:pt x="12743" y="32801"/>
                    <a:pt x="12736" y="32814"/>
                    <a:pt x="12736" y="32820"/>
                  </a:cubicBezTo>
                  <a:cubicBezTo>
                    <a:pt x="12736" y="32840"/>
                    <a:pt x="12743" y="32853"/>
                    <a:pt x="12743" y="32872"/>
                  </a:cubicBezTo>
                  <a:cubicBezTo>
                    <a:pt x="12736" y="32872"/>
                    <a:pt x="12717" y="32872"/>
                    <a:pt x="12717" y="32879"/>
                  </a:cubicBezTo>
                  <a:cubicBezTo>
                    <a:pt x="12704" y="32931"/>
                    <a:pt x="12678" y="32970"/>
                    <a:pt x="12671" y="33015"/>
                  </a:cubicBezTo>
                  <a:cubicBezTo>
                    <a:pt x="12496" y="33560"/>
                    <a:pt x="12321" y="34104"/>
                    <a:pt x="12153" y="34649"/>
                  </a:cubicBezTo>
                  <a:cubicBezTo>
                    <a:pt x="11900" y="35447"/>
                    <a:pt x="11647" y="36251"/>
                    <a:pt x="11361" y="37049"/>
                  </a:cubicBezTo>
                  <a:cubicBezTo>
                    <a:pt x="11070" y="37879"/>
                    <a:pt x="10758" y="38702"/>
                    <a:pt x="10382" y="39493"/>
                  </a:cubicBezTo>
                  <a:cubicBezTo>
                    <a:pt x="9915" y="40518"/>
                    <a:pt x="9351" y="41497"/>
                    <a:pt x="8696" y="42412"/>
                  </a:cubicBezTo>
                  <a:cubicBezTo>
                    <a:pt x="8268" y="43015"/>
                    <a:pt x="7795" y="43572"/>
                    <a:pt x="7289" y="44098"/>
                  </a:cubicBezTo>
                  <a:cubicBezTo>
                    <a:pt x="6628" y="44766"/>
                    <a:pt x="5901" y="45356"/>
                    <a:pt x="5097" y="45836"/>
                  </a:cubicBezTo>
                  <a:cubicBezTo>
                    <a:pt x="4578" y="46140"/>
                    <a:pt x="4034" y="46393"/>
                    <a:pt x="3450" y="46581"/>
                  </a:cubicBezTo>
                  <a:cubicBezTo>
                    <a:pt x="3113" y="46685"/>
                    <a:pt x="2769" y="46763"/>
                    <a:pt x="2425" y="46815"/>
                  </a:cubicBezTo>
                  <a:cubicBezTo>
                    <a:pt x="2023" y="46873"/>
                    <a:pt x="1628" y="46873"/>
                    <a:pt x="1232" y="46847"/>
                  </a:cubicBezTo>
                  <a:cubicBezTo>
                    <a:pt x="1193" y="46847"/>
                    <a:pt x="1141" y="46828"/>
                    <a:pt x="1103" y="46821"/>
                  </a:cubicBezTo>
                  <a:cubicBezTo>
                    <a:pt x="1083" y="46821"/>
                    <a:pt x="1064" y="46789"/>
                    <a:pt x="1070" y="46776"/>
                  </a:cubicBezTo>
                  <a:cubicBezTo>
                    <a:pt x="1070" y="46756"/>
                    <a:pt x="1103" y="46730"/>
                    <a:pt x="1116" y="46730"/>
                  </a:cubicBezTo>
                  <a:cubicBezTo>
                    <a:pt x="1141" y="46730"/>
                    <a:pt x="1174" y="46730"/>
                    <a:pt x="1200" y="46743"/>
                  </a:cubicBezTo>
                  <a:cubicBezTo>
                    <a:pt x="1498" y="46776"/>
                    <a:pt x="1796" y="46776"/>
                    <a:pt x="2101" y="46750"/>
                  </a:cubicBezTo>
                  <a:cubicBezTo>
                    <a:pt x="2594" y="46711"/>
                    <a:pt x="3074" y="46607"/>
                    <a:pt x="3547" y="46445"/>
                  </a:cubicBezTo>
                  <a:cubicBezTo>
                    <a:pt x="4189" y="46231"/>
                    <a:pt x="4779" y="45933"/>
                    <a:pt x="5350" y="45570"/>
                  </a:cubicBezTo>
                  <a:cubicBezTo>
                    <a:pt x="5966" y="45168"/>
                    <a:pt x="6530" y="44701"/>
                    <a:pt x="7049" y="44182"/>
                  </a:cubicBezTo>
                  <a:cubicBezTo>
                    <a:pt x="7756" y="43482"/>
                    <a:pt x="8366" y="42723"/>
                    <a:pt x="8917" y="41906"/>
                  </a:cubicBezTo>
                  <a:cubicBezTo>
                    <a:pt x="9513" y="41011"/>
                    <a:pt x="10019" y="40071"/>
                    <a:pt x="10454" y="39091"/>
                  </a:cubicBezTo>
                  <a:cubicBezTo>
                    <a:pt x="10771" y="38378"/>
                    <a:pt x="11050" y="37645"/>
                    <a:pt x="11310" y="36899"/>
                  </a:cubicBezTo>
                  <a:cubicBezTo>
                    <a:pt x="11575" y="36128"/>
                    <a:pt x="11815" y="35350"/>
                    <a:pt x="12062" y="34571"/>
                  </a:cubicBezTo>
                  <a:cubicBezTo>
                    <a:pt x="12302" y="33793"/>
                    <a:pt x="12548" y="33015"/>
                    <a:pt x="12808" y="32250"/>
                  </a:cubicBezTo>
                  <a:cubicBezTo>
                    <a:pt x="12885" y="32010"/>
                    <a:pt x="12970" y="31783"/>
                    <a:pt x="13048" y="31556"/>
                  </a:cubicBezTo>
                  <a:cubicBezTo>
                    <a:pt x="13067" y="31517"/>
                    <a:pt x="13067" y="31485"/>
                    <a:pt x="13060" y="31446"/>
                  </a:cubicBezTo>
                  <a:cubicBezTo>
                    <a:pt x="13067" y="31439"/>
                    <a:pt x="13073" y="31446"/>
                    <a:pt x="13067" y="31452"/>
                  </a:cubicBezTo>
                  <a:lnTo>
                    <a:pt x="13067" y="31446"/>
                  </a:lnTo>
                  <a:cubicBezTo>
                    <a:pt x="12950" y="31705"/>
                    <a:pt x="12834" y="31958"/>
                    <a:pt x="12717" y="32217"/>
                  </a:cubicBezTo>
                  <a:cubicBezTo>
                    <a:pt x="12393" y="32976"/>
                    <a:pt x="12062" y="33728"/>
                    <a:pt x="11738" y="34494"/>
                  </a:cubicBezTo>
                  <a:cubicBezTo>
                    <a:pt x="11407" y="35265"/>
                    <a:pt x="11083" y="36030"/>
                    <a:pt x="10726" y="36789"/>
                  </a:cubicBezTo>
                  <a:cubicBezTo>
                    <a:pt x="10350" y="37574"/>
                    <a:pt x="9954" y="38346"/>
                    <a:pt x="9507" y="39098"/>
                  </a:cubicBezTo>
                  <a:cubicBezTo>
                    <a:pt x="9020" y="39908"/>
                    <a:pt x="8495" y="40687"/>
                    <a:pt x="7912" y="41413"/>
                  </a:cubicBezTo>
                  <a:cubicBezTo>
                    <a:pt x="7386" y="42074"/>
                    <a:pt x="6816" y="42690"/>
                    <a:pt x="6193" y="43248"/>
                  </a:cubicBezTo>
                  <a:cubicBezTo>
                    <a:pt x="5635" y="43754"/>
                    <a:pt x="5032" y="44201"/>
                    <a:pt x="4390" y="44584"/>
                  </a:cubicBezTo>
                  <a:cubicBezTo>
                    <a:pt x="3872" y="44895"/>
                    <a:pt x="3333" y="45155"/>
                    <a:pt x="2756" y="45336"/>
                  </a:cubicBezTo>
                  <a:cubicBezTo>
                    <a:pt x="2412" y="45446"/>
                    <a:pt x="2075" y="45524"/>
                    <a:pt x="1725" y="45576"/>
                  </a:cubicBezTo>
                  <a:cubicBezTo>
                    <a:pt x="1505" y="45609"/>
                    <a:pt x="1297" y="45622"/>
                    <a:pt x="1077" y="45615"/>
                  </a:cubicBezTo>
                  <a:cubicBezTo>
                    <a:pt x="1051" y="45615"/>
                    <a:pt x="1018" y="45615"/>
                    <a:pt x="999" y="45609"/>
                  </a:cubicBezTo>
                  <a:cubicBezTo>
                    <a:pt x="979" y="45609"/>
                    <a:pt x="966" y="45589"/>
                    <a:pt x="966" y="45576"/>
                  </a:cubicBezTo>
                  <a:cubicBezTo>
                    <a:pt x="966" y="45557"/>
                    <a:pt x="979" y="45524"/>
                    <a:pt x="986" y="45518"/>
                  </a:cubicBezTo>
                  <a:cubicBezTo>
                    <a:pt x="1018" y="45518"/>
                    <a:pt x="1051" y="45511"/>
                    <a:pt x="1083" y="45511"/>
                  </a:cubicBezTo>
                  <a:cubicBezTo>
                    <a:pt x="1278" y="45511"/>
                    <a:pt x="1466" y="45492"/>
                    <a:pt x="1654" y="45466"/>
                  </a:cubicBezTo>
                  <a:cubicBezTo>
                    <a:pt x="1894" y="45433"/>
                    <a:pt x="2140" y="45388"/>
                    <a:pt x="2374" y="45330"/>
                  </a:cubicBezTo>
                  <a:cubicBezTo>
                    <a:pt x="3080" y="45142"/>
                    <a:pt x="3735" y="44850"/>
                    <a:pt x="4358" y="44487"/>
                  </a:cubicBezTo>
                  <a:cubicBezTo>
                    <a:pt x="4955" y="44136"/>
                    <a:pt x="5493" y="43728"/>
                    <a:pt x="6012" y="43274"/>
                  </a:cubicBezTo>
                  <a:cubicBezTo>
                    <a:pt x="6550" y="42794"/>
                    <a:pt x="7043" y="42275"/>
                    <a:pt x="7503" y="41724"/>
                  </a:cubicBezTo>
                  <a:cubicBezTo>
                    <a:pt x="8366" y="40713"/>
                    <a:pt x="9105" y="39617"/>
                    <a:pt x="9753" y="38462"/>
                  </a:cubicBezTo>
                  <a:cubicBezTo>
                    <a:pt x="10175" y="37717"/>
                    <a:pt x="10544" y="36958"/>
                    <a:pt x="10895" y="36180"/>
                  </a:cubicBezTo>
                  <a:cubicBezTo>
                    <a:pt x="11232" y="35427"/>
                    <a:pt x="11550" y="34662"/>
                    <a:pt x="11867" y="33903"/>
                  </a:cubicBezTo>
                  <a:cubicBezTo>
                    <a:pt x="12166" y="33190"/>
                    <a:pt x="12457" y="32477"/>
                    <a:pt x="12782" y="31776"/>
                  </a:cubicBezTo>
                  <a:cubicBezTo>
                    <a:pt x="12918" y="31478"/>
                    <a:pt x="13067" y="31180"/>
                    <a:pt x="13210" y="30875"/>
                  </a:cubicBezTo>
                  <a:cubicBezTo>
                    <a:pt x="13262" y="30778"/>
                    <a:pt x="13287" y="30681"/>
                    <a:pt x="13300" y="30583"/>
                  </a:cubicBezTo>
                  <a:cubicBezTo>
                    <a:pt x="13300" y="30577"/>
                    <a:pt x="13294" y="30570"/>
                    <a:pt x="13294" y="30570"/>
                  </a:cubicBezTo>
                  <a:cubicBezTo>
                    <a:pt x="13287" y="30570"/>
                    <a:pt x="13268" y="30570"/>
                    <a:pt x="13268" y="30577"/>
                  </a:cubicBezTo>
                  <a:cubicBezTo>
                    <a:pt x="13236" y="30616"/>
                    <a:pt x="13203" y="30668"/>
                    <a:pt x="13177" y="30713"/>
                  </a:cubicBezTo>
                  <a:cubicBezTo>
                    <a:pt x="12808" y="31316"/>
                    <a:pt x="12451" y="31926"/>
                    <a:pt x="12101" y="32542"/>
                  </a:cubicBezTo>
                  <a:lnTo>
                    <a:pt x="10985" y="34584"/>
                  </a:lnTo>
                  <a:cubicBezTo>
                    <a:pt x="10583" y="35304"/>
                    <a:pt x="10181" y="36024"/>
                    <a:pt x="9740" y="36731"/>
                  </a:cubicBezTo>
                  <a:cubicBezTo>
                    <a:pt x="9111" y="37762"/>
                    <a:pt x="8424" y="38754"/>
                    <a:pt x="7665" y="39694"/>
                  </a:cubicBezTo>
                  <a:cubicBezTo>
                    <a:pt x="7107" y="40395"/>
                    <a:pt x="6511" y="41069"/>
                    <a:pt x="5849" y="41685"/>
                  </a:cubicBezTo>
                  <a:cubicBezTo>
                    <a:pt x="5324" y="42185"/>
                    <a:pt x="4766" y="42645"/>
                    <a:pt x="4157" y="43060"/>
                  </a:cubicBezTo>
                  <a:cubicBezTo>
                    <a:pt x="3664" y="43404"/>
                    <a:pt x="3145" y="43696"/>
                    <a:pt x="2594" y="43929"/>
                  </a:cubicBezTo>
                  <a:cubicBezTo>
                    <a:pt x="2185" y="44098"/>
                    <a:pt x="1764" y="44234"/>
                    <a:pt x="1336" y="44325"/>
                  </a:cubicBezTo>
                  <a:cubicBezTo>
                    <a:pt x="1200" y="44357"/>
                    <a:pt x="1064" y="44376"/>
                    <a:pt x="921" y="44396"/>
                  </a:cubicBezTo>
                  <a:cubicBezTo>
                    <a:pt x="902" y="44396"/>
                    <a:pt x="882" y="44409"/>
                    <a:pt x="856" y="44396"/>
                  </a:cubicBezTo>
                  <a:cubicBezTo>
                    <a:pt x="843" y="44396"/>
                    <a:pt x="837" y="44383"/>
                    <a:pt x="824" y="44363"/>
                  </a:cubicBezTo>
                  <a:cubicBezTo>
                    <a:pt x="817" y="44350"/>
                    <a:pt x="837" y="44318"/>
                    <a:pt x="850" y="44312"/>
                  </a:cubicBezTo>
                  <a:cubicBezTo>
                    <a:pt x="902" y="44299"/>
                    <a:pt x="947" y="44286"/>
                    <a:pt x="999" y="44279"/>
                  </a:cubicBezTo>
                  <a:cubicBezTo>
                    <a:pt x="1440" y="44214"/>
                    <a:pt x="1881" y="44091"/>
                    <a:pt x="2302" y="43929"/>
                  </a:cubicBezTo>
                  <a:cubicBezTo>
                    <a:pt x="2886" y="43708"/>
                    <a:pt x="3431" y="43417"/>
                    <a:pt x="3949" y="43079"/>
                  </a:cubicBezTo>
                  <a:cubicBezTo>
                    <a:pt x="4572" y="42671"/>
                    <a:pt x="5143" y="42191"/>
                    <a:pt x="5687" y="41685"/>
                  </a:cubicBezTo>
                  <a:cubicBezTo>
                    <a:pt x="6174" y="41218"/>
                    <a:pt x="6628" y="40732"/>
                    <a:pt x="7069" y="40226"/>
                  </a:cubicBezTo>
                  <a:cubicBezTo>
                    <a:pt x="7963" y="39176"/>
                    <a:pt x="8774" y="38060"/>
                    <a:pt x="9513" y="36886"/>
                  </a:cubicBezTo>
                  <a:cubicBezTo>
                    <a:pt x="9954" y="36186"/>
                    <a:pt x="10356" y="35479"/>
                    <a:pt x="10752" y="34759"/>
                  </a:cubicBezTo>
                  <a:lnTo>
                    <a:pt x="11900" y="32671"/>
                  </a:lnTo>
                  <a:cubicBezTo>
                    <a:pt x="12289" y="31958"/>
                    <a:pt x="12691" y="31251"/>
                    <a:pt x="13132" y="30551"/>
                  </a:cubicBezTo>
                  <a:cubicBezTo>
                    <a:pt x="13210" y="30421"/>
                    <a:pt x="13294" y="30291"/>
                    <a:pt x="13372" y="30175"/>
                  </a:cubicBezTo>
                  <a:cubicBezTo>
                    <a:pt x="13404" y="30123"/>
                    <a:pt x="13430" y="30064"/>
                    <a:pt x="13443" y="30013"/>
                  </a:cubicBezTo>
                  <a:cubicBezTo>
                    <a:pt x="13463" y="29948"/>
                    <a:pt x="13488" y="29870"/>
                    <a:pt x="13501" y="29805"/>
                  </a:cubicBezTo>
                  <a:cubicBezTo>
                    <a:pt x="13501" y="29799"/>
                    <a:pt x="13501" y="29786"/>
                    <a:pt x="13488" y="29786"/>
                  </a:cubicBezTo>
                  <a:cubicBezTo>
                    <a:pt x="13476" y="29786"/>
                    <a:pt x="13476" y="29786"/>
                    <a:pt x="13469" y="29792"/>
                  </a:cubicBezTo>
                  <a:cubicBezTo>
                    <a:pt x="13443" y="29818"/>
                    <a:pt x="13430" y="29837"/>
                    <a:pt x="13404" y="29863"/>
                  </a:cubicBezTo>
                  <a:cubicBezTo>
                    <a:pt x="12872" y="30505"/>
                    <a:pt x="12360" y="31160"/>
                    <a:pt x="11880" y="31835"/>
                  </a:cubicBezTo>
                  <a:cubicBezTo>
                    <a:pt x="11381" y="32542"/>
                    <a:pt x="10882" y="33261"/>
                    <a:pt x="10389" y="33975"/>
                  </a:cubicBezTo>
                  <a:cubicBezTo>
                    <a:pt x="9896" y="34695"/>
                    <a:pt x="9390" y="35414"/>
                    <a:pt x="8871" y="36115"/>
                  </a:cubicBezTo>
                  <a:cubicBezTo>
                    <a:pt x="8333" y="36841"/>
                    <a:pt x="7769" y="37567"/>
                    <a:pt x="7179" y="38268"/>
                  </a:cubicBezTo>
                  <a:cubicBezTo>
                    <a:pt x="6550" y="39013"/>
                    <a:pt x="5888" y="39727"/>
                    <a:pt x="5188" y="40401"/>
                  </a:cubicBezTo>
                  <a:cubicBezTo>
                    <a:pt x="4715" y="40849"/>
                    <a:pt x="4228" y="41270"/>
                    <a:pt x="3709" y="41659"/>
                  </a:cubicBezTo>
                  <a:cubicBezTo>
                    <a:pt x="3230" y="42016"/>
                    <a:pt x="2737" y="42340"/>
                    <a:pt x="2211" y="42606"/>
                  </a:cubicBezTo>
                  <a:cubicBezTo>
                    <a:pt x="1790" y="42827"/>
                    <a:pt x="1349" y="43002"/>
                    <a:pt x="895" y="43131"/>
                  </a:cubicBezTo>
                  <a:cubicBezTo>
                    <a:pt x="850" y="43151"/>
                    <a:pt x="791" y="43164"/>
                    <a:pt x="746" y="43177"/>
                  </a:cubicBezTo>
                  <a:cubicBezTo>
                    <a:pt x="733" y="43177"/>
                    <a:pt x="713" y="43164"/>
                    <a:pt x="700" y="43151"/>
                  </a:cubicBezTo>
                  <a:cubicBezTo>
                    <a:pt x="688" y="43131"/>
                    <a:pt x="694" y="43099"/>
                    <a:pt x="713" y="43092"/>
                  </a:cubicBezTo>
                  <a:cubicBezTo>
                    <a:pt x="733" y="43066"/>
                    <a:pt x="765" y="43060"/>
                    <a:pt x="798" y="43054"/>
                  </a:cubicBezTo>
                  <a:cubicBezTo>
                    <a:pt x="1083" y="42969"/>
                    <a:pt x="1362" y="42872"/>
                    <a:pt x="1628" y="42762"/>
                  </a:cubicBezTo>
                  <a:cubicBezTo>
                    <a:pt x="2088" y="42561"/>
                    <a:pt x="2536" y="42321"/>
                    <a:pt x="2964" y="42048"/>
                  </a:cubicBezTo>
                  <a:cubicBezTo>
                    <a:pt x="3554" y="41672"/>
                    <a:pt x="4099" y="41244"/>
                    <a:pt x="4624" y="40784"/>
                  </a:cubicBezTo>
                  <a:cubicBezTo>
                    <a:pt x="5130" y="40336"/>
                    <a:pt x="5609" y="39857"/>
                    <a:pt x="6063" y="39364"/>
                  </a:cubicBezTo>
                  <a:cubicBezTo>
                    <a:pt x="7010" y="38346"/>
                    <a:pt x="7886" y="37263"/>
                    <a:pt x="8722" y="36147"/>
                  </a:cubicBezTo>
                  <a:cubicBezTo>
                    <a:pt x="9306" y="35369"/>
                    <a:pt x="9863" y="34571"/>
                    <a:pt x="10415" y="33774"/>
                  </a:cubicBezTo>
                  <a:cubicBezTo>
                    <a:pt x="10882" y="33080"/>
                    <a:pt x="11355" y="32399"/>
                    <a:pt x="11841" y="31718"/>
                  </a:cubicBezTo>
                  <a:cubicBezTo>
                    <a:pt x="12295" y="31096"/>
                    <a:pt x="12756" y="30479"/>
                    <a:pt x="13249" y="29883"/>
                  </a:cubicBezTo>
                  <a:cubicBezTo>
                    <a:pt x="13359" y="29760"/>
                    <a:pt x="13463" y="29630"/>
                    <a:pt x="13566" y="29507"/>
                  </a:cubicBezTo>
                  <a:cubicBezTo>
                    <a:pt x="13599" y="29468"/>
                    <a:pt x="13631" y="29416"/>
                    <a:pt x="13651" y="29371"/>
                  </a:cubicBezTo>
                  <a:lnTo>
                    <a:pt x="13722" y="29150"/>
                  </a:lnTo>
                  <a:cubicBezTo>
                    <a:pt x="13728" y="29124"/>
                    <a:pt x="13735" y="29105"/>
                    <a:pt x="13722" y="29072"/>
                  </a:cubicBezTo>
                  <a:lnTo>
                    <a:pt x="13728" y="29079"/>
                  </a:lnTo>
                  <a:lnTo>
                    <a:pt x="13722" y="29079"/>
                  </a:lnTo>
                  <a:cubicBezTo>
                    <a:pt x="13690" y="29079"/>
                    <a:pt x="13664" y="29111"/>
                    <a:pt x="13638" y="29124"/>
                  </a:cubicBezTo>
                  <a:cubicBezTo>
                    <a:pt x="13469" y="29280"/>
                    <a:pt x="13294" y="29442"/>
                    <a:pt x="13119" y="29598"/>
                  </a:cubicBezTo>
                  <a:cubicBezTo>
                    <a:pt x="12632" y="30051"/>
                    <a:pt x="12166" y="30531"/>
                    <a:pt x="11712" y="31024"/>
                  </a:cubicBezTo>
                  <a:cubicBezTo>
                    <a:pt x="11154" y="31634"/>
                    <a:pt x="10616" y="32250"/>
                    <a:pt x="10090" y="32879"/>
                  </a:cubicBezTo>
                  <a:lnTo>
                    <a:pt x="7976" y="35382"/>
                  </a:lnTo>
                  <a:cubicBezTo>
                    <a:pt x="7231" y="36257"/>
                    <a:pt x="6465" y="37126"/>
                    <a:pt x="5681" y="37969"/>
                  </a:cubicBezTo>
                  <a:cubicBezTo>
                    <a:pt x="5110" y="38579"/>
                    <a:pt x="4527" y="39169"/>
                    <a:pt x="3910" y="39727"/>
                  </a:cubicBezTo>
                  <a:cubicBezTo>
                    <a:pt x="3372" y="40226"/>
                    <a:pt x="2802" y="40687"/>
                    <a:pt x="2185" y="41102"/>
                  </a:cubicBezTo>
                  <a:cubicBezTo>
                    <a:pt x="1738" y="41400"/>
                    <a:pt x="1271" y="41666"/>
                    <a:pt x="778" y="41886"/>
                  </a:cubicBezTo>
                  <a:cubicBezTo>
                    <a:pt x="733" y="41899"/>
                    <a:pt x="688" y="41925"/>
                    <a:pt x="636" y="41945"/>
                  </a:cubicBezTo>
                  <a:cubicBezTo>
                    <a:pt x="616" y="41951"/>
                    <a:pt x="597" y="41951"/>
                    <a:pt x="571" y="41932"/>
                  </a:cubicBezTo>
                  <a:cubicBezTo>
                    <a:pt x="558" y="41925"/>
                    <a:pt x="551" y="41886"/>
                    <a:pt x="564" y="41880"/>
                  </a:cubicBezTo>
                  <a:cubicBezTo>
                    <a:pt x="584" y="41860"/>
                    <a:pt x="597" y="41854"/>
                    <a:pt x="623" y="41847"/>
                  </a:cubicBezTo>
                  <a:cubicBezTo>
                    <a:pt x="726" y="41795"/>
                    <a:pt x="843" y="41750"/>
                    <a:pt x="947" y="41692"/>
                  </a:cubicBezTo>
                  <a:cubicBezTo>
                    <a:pt x="1498" y="41426"/>
                    <a:pt x="2010" y="41102"/>
                    <a:pt x="2503" y="40745"/>
                  </a:cubicBezTo>
                  <a:cubicBezTo>
                    <a:pt x="3022" y="40369"/>
                    <a:pt x="3515" y="39954"/>
                    <a:pt x="3988" y="39519"/>
                  </a:cubicBezTo>
                  <a:cubicBezTo>
                    <a:pt x="4552" y="39001"/>
                    <a:pt x="5078" y="38449"/>
                    <a:pt x="5609" y="37879"/>
                  </a:cubicBezTo>
                  <a:cubicBezTo>
                    <a:pt x="6537" y="36873"/>
                    <a:pt x="7438" y="35849"/>
                    <a:pt x="8333" y="34798"/>
                  </a:cubicBezTo>
                  <a:cubicBezTo>
                    <a:pt x="8988" y="34033"/>
                    <a:pt x="9637" y="33255"/>
                    <a:pt x="10291" y="32483"/>
                  </a:cubicBezTo>
                  <a:cubicBezTo>
                    <a:pt x="10810" y="31874"/>
                    <a:pt x="11336" y="31277"/>
                    <a:pt x="11887" y="30693"/>
                  </a:cubicBezTo>
                  <a:cubicBezTo>
                    <a:pt x="12470" y="30077"/>
                    <a:pt x="13080" y="29481"/>
                    <a:pt x="13722" y="28923"/>
                  </a:cubicBezTo>
                  <a:cubicBezTo>
                    <a:pt x="13735" y="28910"/>
                    <a:pt x="13754" y="28891"/>
                    <a:pt x="13767" y="28884"/>
                  </a:cubicBezTo>
                  <a:cubicBezTo>
                    <a:pt x="13826" y="28845"/>
                    <a:pt x="13858" y="28793"/>
                    <a:pt x="13884" y="28729"/>
                  </a:cubicBezTo>
                  <a:cubicBezTo>
                    <a:pt x="13916" y="28638"/>
                    <a:pt x="13949" y="28541"/>
                    <a:pt x="13981" y="28456"/>
                  </a:cubicBezTo>
                  <a:cubicBezTo>
                    <a:pt x="13981" y="28443"/>
                    <a:pt x="13975" y="28437"/>
                    <a:pt x="13975" y="28430"/>
                  </a:cubicBezTo>
                  <a:lnTo>
                    <a:pt x="13955" y="28430"/>
                  </a:lnTo>
                  <a:cubicBezTo>
                    <a:pt x="13929" y="28443"/>
                    <a:pt x="13910" y="28456"/>
                    <a:pt x="13884" y="28469"/>
                  </a:cubicBezTo>
                  <a:cubicBezTo>
                    <a:pt x="13022" y="29027"/>
                    <a:pt x="12205" y="29636"/>
                    <a:pt x="11426" y="30304"/>
                  </a:cubicBezTo>
                  <a:cubicBezTo>
                    <a:pt x="10681" y="30940"/>
                    <a:pt x="9961" y="31614"/>
                    <a:pt x="9260" y="32302"/>
                  </a:cubicBezTo>
                  <a:cubicBezTo>
                    <a:pt x="8190" y="33365"/>
                    <a:pt x="7153" y="34461"/>
                    <a:pt x="6128" y="35557"/>
                  </a:cubicBezTo>
                  <a:cubicBezTo>
                    <a:pt x="5421" y="36309"/>
                    <a:pt x="4721" y="37055"/>
                    <a:pt x="4008" y="37794"/>
                  </a:cubicBezTo>
                  <a:cubicBezTo>
                    <a:pt x="3586" y="38222"/>
                    <a:pt x="3158" y="38650"/>
                    <a:pt x="2711" y="39059"/>
                  </a:cubicBezTo>
                  <a:cubicBezTo>
                    <a:pt x="2185" y="39532"/>
                    <a:pt x="1641" y="39980"/>
                    <a:pt x="1057" y="40388"/>
                  </a:cubicBezTo>
                  <a:cubicBezTo>
                    <a:pt x="895" y="40499"/>
                    <a:pt x="726" y="40602"/>
                    <a:pt x="558" y="40719"/>
                  </a:cubicBezTo>
                  <a:cubicBezTo>
                    <a:pt x="538" y="40725"/>
                    <a:pt x="519" y="40732"/>
                    <a:pt x="499" y="40732"/>
                  </a:cubicBezTo>
                  <a:cubicBezTo>
                    <a:pt x="486" y="40732"/>
                    <a:pt x="467" y="40725"/>
                    <a:pt x="461" y="40713"/>
                  </a:cubicBezTo>
                  <a:cubicBezTo>
                    <a:pt x="454" y="40700"/>
                    <a:pt x="461" y="40680"/>
                    <a:pt x="461" y="40661"/>
                  </a:cubicBezTo>
                  <a:cubicBezTo>
                    <a:pt x="461" y="40654"/>
                    <a:pt x="467" y="40648"/>
                    <a:pt x="486" y="40635"/>
                  </a:cubicBezTo>
                  <a:cubicBezTo>
                    <a:pt x="506" y="40622"/>
                    <a:pt x="532" y="40602"/>
                    <a:pt x="551" y="40596"/>
                  </a:cubicBezTo>
                  <a:cubicBezTo>
                    <a:pt x="1070" y="40272"/>
                    <a:pt x="1563" y="39902"/>
                    <a:pt x="2030" y="39500"/>
                  </a:cubicBezTo>
                  <a:cubicBezTo>
                    <a:pt x="2613" y="39013"/>
                    <a:pt x="3165" y="38495"/>
                    <a:pt x="3696" y="37963"/>
                  </a:cubicBezTo>
                  <a:cubicBezTo>
                    <a:pt x="4319" y="37327"/>
                    <a:pt x="4916" y="36679"/>
                    <a:pt x="5519" y="36030"/>
                  </a:cubicBezTo>
                  <a:cubicBezTo>
                    <a:pt x="6602" y="34857"/>
                    <a:pt x="7704" y="33709"/>
                    <a:pt x="8839" y="32574"/>
                  </a:cubicBezTo>
                  <a:cubicBezTo>
                    <a:pt x="9455" y="31965"/>
                    <a:pt x="10071" y="31355"/>
                    <a:pt x="10713" y="30778"/>
                  </a:cubicBezTo>
                  <a:cubicBezTo>
                    <a:pt x="11426" y="30142"/>
                    <a:pt x="12166" y="29533"/>
                    <a:pt x="12944" y="28975"/>
                  </a:cubicBezTo>
                  <a:cubicBezTo>
                    <a:pt x="13268" y="28735"/>
                    <a:pt x="13599" y="28508"/>
                    <a:pt x="13942" y="28294"/>
                  </a:cubicBezTo>
                  <a:cubicBezTo>
                    <a:pt x="13981" y="28268"/>
                    <a:pt x="14014" y="28242"/>
                    <a:pt x="14046" y="28216"/>
                  </a:cubicBezTo>
                  <a:cubicBezTo>
                    <a:pt x="14059" y="28203"/>
                    <a:pt x="14079" y="28184"/>
                    <a:pt x="14085" y="28171"/>
                  </a:cubicBezTo>
                  <a:cubicBezTo>
                    <a:pt x="14137" y="28054"/>
                    <a:pt x="14182" y="27944"/>
                    <a:pt x="14234" y="27821"/>
                  </a:cubicBezTo>
                  <a:lnTo>
                    <a:pt x="14234" y="27808"/>
                  </a:lnTo>
                  <a:cubicBezTo>
                    <a:pt x="14221" y="27795"/>
                    <a:pt x="14215" y="27795"/>
                    <a:pt x="14202" y="27795"/>
                  </a:cubicBezTo>
                  <a:cubicBezTo>
                    <a:pt x="14189" y="27795"/>
                    <a:pt x="14176" y="27808"/>
                    <a:pt x="14169" y="27808"/>
                  </a:cubicBezTo>
                  <a:cubicBezTo>
                    <a:pt x="13398" y="28164"/>
                    <a:pt x="12645" y="28541"/>
                    <a:pt x="11913" y="28981"/>
                  </a:cubicBezTo>
                  <a:cubicBezTo>
                    <a:pt x="11206" y="29409"/>
                    <a:pt x="10538" y="29870"/>
                    <a:pt x="9876" y="30369"/>
                  </a:cubicBezTo>
                  <a:cubicBezTo>
                    <a:pt x="9001" y="31024"/>
                    <a:pt x="8158" y="31738"/>
                    <a:pt x="7347" y="32477"/>
                  </a:cubicBezTo>
                  <a:cubicBezTo>
                    <a:pt x="6401" y="33333"/>
                    <a:pt x="5499" y="34241"/>
                    <a:pt x="4637" y="35174"/>
                  </a:cubicBezTo>
                  <a:cubicBezTo>
                    <a:pt x="4163" y="35687"/>
                    <a:pt x="3696" y="36206"/>
                    <a:pt x="3223" y="36711"/>
                  </a:cubicBezTo>
                  <a:cubicBezTo>
                    <a:pt x="2678" y="37308"/>
                    <a:pt x="2127" y="37892"/>
                    <a:pt x="1556" y="38456"/>
                  </a:cubicBezTo>
                  <a:cubicBezTo>
                    <a:pt x="1219" y="38780"/>
                    <a:pt x="876" y="39098"/>
                    <a:pt x="519" y="39403"/>
                  </a:cubicBezTo>
                  <a:cubicBezTo>
                    <a:pt x="474" y="39435"/>
                    <a:pt x="435" y="39467"/>
                    <a:pt x="389" y="39513"/>
                  </a:cubicBezTo>
                  <a:cubicBezTo>
                    <a:pt x="363" y="39526"/>
                    <a:pt x="331" y="39519"/>
                    <a:pt x="311" y="39487"/>
                  </a:cubicBezTo>
                  <a:cubicBezTo>
                    <a:pt x="305" y="39480"/>
                    <a:pt x="305" y="39461"/>
                    <a:pt x="311" y="39454"/>
                  </a:cubicBezTo>
                  <a:cubicBezTo>
                    <a:pt x="311" y="39448"/>
                    <a:pt x="324" y="39429"/>
                    <a:pt x="331" y="39429"/>
                  </a:cubicBezTo>
                  <a:lnTo>
                    <a:pt x="389" y="39370"/>
                  </a:lnTo>
                  <a:cubicBezTo>
                    <a:pt x="1057" y="38799"/>
                    <a:pt x="1686" y="38183"/>
                    <a:pt x="2289" y="37548"/>
                  </a:cubicBezTo>
                  <a:cubicBezTo>
                    <a:pt x="2840" y="36971"/>
                    <a:pt x="3379" y="36381"/>
                    <a:pt x="3923" y="35791"/>
                  </a:cubicBezTo>
                  <a:cubicBezTo>
                    <a:pt x="4416" y="35246"/>
                    <a:pt x="4916" y="34695"/>
                    <a:pt x="5434" y="34169"/>
                  </a:cubicBezTo>
                  <a:cubicBezTo>
                    <a:pt x="6692" y="32879"/>
                    <a:pt x="8028" y="31679"/>
                    <a:pt x="9455" y="30570"/>
                  </a:cubicBezTo>
                  <a:cubicBezTo>
                    <a:pt x="10246" y="29954"/>
                    <a:pt x="11070" y="29377"/>
                    <a:pt x="11932" y="28865"/>
                  </a:cubicBezTo>
                  <a:cubicBezTo>
                    <a:pt x="12587" y="28476"/>
                    <a:pt x="13262" y="28132"/>
                    <a:pt x="13949" y="27808"/>
                  </a:cubicBezTo>
                  <a:cubicBezTo>
                    <a:pt x="14066" y="27756"/>
                    <a:pt x="14176" y="27697"/>
                    <a:pt x="14286" y="27652"/>
                  </a:cubicBezTo>
                  <a:cubicBezTo>
                    <a:pt x="14312" y="27646"/>
                    <a:pt x="14338" y="27626"/>
                    <a:pt x="14344" y="27594"/>
                  </a:cubicBezTo>
                  <a:cubicBezTo>
                    <a:pt x="14403" y="27471"/>
                    <a:pt x="14461" y="27360"/>
                    <a:pt x="14507" y="27244"/>
                  </a:cubicBezTo>
                  <a:cubicBezTo>
                    <a:pt x="14494" y="27224"/>
                    <a:pt x="14468" y="27224"/>
                    <a:pt x="14448" y="27231"/>
                  </a:cubicBezTo>
                  <a:cubicBezTo>
                    <a:pt x="14312" y="27270"/>
                    <a:pt x="14182" y="27308"/>
                    <a:pt x="14046" y="27354"/>
                  </a:cubicBezTo>
                  <a:cubicBezTo>
                    <a:pt x="13404" y="27555"/>
                    <a:pt x="12775" y="27762"/>
                    <a:pt x="12159" y="28022"/>
                  </a:cubicBezTo>
                  <a:cubicBezTo>
                    <a:pt x="11303" y="28372"/>
                    <a:pt x="10486" y="28793"/>
                    <a:pt x="9695" y="29254"/>
                  </a:cubicBezTo>
                  <a:cubicBezTo>
                    <a:pt x="7976" y="30272"/>
                    <a:pt x="6401" y="31478"/>
                    <a:pt x="4980" y="32872"/>
                  </a:cubicBezTo>
                  <a:cubicBezTo>
                    <a:pt x="4351" y="33495"/>
                    <a:pt x="3748" y="34163"/>
                    <a:pt x="3178" y="34844"/>
                  </a:cubicBezTo>
                  <a:cubicBezTo>
                    <a:pt x="2639" y="35479"/>
                    <a:pt x="2114" y="36121"/>
                    <a:pt x="1576" y="36763"/>
                  </a:cubicBezTo>
                  <a:cubicBezTo>
                    <a:pt x="1187" y="37230"/>
                    <a:pt x="791" y="37704"/>
                    <a:pt x="376" y="38164"/>
                  </a:cubicBezTo>
                  <a:cubicBezTo>
                    <a:pt x="337" y="38216"/>
                    <a:pt x="298" y="38255"/>
                    <a:pt x="260" y="38294"/>
                  </a:cubicBezTo>
                  <a:cubicBezTo>
                    <a:pt x="240" y="38313"/>
                    <a:pt x="214" y="38313"/>
                    <a:pt x="201" y="38294"/>
                  </a:cubicBezTo>
                  <a:cubicBezTo>
                    <a:pt x="182" y="38281"/>
                    <a:pt x="175" y="38248"/>
                    <a:pt x="182" y="38235"/>
                  </a:cubicBezTo>
                  <a:cubicBezTo>
                    <a:pt x="201" y="38216"/>
                    <a:pt x="227" y="38183"/>
                    <a:pt x="240" y="38157"/>
                  </a:cubicBezTo>
                  <a:cubicBezTo>
                    <a:pt x="389" y="37995"/>
                    <a:pt x="532" y="37833"/>
                    <a:pt x="668" y="37665"/>
                  </a:cubicBezTo>
                  <a:cubicBezTo>
                    <a:pt x="1135" y="37133"/>
                    <a:pt x="1576" y="36595"/>
                    <a:pt x="2023" y="36050"/>
                  </a:cubicBezTo>
                  <a:cubicBezTo>
                    <a:pt x="2542" y="35414"/>
                    <a:pt x="3061" y="34792"/>
                    <a:pt x="3606" y="34176"/>
                  </a:cubicBezTo>
                  <a:cubicBezTo>
                    <a:pt x="4105" y="33612"/>
                    <a:pt x="4617" y="33060"/>
                    <a:pt x="5162" y="32529"/>
                  </a:cubicBezTo>
                  <a:cubicBezTo>
                    <a:pt x="6070" y="31666"/>
                    <a:pt x="7049" y="30869"/>
                    <a:pt x="8080" y="30155"/>
                  </a:cubicBezTo>
                  <a:cubicBezTo>
                    <a:pt x="8852" y="29623"/>
                    <a:pt x="9656" y="29124"/>
                    <a:pt x="10486" y="28683"/>
                  </a:cubicBezTo>
                  <a:cubicBezTo>
                    <a:pt x="11517" y="28138"/>
                    <a:pt x="12581" y="27691"/>
                    <a:pt x="13683" y="27334"/>
                  </a:cubicBezTo>
                  <a:cubicBezTo>
                    <a:pt x="13955" y="27244"/>
                    <a:pt x="14241" y="27159"/>
                    <a:pt x="14526" y="27075"/>
                  </a:cubicBezTo>
                  <a:cubicBezTo>
                    <a:pt x="14571" y="27062"/>
                    <a:pt x="14604" y="27036"/>
                    <a:pt x="14630" y="26984"/>
                  </a:cubicBezTo>
                  <a:cubicBezTo>
                    <a:pt x="14669" y="26900"/>
                    <a:pt x="14721" y="26816"/>
                    <a:pt x="14766" y="26725"/>
                  </a:cubicBezTo>
                  <a:cubicBezTo>
                    <a:pt x="14772" y="26712"/>
                    <a:pt x="14785" y="26686"/>
                    <a:pt x="14785" y="26673"/>
                  </a:cubicBezTo>
                  <a:cubicBezTo>
                    <a:pt x="14753" y="26647"/>
                    <a:pt x="14727" y="26653"/>
                    <a:pt x="14701" y="26660"/>
                  </a:cubicBezTo>
                  <a:cubicBezTo>
                    <a:pt x="14507" y="26692"/>
                    <a:pt x="14312" y="26725"/>
                    <a:pt x="14124" y="26757"/>
                  </a:cubicBezTo>
                  <a:cubicBezTo>
                    <a:pt x="13819" y="26816"/>
                    <a:pt x="13521" y="26880"/>
                    <a:pt x="13223" y="26939"/>
                  </a:cubicBezTo>
                  <a:cubicBezTo>
                    <a:pt x="12302" y="27127"/>
                    <a:pt x="11413" y="27393"/>
                    <a:pt x="10538" y="27723"/>
                  </a:cubicBezTo>
                  <a:cubicBezTo>
                    <a:pt x="9111" y="28262"/>
                    <a:pt x="7775" y="28956"/>
                    <a:pt x="6504" y="29818"/>
                  </a:cubicBezTo>
                  <a:cubicBezTo>
                    <a:pt x="5143" y="30745"/>
                    <a:pt x="3956" y="31861"/>
                    <a:pt x="2925" y="33145"/>
                  </a:cubicBezTo>
                  <a:cubicBezTo>
                    <a:pt x="2406" y="33806"/>
                    <a:pt x="1913" y="34474"/>
                    <a:pt x="1433" y="35168"/>
                  </a:cubicBezTo>
                  <a:cubicBezTo>
                    <a:pt x="1038" y="35739"/>
                    <a:pt x="636" y="36322"/>
                    <a:pt x="240" y="36899"/>
                  </a:cubicBezTo>
                  <a:cubicBezTo>
                    <a:pt x="214" y="36932"/>
                    <a:pt x="195" y="36971"/>
                    <a:pt x="169" y="37003"/>
                  </a:cubicBezTo>
                  <a:cubicBezTo>
                    <a:pt x="136" y="37055"/>
                    <a:pt x="104" y="37081"/>
                    <a:pt x="46" y="37055"/>
                  </a:cubicBezTo>
                  <a:cubicBezTo>
                    <a:pt x="33" y="37049"/>
                    <a:pt x="13" y="37055"/>
                    <a:pt x="0" y="37055"/>
                  </a:cubicBezTo>
                  <a:lnTo>
                    <a:pt x="0" y="37023"/>
                  </a:lnTo>
                  <a:cubicBezTo>
                    <a:pt x="33" y="37003"/>
                    <a:pt x="65" y="36984"/>
                    <a:pt x="84" y="36951"/>
                  </a:cubicBezTo>
                  <a:cubicBezTo>
                    <a:pt x="110" y="36906"/>
                    <a:pt x="143" y="36867"/>
                    <a:pt x="169" y="36828"/>
                  </a:cubicBezTo>
                  <a:cubicBezTo>
                    <a:pt x="603" y="36193"/>
                    <a:pt x="1038" y="35564"/>
                    <a:pt x="1472" y="34928"/>
                  </a:cubicBezTo>
                  <a:cubicBezTo>
                    <a:pt x="1887" y="34331"/>
                    <a:pt x="2315" y="33741"/>
                    <a:pt x="2769" y="33171"/>
                  </a:cubicBezTo>
                  <a:cubicBezTo>
                    <a:pt x="3158" y="32678"/>
                    <a:pt x="3573" y="32198"/>
                    <a:pt x="4021" y="31744"/>
                  </a:cubicBezTo>
                  <a:cubicBezTo>
                    <a:pt x="4669" y="31083"/>
                    <a:pt x="5382" y="30479"/>
                    <a:pt x="6135" y="29935"/>
                  </a:cubicBezTo>
                  <a:cubicBezTo>
                    <a:pt x="7976" y="28631"/>
                    <a:pt x="9980" y="27678"/>
                    <a:pt x="12159" y="27075"/>
                  </a:cubicBezTo>
                  <a:cubicBezTo>
                    <a:pt x="12639" y="26945"/>
                    <a:pt x="13132" y="26835"/>
                    <a:pt x="13618" y="26738"/>
                  </a:cubicBezTo>
                  <a:cubicBezTo>
                    <a:pt x="13988" y="26660"/>
                    <a:pt x="14364" y="26595"/>
                    <a:pt x="14747" y="26530"/>
                  </a:cubicBezTo>
                  <a:cubicBezTo>
                    <a:pt x="14792" y="26524"/>
                    <a:pt x="14844" y="26511"/>
                    <a:pt x="14889" y="26498"/>
                  </a:cubicBezTo>
                  <a:cubicBezTo>
                    <a:pt x="14915" y="26452"/>
                    <a:pt x="14948" y="26401"/>
                    <a:pt x="14974" y="26355"/>
                  </a:cubicBezTo>
                  <a:cubicBezTo>
                    <a:pt x="15382" y="25622"/>
                    <a:pt x="15849" y="24941"/>
                    <a:pt x="16374" y="24293"/>
                  </a:cubicBezTo>
                  <a:cubicBezTo>
                    <a:pt x="17023" y="23508"/>
                    <a:pt x="17743" y="22795"/>
                    <a:pt x="18573" y="22185"/>
                  </a:cubicBezTo>
                  <a:cubicBezTo>
                    <a:pt x="19202" y="21719"/>
                    <a:pt x="19882" y="21323"/>
                    <a:pt x="20615" y="21012"/>
                  </a:cubicBezTo>
                  <a:cubicBezTo>
                    <a:pt x="21121" y="20791"/>
                    <a:pt x="21653" y="20629"/>
                    <a:pt x="22191" y="20499"/>
                  </a:cubicBezTo>
                  <a:cubicBezTo>
                    <a:pt x="22509" y="20428"/>
                    <a:pt x="22833" y="20363"/>
                    <a:pt x="23151" y="20318"/>
                  </a:cubicBezTo>
                  <a:cubicBezTo>
                    <a:pt x="23345" y="20285"/>
                    <a:pt x="23546" y="20259"/>
                    <a:pt x="23747" y="20233"/>
                  </a:cubicBezTo>
                  <a:cubicBezTo>
                    <a:pt x="24033" y="20201"/>
                    <a:pt x="24312" y="20175"/>
                    <a:pt x="24590" y="20136"/>
                  </a:cubicBezTo>
                  <a:cubicBezTo>
                    <a:pt x="24960" y="20091"/>
                    <a:pt x="25304" y="20000"/>
                    <a:pt x="25628" y="19818"/>
                  </a:cubicBezTo>
                  <a:cubicBezTo>
                    <a:pt x="25861" y="19689"/>
                    <a:pt x="26069" y="19540"/>
                    <a:pt x="26225" y="19319"/>
                  </a:cubicBezTo>
                  <a:cubicBezTo>
                    <a:pt x="26276" y="19235"/>
                    <a:pt x="26328" y="19157"/>
                    <a:pt x="26374" y="19066"/>
                  </a:cubicBezTo>
                  <a:cubicBezTo>
                    <a:pt x="26432" y="18943"/>
                    <a:pt x="26490" y="18813"/>
                    <a:pt x="26523" y="18684"/>
                  </a:cubicBezTo>
                  <a:cubicBezTo>
                    <a:pt x="26594" y="18385"/>
                    <a:pt x="26659" y="18081"/>
                    <a:pt x="26711" y="17776"/>
                  </a:cubicBezTo>
                  <a:cubicBezTo>
                    <a:pt x="26743" y="17542"/>
                    <a:pt x="26776" y="17315"/>
                    <a:pt x="26789" y="17082"/>
                  </a:cubicBezTo>
                  <a:cubicBezTo>
                    <a:pt x="26821" y="16621"/>
                    <a:pt x="26847" y="16155"/>
                    <a:pt x="26815" y="15694"/>
                  </a:cubicBezTo>
                  <a:cubicBezTo>
                    <a:pt x="26815" y="15629"/>
                    <a:pt x="26808" y="15564"/>
                    <a:pt x="26808" y="15500"/>
                  </a:cubicBezTo>
                  <a:cubicBezTo>
                    <a:pt x="26795" y="15201"/>
                    <a:pt x="26776" y="14903"/>
                    <a:pt x="26743" y="14611"/>
                  </a:cubicBezTo>
                  <a:cubicBezTo>
                    <a:pt x="26717" y="14352"/>
                    <a:pt x="26692" y="14092"/>
                    <a:pt x="26659" y="13833"/>
                  </a:cubicBezTo>
                  <a:cubicBezTo>
                    <a:pt x="26633" y="13613"/>
                    <a:pt x="26601" y="13386"/>
                    <a:pt x="26581" y="13165"/>
                  </a:cubicBezTo>
                  <a:cubicBezTo>
                    <a:pt x="26555" y="12945"/>
                    <a:pt x="26523" y="12718"/>
                    <a:pt x="26497" y="12504"/>
                  </a:cubicBezTo>
                  <a:cubicBezTo>
                    <a:pt x="26471" y="12264"/>
                    <a:pt x="26439" y="12037"/>
                    <a:pt x="26419" y="11803"/>
                  </a:cubicBezTo>
                  <a:cubicBezTo>
                    <a:pt x="26400" y="11674"/>
                    <a:pt x="26387" y="11544"/>
                    <a:pt x="26374" y="11414"/>
                  </a:cubicBezTo>
                  <a:cubicBezTo>
                    <a:pt x="26361" y="11226"/>
                    <a:pt x="26348" y="11045"/>
                    <a:pt x="26328" y="10863"/>
                  </a:cubicBezTo>
                  <a:cubicBezTo>
                    <a:pt x="26302" y="10610"/>
                    <a:pt x="26296" y="10351"/>
                    <a:pt x="26283" y="10104"/>
                  </a:cubicBezTo>
                  <a:cubicBezTo>
                    <a:pt x="26276" y="9884"/>
                    <a:pt x="26276" y="9663"/>
                    <a:pt x="26283" y="9456"/>
                  </a:cubicBezTo>
                  <a:cubicBezTo>
                    <a:pt x="26283" y="9365"/>
                    <a:pt x="26296" y="9281"/>
                    <a:pt x="26296" y="9196"/>
                  </a:cubicBezTo>
                  <a:cubicBezTo>
                    <a:pt x="26302" y="8943"/>
                    <a:pt x="26328" y="8691"/>
                    <a:pt x="26348" y="8451"/>
                  </a:cubicBezTo>
                  <a:cubicBezTo>
                    <a:pt x="26374" y="8211"/>
                    <a:pt x="26406" y="7984"/>
                    <a:pt x="26445" y="7750"/>
                  </a:cubicBezTo>
                  <a:cubicBezTo>
                    <a:pt x="26594" y="6927"/>
                    <a:pt x="26847" y="6123"/>
                    <a:pt x="27191" y="5357"/>
                  </a:cubicBezTo>
                  <a:cubicBezTo>
                    <a:pt x="27774" y="4086"/>
                    <a:pt x="28585" y="2984"/>
                    <a:pt x="29636" y="2044"/>
                  </a:cubicBezTo>
                  <a:cubicBezTo>
                    <a:pt x="29713" y="1972"/>
                    <a:pt x="29804" y="1901"/>
                    <a:pt x="29895" y="1823"/>
                  </a:cubicBezTo>
                  <a:cubicBezTo>
                    <a:pt x="29908" y="1810"/>
                    <a:pt x="29934" y="1810"/>
                    <a:pt x="29947" y="1823"/>
                  </a:cubicBezTo>
                  <a:cubicBezTo>
                    <a:pt x="29966" y="1836"/>
                    <a:pt x="29973" y="1875"/>
                    <a:pt x="29966" y="1881"/>
                  </a:cubicBezTo>
                  <a:cubicBezTo>
                    <a:pt x="29940" y="1907"/>
                    <a:pt x="29914" y="1933"/>
                    <a:pt x="29895" y="1946"/>
                  </a:cubicBezTo>
                  <a:cubicBezTo>
                    <a:pt x="29700" y="2115"/>
                    <a:pt x="29512" y="2290"/>
                    <a:pt x="29324" y="2465"/>
                  </a:cubicBezTo>
                  <a:cubicBezTo>
                    <a:pt x="28475" y="3308"/>
                    <a:pt x="27800" y="4281"/>
                    <a:pt x="27301" y="5357"/>
                  </a:cubicBezTo>
                  <a:cubicBezTo>
                    <a:pt x="27009" y="5986"/>
                    <a:pt x="26782" y="6641"/>
                    <a:pt x="26627" y="7316"/>
                  </a:cubicBezTo>
                  <a:cubicBezTo>
                    <a:pt x="26562" y="7588"/>
                    <a:pt x="26510" y="7867"/>
                    <a:pt x="26478" y="8146"/>
                  </a:cubicBezTo>
                  <a:cubicBezTo>
                    <a:pt x="26400" y="8749"/>
                    <a:pt x="26374" y="9345"/>
                    <a:pt x="26380" y="9955"/>
                  </a:cubicBezTo>
                  <a:cubicBezTo>
                    <a:pt x="26393" y="10344"/>
                    <a:pt x="26406" y="10727"/>
                    <a:pt x="26439" y="11116"/>
                  </a:cubicBezTo>
                  <a:cubicBezTo>
                    <a:pt x="26458" y="11291"/>
                    <a:pt x="26465" y="11473"/>
                    <a:pt x="26490" y="11648"/>
                  </a:cubicBezTo>
                  <a:cubicBezTo>
                    <a:pt x="26510" y="11888"/>
                    <a:pt x="26542" y="12127"/>
                    <a:pt x="26568" y="12361"/>
                  </a:cubicBezTo>
                  <a:cubicBezTo>
                    <a:pt x="26594" y="12581"/>
                    <a:pt x="26620" y="12808"/>
                    <a:pt x="26653" y="13029"/>
                  </a:cubicBezTo>
                  <a:cubicBezTo>
                    <a:pt x="26672" y="13249"/>
                    <a:pt x="26698" y="13457"/>
                    <a:pt x="26730" y="13677"/>
                  </a:cubicBezTo>
                  <a:cubicBezTo>
                    <a:pt x="26750" y="13833"/>
                    <a:pt x="26763" y="13995"/>
                    <a:pt x="26789" y="14144"/>
                  </a:cubicBezTo>
                  <a:lnTo>
                    <a:pt x="26834" y="14631"/>
                  </a:lnTo>
                  <a:cubicBezTo>
                    <a:pt x="26854" y="14786"/>
                    <a:pt x="26867" y="14948"/>
                    <a:pt x="26880" y="15104"/>
                  </a:cubicBezTo>
                  <a:cubicBezTo>
                    <a:pt x="26912" y="15590"/>
                    <a:pt x="26925" y="16083"/>
                    <a:pt x="26912" y="16570"/>
                  </a:cubicBezTo>
                  <a:cubicBezTo>
                    <a:pt x="26899" y="16829"/>
                    <a:pt x="26886" y="17088"/>
                    <a:pt x="26860" y="17348"/>
                  </a:cubicBezTo>
                  <a:cubicBezTo>
                    <a:pt x="26854" y="17400"/>
                    <a:pt x="26847" y="17445"/>
                    <a:pt x="26860" y="17497"/>
                  </a:cubicBezTo>
                  <a:cubicBezTo>
                    <a:pt x="26893" y="17452"/>
                    <a:pt x="26899" y="17413"/>
                    <a:pt x="26912" y="17374"/>
                  </a:cubicBezTo>
                  <a:cubicBezTo>
                    <a:pt x="26964" y="17121"/>
                    <a:pt x="27016" y="16861"/>
                    <a:pt x="27055" y="16602"/>
                  </a:cubicBezTo>
                  <a:cubicBezTo>
                    <a:pt x="27087" y="16375"/>
                    <a:pt x="27113" y="16148"/>
                    <a:pt x="27139" y="15921"/>
                  </a:cubicBezTo>
                  <a:cubicBezTo>
                    <a:pt x="27152" y="15746"/>
                    <a:pt x="27171" y="15564"/>
                    <a:pt x="27178" y="15389"/>
                  </a:cubicBezTo>
                  <a:cubicBezTo>
                    <a:pt x="27191" y="15013"/>
                    <a:pt x="27210" y="14631"/>
                    <a:pt x="27204" y="14261"/>
                  </a:cubicBezTo>
                  <a:cubicBezTo>
                    <a:pt x="27191" y="13742"/>
                    <a:pt x="27184" y="13230"/>
                    <a:pt x="27158" y="12711"/>
                  </a:cubicBezTo>
                  <a:lnTo>
                    <a:pt x="27158" y="12679"/>
                  </a:lnTo>
                  <a:cubicBezTo>
                    <a:pt x="27145" y="12225"/>
                    <a:pt x="27132" y="11764"/>
                    <a:pt x="27113" y="11310"/>
                  </a:cubicBezTo>
                  <a:cubicBezTo>
                    <a:pt x="27107" y="11025"/>
                    <a:pt x="27094" y="10740"/>
                    <a:pt x="27094" y="10461"/>
                  </a:cubicBezTo>
                  <a:cubicBezTo>
                    <a:pt x="27087" y="10104"/>
                    <a:pt x="27107" y="9754"/>
                    <a:pt x="27126" y="9397"/>
                  </a:cubicBezTo>
                  <a:cubicBezTo>
                    <a:pt x="27184" y="8451"/>
                    <a:pt x="27340" y="7517"/>
                    <a:pt x="27606" y="6609"/>
                  </a:cubicBezTo>
                  <a:cubicBezTo>
                    <a:pt x="28014" y="5273"/>
                    <a:pt x="28643" y="4054"/>
                    <a:pt x="29538" y="2977"/>
                  </a:cubicBezTo>
                  <a:cubicBezTo>
                    <a:pt x="29901" y="2530"/>
                    <a:pt x="30304" y="2128"/>
                    <a:pt x="30751" y="1752"/>
                  </a:cubicBezTo>
                  <a:cubicBezTo>
                    <a:pt x="30790" y="1719"/>
                    <a:pt x="30822" y="1687"/>
                    <a:pt x="30868" y="1661"/>
                  </a:cubicBezTo>
                  <a:cubicBezTo>
                    <a:pt x="30881" y="1655"/>
                    <a:pt x="30900" y="1648"/>
                    <a:pt x="30913" y="1648"/>
                  </a:cubicBezTo>
                  <a:cubicBezTo>
                    <a:pt x="30933" y="1648"/>
                    <a:pt x="30946" y="1655"/>
                    <a:pt x="30952" y="1674"/>
                  </a:cubicBezTo>
                  <a:cubicBezTo>
                    <a:pt x="30965" y="1680"/>
                    <a:pt x="30965" y="1706"/>
                    <a:pt x="30952" y="1713"/>
                  </a:cubicBezTo>
                  <a:cubicBezTo>
                    <a:pt x="30939" y="1739"/>
                    <a:pt x="30913" y="1752"/>
                    <a:pt x="30900" y="1771"/>
                  </a:cubicBezTo>
                  <a:cubicBezTo>
                    <a:pt x="30816" y="1836"/>
                    <a:pt x="30738" y="1901"/>
                    <a:pt x="30660" y="1972"/>
                  </a:cubicBezTo>
                  <a:cubicBezTo>
                    <a:pt x="29901" y="2634"/>
                    <a:pt x="29266" y="3405"/>
                    <a:pt x="28747" y="4274"/>
                  </a:cubicBezTo>
                  <a:cubicBezTo>
                    <a:pt x="28183" y="5228"/>
                    <a:pt x="27768" y="6252"/>
                    <a:pt x="27515" y="7329"/>
                  </a:cubicBezTo>
                  <a:cubicBezTo>
                    <a:pt x="27437" y="7659"/>
                    <a:pt x="27379" y="8003"/>
                    <a:pt x="27340" y="8340"/>
                  </a:cubicBezTo>
                  <a:cubicBezTo>
                    <a:pt x="27301" y="8678"/>
                    <a:pt x="27269" y="9002"/>
                    <a:pt x="27243" y="9333"/>
                  </a:cubicBezTo>
                  <a:cubicBezTo>
                    <a:pt x="27204" y="9955"/>
                    <a:pt x="27204" y="10578"/>
                    <a:pt x="27217" y="11207"/>
                  </a:cubicBezTo>
                  <a:cubicBezTo>
                    <a:pt x="27230" y="11648"/>
                    <a:pt x="27249" y="12095"/>
                    <a:pt x="27269" y="12543"/>
                  </a:cubicBezTo>
                  <a:lnTo>
                    <a:pt x="27269" y="12607"/>
                  </a:lnTo>
                  <a:cubicBezTo>
                    <a:pt x="27282" y="13282"/>
                    <a:pt x="27314" y="13950"/>
                    <a:pt x="27308" y="14631"/>
                  </a:cubicBezTo>
                  <a:cubicBezTo>
                    <a:pt x="27301" y="15007"/>
                    <a:pt x="27282" y="15389"/>
                    <a:pt x="27256" y="15759"/>
                  </a:cubicBezTo>
                  <a:cubicBezTo>
                    <a:pt x="27243" y="16018"/>
                    <a:pt x="27210" y="16278"/>
                    <a:pt x="27178" y="16537"/>
                  </a:cubicBezTo>
                  <a:cubicBezTo>
                    <a:pt x="27120" y="16959"/>
                    <a:pt x="27048" y="17374"/>
                    <a:pt x="26931" y="17789"/>
                  </a:cubicBezTo>
                  <a:cubicBezTo>
                    <a:pt x="26918" y="17834"/>
                    <a:pt x="26912" y="17892"/>
                    <a:pt x="26893" y="17938"/>
                  </a:cubicBezTo>
                  <a:cubicBezTo>
                    <a:pt x="26893" y="17951"/>
                    <a:pt x="26893" y="17951"/>
                    <a:pt x="26906" y="17957"/>
                  </a:cubicBezTo>
                  <a:cubicBezTo>
                    <a:pt x="26931" y="17938"/>
                    <a:pt x="26944" y="17905"/>
                    <a:pt x="26951" y="17886"/>
                  </a:cubicBezTo>
                  <a:cubicBezTo>
                    <a:pt x="27068" y="17607"/>
                    <a:pt x="27165" y="17335"/>
                    <a:pt x="27243" y="17056"/>
                  </a:cubicBezTo>
                  <a:cubicBezTo>
                    <a:pt x="27405" y="16537"/>
                    <a:pt x="27528" y="16018"/>
                    <a:pt x="27606" y="15487"/>
                  </a:cubicBezTo>
                  <a:cubicBezTo>
                    <a:pt x="27664" y="15149"/>
                    <a:pt x="27703" y="14819"/>
                    <a:pt x="27736" y="14481"/>
                  </a:cubicBezTo>
                  <a:cubicBezTo>
                    <a:pt x="27787" y="13982"/>
                    <a:pt x="27820" y="13483"/>
                    <a:pt x="27833" y="12977"/>
                  </a:cubicBezTo>
                  <a:cubicBezTo>
                    <a:pt x="27852" y="12536"/>
                    <a:pt x="27859" y="12089"/>
                    <a:pt x="27865" y="11641"/>
                  </a:cubicBezTo>
                  <a:cubicBezTo>
                    <a:pt x="27878" y="11252"/>
                    <a:pt x="27885" y="10856"/>
                    <a:pt x="27898" y="10467"/>
                  </a:cubicBezTo>
                  <a:cubicBezTo>
                    <a:pt x="27917" y="10091"/>
                    <a:pt x="27930" y="9728"/>
                    <a:pt x="27963" y="9358"/>
                  </a:cubicBezTo>
                  <a:cubicBezTo>
                    <a:pt x="28047" y="8496"/>
                    <a:pt x="28183" y="7646"/>
                    <a:pt x="28416" y="6810"/>
                  </a:cubicBezTo>
                  <a:cubicBezTo>
                    <a:pt x="28721" y="5733"/>
                    <a:pt x="29156" y="4722"/>
                    <a:pt x="29765" y="3782"/>
                  </a:cubicBezTo>
                  <a:cubicBezTo>
                    <a:pt x="30193" y="3114"/>
                    <a:pt x="30699" y="2504"/>
                    <a:pt x="31270" y="1966"/>
                  </a:cubicBezTo>
                  <a:cubicBezTo>
                    <a:pt x="31432" y="1810"/>
                    <a:pt x="31607" y="1661"/>
                    <a:pt x="31782" y="1525"/>
                  </a:cubicBezTo>
                  <a:cubicBezTo>
                    <a:pt x="31808" y="1512"/>
                    <a:pt x="31834" y="1486"/>
                    <a:pt x="31866" y="1466"/>
                  </a:cubicBezTo>
                  <a:cubicBezTo>
                    <a:pt x="31879" y="1460"/>
                    <a:pt x="31899" y="1466"/>
                    <a:pt x="31912" y="1466"/>
                  </a:cubicBezTo>
                  <a:cubicBezTo>
                    <a:pt x="31931" y="1479"/>
                    <a:pt x="31944" y="1512"/>
                    <a:pt x="31931" y="1525"/>
                  </a:cubicBezTo>
                  <a:lnTo>
                    <a:pt x="31847" y="1609"/>
                  </a:lnTo>
                  <a:cubicBezTo>
                    <a:pt x="31711" y="1719"/>
                    <a:pt x="31575" y="1836"/>
                    <a:pt x="31432" y="1953"/>
                  </a:cubicBezTo>
                  <a:cubicBezTo>
                    <a:pt x="30751" y="2562"/>
                    <a:pt x="30193" y="3263"/>
                    <a:pt x="29713" y="4041"/>
                  </a:cubicBezTo>
                  <a:cubicBezTo>
                    <a:pt x="29143" y="4988"/>
                    <a:pt x="28721" y="6006"/>
                    <a:pt x="28442" y="7076"/>
                  </a:cubicBezTo>
                  <a:cubicBezTo>
                    <a:pt x="28345" y="7458"/>
                    <a:pt x="28274" y="7848"/>
                    <a:pt x="28209" y="8243"/>
                  </a:cubicBezTo>
                  <a:cubicBezTo>
                    <a:pt x="28157" y="8554"/>
                    <a:pt x="28125" y="8859"/>
                    <a:pt x="28092" y="9170"/>
                  </a:cubicBezTo>
                  <a:cubicBezTo>
                    <a:pt x="28073" y="9365"/>
                    <a:pt x="28060" y="9559"/>
                    <a:pt x="28053" y="9754"/>
                  </a:cubicBezTo>
                  <a:cubicBezTo>
                    <a:pt x="28040" y="10059"/>
                    <a:pt x="28021" y="10370"/>
                    <a:pt x="28008" y="10688"/>
                  </a:cubicBezTo>
                  <a:cubicBezTo>
                    <a:pt x="27995" y="10895"/>
                    <a:pt x="27995" y="11109"/>
                    <a:pt x="27988" y="11317"/>
                  </a:cubicBezTo>
                  <a:cubicBezTo>
                    <a:pt x="27982" y="11829"/>
                    <a:pt x="27976" y="12341"/>
                    <a:pt x="27956" y="12847"/>
                  </a:cubicBezTo>
                  <a:cubicBezTo>
                    <a:pt x="27950" y="13159"/>
                    <a:pt x="27924" y="13457"/>
                    <a:pt x="27911" y="13768"/>
                  </a:cubicBezTo>
                  <a:cubicBezTo>
                    <a:pt x="27898" y="13950"/>
                    <a:pt x="27885" y="14144"/>
                    <a:pt x="27865" y="14332"/>
                  </a:cubicBezTo>
                  <a:cubicBezTo>
                    <a:pt x="27846" y="14553"/>
                    <a:pt x="27826" y="14780"/>
                    <a:pt x="27794" y="15000"/>
                  </a:cubicBezTo>
                  <a:cubicBezTo>
                    <a:pt x="27762" y="15247"/>
                    <a:pt x="27723" y="15493"/>
                    <a:pt x="27671" y="15733"/>
                  </a:cubicBezTo>
                  <a:cubicBezTo>
                    <a:pt x="27522" y="16589"/>
                    <a:pt x="27295" y="17406"/>
                    <a:pt x="26938" y="18191"/>
                  </a:cubicBezTo>
                  <a:cubicBezTo>
                    <a:pt x="26918" y="18230"/>
                    <a:pt x="26886" y="18275"/>
                    <a:pt x="26893" y="18327"/>
                  </a:cubicBezTo>
                  <a:cubicBezTo>
                    <a:pt x="26854" y="18346"/>
                    <a:pt x="26873" y="18379"/>
                    <a:pt x="26880" y="18411"/>
                  </a:cubicBezTo>
                  <a:cubicBezTo>
                    <a:pt x="26860" y="18411"/>
                    <a:pt x="26860" y="18411"/>
                    <a:pt x="26873" y="18405"/>
                  </a:cubicBezTo>
                  <a:lnTo>
                    <a:pt x="26873" y="18411"/>
                  </a:lnTo>
                  <a:cubicBezTo>
                    <a:pt x="26880" y="18385"/>
                    <a:pt x="26893" y="18353"/>
                    <a:pt x="26886" y="18320"/>
                  </a:cubicBezTo>
                  <a:cubicBezTo>
                    <a:pt x="26893" y="18320"/>
                    <a:pt x="26912" y="18320"/>
                    <a:pt x="26912" y="18314"/>
                  </a:cubicBezTo>
                  <a:cubicBezTo>
                    <a:pt x="26944" y="18256"/>
                    <a:pt x="26983" y="18210"/>
                    <a:pt x="27016" y="18152"/>
                  </a:cubicBezTo>
                  <a:cubicBezTo>
                    <a:pt x="27431" y="17445"/>
                    <a:pt x="27755" y="16699"/>
                    <a:pt x="27995" y="15915"/>
                  </a:cubicBezTo>
                  <a:cubicBezTo>
                    <a:pt x="28151" y="15409"/>
                    <a:pt x="28274" y="14903"/>
                    <a:pt x="28365" y="14371"/>
                  </a:cubicBezTo>
                  <a:cubicBezTo>
                    <a:pt x="28416" y="14034"/>
                    <a:pt x="28468" y="13684"/>
                    <a:pt x="28507" y="13347"/>
                  </a:cubicBezTo>
                  <a:cubicBezTo>
                    <a:pt x="28540" y="13068"/>
                    <a:pt x="28566" y="12795"/>
                    <a:pt x="28592" y="12517"/>
                  </a:cubicBezTo>
                  <a:lnTo>
                    <a:pt x="28637" y="11888"/>
                  </a:lnTo>
                  <a:cubicBezTo>
                    <a:pt x="28656" y="11693"/>
                    <a:pt x="28663" y="11498"/>
                    <a:pt x="28676" y="11304"/>
                  </a:cubicBezTo>
                  <a:cubicBezTo>
                    <a:pt x="28689" y="11148"/>
                    <a:pt x="28695" y="10999"/>
                    <a:pt x="28708" y="10850"/>
                  </a:cubicBezTo>
                  <a:cubicBezTo>
                    <a:pt x="28728" y="10610"/>
                    <a:pt x="28734" y="10377"/>
                    <a:pt x="28754" y="10150"/>
                  </a:cubicBezTo>
                  <a:cubicBezTo>
                    <a:pt x="28767" y="9962"/>
                    <a:pt x="28786" y="9767"/>
                    <a:pt x="28799" y="9585"/>
                  </a:cubicBezTo>
                  <a:cubicBezTo>
                    <a:pt x="28806" y="9462"/>
                    <a:pt x="28825" y="9345"/>
                    <a:pt x="28838" y="9229"/>
                  </a:cubicBezTo>
                  <a:cubicBezTo>
                    <a:pt x="28883" y="8872"/>
                    <a:pt x="28935" y="8515"/>
                    <a:pt x="29000" y="8165"/>
                  </a:cubicBezTo>
                  <a:cubicBezTo>
                    <a:pt x="29097" y="7640"/>
                    <a:pt x="29221" y="7121"/>
                    <a:pt x="29370" y="6609"/>
                  </a:cubicBezTo>
                  <a:cubicBezTo>
                    <a:pt x="29610" y="5779"/>
                    <a:pt x="29927" y="4988"/>
                    <a:pt x="30342" y="4235"/>
                  </a:cubicBezTo>
                  <a:cubicBezTo>
                    <a:pt x="30751" y="3470"/>
                    <a:pt x="31263" y="2776"/>
                    <a:pt x="31873" y="2147"/>
                  </a:cubicBezTo>
                  <a:cubicBezTo>
                    <a:pt x="32158" y="1856"/>
                    <a:pt x="32457" y="1596"/>
                    <a:pt x="32774" y="1350"/>
                  </a:cubicBezTo>
                  <a:cubicBezTo>
                    <a:pt x="32794" y="1330"/>
                    <a:pt x="32826" y="1317"/>
                    <a:pt x="32852" y="1298"/>
                  </a:cubicBezTo>
                  <a:cubicBezTo>
                    <a:pt x="32872" y="1291"/>
                    <a:pt x="32885" y="1298"/>
                    <a:pt x="32891" y="1304"/>
                  </a:cubicBezTo>
                  <a:cubicBezTo>
                    <a:pt x="32910" y="1324"/>
                    <a:pt x="32917" y="1350"/>
                    <a:pt x="32904" y="1363"/>
                  </a:cubicBezTo>
                  <a:cubicBezTo>
                    <a:pt x="32878" y="1389"/>
                    <a:pt x="32852" y="1415"/>
                    <a:pt x="32826" y="1428"/>
                  </a:cubicBezTo>
                  <a:cubicBezTo>
                    <a:pt x="32645" y="1577"/>
                    <a:pt x="32463" y="1719"/>
                    <a:pt x="32294" y="1881"/>
                  </a:cubicBezTo>
                  <a:cubicBezTo>
                    <a:pt x="31659" y="2465"/>
                    <a:pt x="31127" y="3120"/>
                    <a:pt x="30673" y="3853"/>
                  </a:cubicBezTo>
                  <a:cubicBezTo>
                    <a:pt x="30226" y="4579"/>
                    <a:pt x="29869" y="5357"/>
                    <a:pt x="29597" y="6168"/>
                  </a:cubicBezTo>
                  <a:cubicBezTo>
                    <a:pt x="29389" y="6771"/>
                    <a:pt x="29240" y="7381"/>
                    <a:pt x="29130" y="8003"/>
                  </a:cubicBezTo>
                  <a:cubicBezTo>
                    <a:pt x="29065" y="8373"/>
                    <a:pt x="29013" y="8755"/>
                    <a:pt x="28968" y="9132"/>
                  </a:cubicBezTo>
                  <a:cubicBezTo>
                    <a:pt x="28929" y="9462"/>
                    <a:pt x="28896" y="9799"/>
                    <a:pt x="28870" y="10137"/>
                  </a:cubicBezTo>
                  <a:cubicBezTo>
                    <a:pt x="28851" y="10513"/>
                    <a:pt x="28819" y="10902"/>
                    <a:pt x="28793" y="11284"/>
                  </a:cubicBezTo>
                  <a:cubicBezTo>
                    <a:pt x="28773" y="11537"/>
                    <a:pt x="28767" y="11797"/>
                    <a:pt x="28741" y="12050"/>
                  </a:cubicBezTo>
                  <a:cubicBezTo>
                    <a:pt x="28728" y="12251"/>
                    <a:pt x="28708" y="12458"/>
                    <a:pt x="28695" y="12666"/>
                  </a:cubicBezTo>
                  <a:cubicBezTo>
                    <a:pt x="28689" y="12795"/>
                    <a:pt x="28669" y="12925"/>
                    <a:pt x="28656" y="13055"/>
                  </a:cubicBezTo>
                  <a:cubicBezTo>
                    <a:pt x="28572" y="13833"/>
                    <a:pt x="28449" y="14598"/>
                    <a:pt x="28254" y="15363"/>
                  </a:cubicBezTo>
                  <a:cubicBezTo>
                    <a:pt x="28073" y="16083"/>
                    <a:pt x="27833" y="16790"/>
                    <a:pt x="27509" y="17464"/>
                  </a:cubicBezTo>
                  <a:cubicBezTo>
                    <a:pt x="27334" y="17828"/>
                    <a:pt x="27139" y="18178"/>
                    <a:pt x="26918" y="18509"/>
                  </a:cubicBezTo>
                  <a:cubicBezTo>
                    <a:pt x="26893" y="18547"/>
                    <a:pt x="26873" y="18580"/>
                    <a:pt x="26847" y="18612"/>
                  </a:cubicBezTo>
                  <a:cubicBezTo>
                    <a:pt x="26821" y="18645"/>
                    <a:pt x="26828" y="18671"/>
                    <a:pt x="26847" y="18703"/>
                  </a:cubicBezTo>
                  <a:cubicBezTo>
                    <a:pt x="26821" y="18684"/>
                    <a:pt x="26795" y="18684"/>
                    <a:pt x="26776" y="18697"/>
                  </a:cubicBezTo>
                  <a:cubicBezTo>
                    <a:pt x="26789" y="18703"/>
                    <a:pt x="26789" y="18703"/>
                    <a:pt x="26776" y="18703"/>
                  </a:cubicBezTo>
                  <a:lnTo>
                    <a:pt x="26776" y="18697"/>
                  </a:lnTo>
                  <a:cubicBezTo>
                    <a:pt x="26795" y="18697"/>
                    <a:pt x="26821" y="18703"/>
                    <a:pt x="26841" y="18703"/>
                  </a:cubicBezTo>
                  <a:cubicBezTo>
                    <a:pt x="26841" y="18677"/>
                    <a:pt x="26847" y="18664"/>
                    <a:pt x="26860" y="18645"/>
                  </a:cubicBezTo>
                  <a:lnTo>
                    <a:pt x="27081" y="18379"/>
                  </a:lnTo>
                  <a:cubicBezTo>
                    <a:pt x="27794" y="17484"/>
                    <a:pt x="28332" y="16498"/>
                    <a:pt x="28708" y="15422"/>
                  </a:cubicBezTo>
                  <a:cubicBezTo>
                    <a:pt x="28890" y="14903"/>
                    <a:pt x="29026" y="14365"/>
                    <a:pt x="29143" y="13833"/>
                  </a:cubicBezTo>
                  <a:cubicBezTo>
                    <a:pt x="29214" y="13463"/>
                    <a:pt x="29272" y="13094"/>
                    <a:pt x="29324" y="12718"/>
                  </a:cubicBezTo>
                  <a:cubicBezTo>
                    <a:pt x="29357" y="12504"/>
                    <a:pt x="29383" y="12277"/>
                    <a:pt x="29409" y="12056"/>
                  </a:cubicBezTo>
                  <a:cubicBezTo>
                    <a:pt x="29441" y="11790"/>
                    <a:pt x="29467" y="11531"/>
                    <a:pt x="29486" y="11259"/>
                  </a:cubicBezTo>
                  <a:cubicBezTo>
                    <a:pt x="29506" y="11090"/>
                    <a:pt x="29519" y="10928"/>
                    <a:pt x="29532" y="10759"/>
                  </a:cubicBezTo>
                  <a:cubicBezTo>
                    <a:pt x="29545" y="10591"/>
                    <a:pt x="29564" y="10409"/>
                    <a:pt x="29577" y="10240"/>
                  </a:cubicBezTo>
                  <a:cubicBezTo>
                    <a:pt x="29597" y="10091"/>
                    <a:pt x="29603" y="9949"/>
                    <a:pt x="29616" y="9799"/>
                  </a:cubicBezTo>
                  <a:cubicBezTo>
                    <a:pt x="29642" y="9566"/>
                    <a:pt x="29675" y="9326"/>
                    <a:pt x="29707" y="9086"/>
                  </a:cubicBezTo>
                  <a:cubicBezTo>
                    <a:pt x="29746" y="8788"/>
                    <a:pt x="29798" y="8496"/>
                    <a:pt x="29856" y="8204"/>
                  </a:cubicBezTo>
                  <a:cubicBezTo>
                    <a:pt x="30070" y="7063"/>
                    <a:pt x="30381" y="5941"/>
                    <a:pt x="30861" y="4871"/>
                  </a:cubicBezTo>
                  <a:cubicBezTo>
                    <a:pt x="31185" y="4145"/>
                    <a:pt x="31581" y="3444"/>
                    <a:pt x="32067" y="2815"/>
                  </a:cubicBezTo>
                  <a:cubicBezTo>
                    <a:pt x="32528" y="2212"/>
                    <a:pt x="33053" y="1674"/>
                    <a:pt x="33663" y="1207"/>
                  </a:cubicBezTo>
                  <a:cubicBezTo>
                    <a:pt x="33715" y="1168"/>
                    <a:pt x="33766" y="1136"/>
                    <a:pt x="33825" y="1097"/>
                  </a:cubicBezTo>
                  <a:cubicBezTo>
                    <a:pt x="33844" y="1090"/>
                    <a:pt x="33857" y="1097"/>
                    <a:pt x="33864" y="1110"/>
                  </a:cubicBezTo>
                  <a:cubicBezTo>
                    <a:pt x="33877" y="1129"/>
                    <a:pt x="33883" y="1142"/>
                    <a:pt x="33877" y="1155"/>
                  </a:cubicBezTo>
                  <a:cubicBezTo>
                    <a:pt x="33877" y="1168"/>
                    <a:pt x="33857" y="1188"/>
                    <a:pt x="33851" y="1194"/>
                  </a:cubicBezTo>
                  <a:cubicBezTo>
                    <a:pt x="33812" y="1227"/>
                    <a:pt x="33766" y="1252"/>
                    <a:pt x="33734" y="1285"/>
                  </a:cubicBezTo>
                  <a:cubicBezTo>
                    <a:pt x="33552" y="1428"/>
                    <a:pt x="33364" y="1583"/>
                    <a:pt x="33183" y="1745"/>
                  </a:cubicBezTo>
                  <a:cubicBezTo>
                    <a:pt x="32586" y="2290"/>
                    <a:pt x="32080" y="2913"/>
                    <a:pt x="31652" y="3600"/>
                  </a:cubicBezTo>
                  <a:cubicBezTo>
                    <a:pt x="31231" y="4274"/>
                    <a:pt x="30881" y="4988"/>
                    <a:pt x="30615" y="5733"/>
                  </a:cubicBezTo>
                  <a:cubicBezTo>
                    <a:pt x="30375" y="6388"/>
                    <a:pt x="30187" y="7069"/>
                    <a:pt x="30051" y="7757"/>
                  </a:cubicBezTo>
                  <a:cubicBezTo>
                    <a:pt x="29973" y="8113"/>
                    <a:pt x="29921" y="8470"/>
                    <a:pt x="29863" y="8840"/>
                  </a:cubicBezTo>
                  <a:cubicBezTo>
                    <a:pt x="29824" y="9138"/>
                    <a:pt x="29791" y="9436"/>
                    <a:pt x="29746" y="9748"/>
                  </a:cubicBezTo>
                  <a:cubicBezTo>
                    <a:pt x="29713" y="10007"/>
                    <a:pt x="29694" y="10266"/>
                    <a:pt x="29668" y="10526"/>
                  </a:cubicBezTo>
                  <a:cubicBezTo>
                    <a:pt x="29649" y="10688"/>
                    <a:pt x="29636" y="10850"/>
                    <a:pt x="29629" y="11012"/>
                  </a:cubicBezTo>
                  <a:cubicBezTo>
                    <a:pt x="29610" y="11181"/>
                    <a:pt x="29597" y="11343"/>
                    <a:pt x="29577" y="11511"/>
                  </a:cubicBezTo>
                  <a:cubicBezTo>
                    <a:pt x="29564" y="11635"/>
                    <a:pt x="29551" y="11764"/>
                    <a:pt x="29538" y="11888"/>
                  </a:cubicBezTo>
                  <a:cubicBezTo>
                    <a:pt x="29512" y="12199"/>
                    <a:pt x="29474" y="12510"/>
                    <a:pt x="29435" y="12828"/>
                  </a:cubicBezTo>
                  <a:cubicBezTo>
                    <a:pt x="29279" y="13878"/>
                    <a:pt x="29046" y="14909"/>
                    <a:pt x="28656" y="15895"/>
                  </a:cubicBezTo>
                  <a:cubicBezTo>
                    <a:pt x="28332" y="16732"/>
                    <a:pt x="27898" y="17510"/>
                    <a:pt x="27346" y="18223"/>
                  </a:cubicBezTo>
                  <a:cubicBezTo>
                    <a:pt x="27178" y="18444"/>
                    <a:pt x="27003" y="18651"/>
                    <a:pt x="26815" y="18865"/>
                  </a:cubicBezTo>
                  <a:cubicBezTo>
                    <a:pt x="26789" y="18891"/>
                    <a:pt x="26763" y="18904"/>
                    <a:pt x="26763" y="18943"/>
                  </a:cubicBezTo>
                  <a:cubicBezTo>
                    <a:pt x="26743" y="18943"/>
                    <a:pt x="26730" y="18956"/>
                    <a:pt x="26724" y="18969"/>
                  </a:cubicBezTo>
                  <a:cubicBezTo>
                    <a:pt x="26717" y="18975"/>
                    <a:pt x="26711" y="18995"/>
                    <a:pt x="26692" y="19001"/>
                  </a:cubicBezTo>
                  <a:lnTo>
                    <a:pt x="26653" y="19040"/>
                  </a:lnTo>
                  <a:cubicBezTo>
                    <a:pt x="26653" y="19053"/>
                    <a:pt x="26646" y="19053"/>
                    <a:pt x="26646" y="19040"/>
                  </a:cubicBezTo>
                  <a:cubicBezTo>
                    <a:pt x="26646" y="19040"/>
                    <a:pt x="26653" y="19040"/>
                    <a:pt x="26653" y="19034"/>
                  </a:cubicBezTo>
                  <a:cubicBezTo>
                    <a:pt x="26666" y="19027"/>
                    <a:pt x="26685" y="19021"/>
                    <a:pt x="26692" y="18995"/>
                  </a:cubicBezTo>
                  <a:cubicBezTo>
                    <a:pt x="26717" y="18995"/>
                    <a:pt x="26717" y="18995"/>
                    <a:pt x="26724" y="18962"/>
                  </a:cubicBezTo>
                  <a:cubicBezTo>
                    <a:pt x="26756" y="18969"/>
                    <a:pt x="26756" y="18969"/>
                    <a:pt x="26763" y="18937"/>
                  </a:cubicBezTo>
                  <a:lnTo>
                    <a:pt x="26795" y="18937"/>
                  </a:lnTo>
                  <a:cubicBezTo>
                    <a:pt x="26828" y="18911"/>
                    <a:pt x="26873" y="18891"/>
                    <a:pt x="26906" y="18859"/>
                  </a:cubicBezTo>
                  <a:cubicBezTo>
                    <a:pt x="27891" y="17990"/>
                    <a:pt x="28663" y="16959"/>
                    <a:pt x="29214" y="15778"/>
                  </a:cubicBezTo>
                  <a:cubicBezTo>
                    <a:pt x="29474" y="15214"/>
                    <a:pt x="29675" y="14644"/>
                    <a:pt x="29830" y="14040"/>
                  </a:cubicBezTo>
                  <a:cubicBezTo>
                    <a:pt x="29953" y="13574"/>
                    <a:pt x="30051" y="13094"/>
                    <a:pt x="30128" y="12607"/>
                  </a:cubicBezTo>
                  <a:cubicBezTo>
                    <a:pt x="30187" y="12264"/>
                    <a:pt x="30232" y="11920"/>
                    <a:pt x="30284" y="11576"/>
                  </a:cubicBezTo>
                  <a:cubicBezTo>
                    <a:pt x="30317" y="11356"/>
                    <a:pt x="30329" y="11129"/>
                    <a:pt x="30362" y="10915"/>
                  </a:cubicBezTo>
                  <a:cubicBezTo>
                    <a:pt x="30388" y="10675"/>
                    <a:pt x="30420" y="10435"/>
                    <a:pt x="30446" y="10201"/>
                  </a:cubicBezTo>
                  <a:cubicBezTo>
                    <a:pt x="30472" y="9981"/>
                    <a:pt x="30492" y="9767"/>
                    <a:pt x="30524" y="9553"/>
                  </a:cubicBezTo>
                  <a:cubicBezTo>
                    <a:pt x="30556" y="9313"/>
                    <a:pt x="30589" y="9080"/>
                    <a:pt x="30634" y="8840"/>
                  </a:cubicBezTo>
                  <a:cubicBezTo>
                    <a:pt x="30686" y="8502"/>
                    <a:pt x="30745" y="8172"/>
                    <a:pt x="30816" y="7841"/>
                  </a:cubicBezTo>
                  <a:cubicBezTo>
                    <a:pt x="31030" y="6849"/>
                    <a:pt x="31302" y="5889"/>
                    <a:pt x="31704" y="4962"/>
                  </a:cubicBezTo>
                  <a:cubicBezTo>
                    <a:pt x="32003" y="4248"/>
                    <a:pt x="32366" y="3568"/>
                    <a:pt x="32820" y="2939"/>
                  </a:cubicBezTo>
                  <a:cubicBezTo>
                    <a:pt x="33345" y="2199"/>
                    <a:pt x="33961" y="1557"/>
                    <a:pt x="34694" y="1013"/>
                  </a:cubicBezTo>
                  <a:cubicBezTo>
                    <a:pt x="34733" y="980"/>
                    <a:pt x="34785" y="948"/>
                    <a:pt x="34830" y="928"/>
                  </a:cubicBezTo>
                  <a:cubicBezTo>
                    <a:pt x="34849" y="915"/>
                    <a:pt x="34862" y="928"/>
                    <a:pt x="34869" y="935"/>
                  </a:cubicBezTo>
                  <a:cubicBezTo>
                    <a:pt x="34888" y="948"/>
                    <a:pt x="34895" y="980"/>
                    <a:pt x="34882" y="993"/>
                  </a:cubicBezTo>
                  <a:cubicBezTo>
                    <a:pt x="34856" y="1013"/>
                    <a:pt x="34823" y="1038"/>
                    <a:pt x="34798" y="1064"/>
                  </a:cubicBezTo>
                  <a:cubicBezTo>
                    <a:pt x="34629" y="1188"/>
                    <a:pt x="34467" y="1317"/>
                    <a:pt x="34311" y="1447"/>
                  </a:cubicBezTo>
                  <a:cubicBezTo>
                    <a:pt x="33766" y="1914"/>
                    <a:pt x="33300" y="2439"/>
                    <a:pt x="32885" y="3023"/>
                  </a:cubicBezTo>
                  <a:cubicBezTo>
                    <a:pt x="32424" y="3671"/>
                    <a:pt x="32048" y="4378"/>
                    <a:pt x="31750" y="5111"/>
                  </a:cubicBezTo>
                  <a:cubicBezTo>
                    <a:pt x="31445" y="5844"/>
                    <a:pt x="31205" y="6602"/>
                    <a:pt x="31030" y="7368"/>
                  </a:cubicBezTo>
                  <a:cubicBezTo>
                    <a:pt x="30926" y="7854"/>
                    <a:pt x="30829" y="8334"/>
                    <a:pt x="30764" y="8827"/>
                  </a:cubicBezTo>
                  <a:cubicBezTo>
                    <a:pt x="30712" y="9183"/>
                    <a:pt x="30654" y="9553"/>
                    <a:pt x="30608" y="9910"/>
                  </a:cubicBezTo>
                  <a:cubicBezTo>
                    <a:pt x="30569" y="10221"/>
                    <a:pt x="30537" y="10532"/>
                    <a:pt x="30492" y="10850"/>
                  </a:cubicBezTo>
                  <a:cubicBezTo>
                    <a:pt x="30453" y="11161"/>
                    <a:pt x="30414" y="11473"/>
                    <a:pt x="30375" y="11790"/>
                  </a:cubicBezTo>
                  <a:cubicBezTo>
                    <a:pt x="30349" y="11959"/>
                    <a:pt x="30329" y="12121"/>
                    <a:pt x="30310" y="12290"/>
                  </a:cubicBezTo>
                  <a:cubicBezTo>
                    <a:pt x="30245" y="12763"/>
                    <a:pt x="30154" y="13223"/>
                    <a:pt x="30038" y="13684"/>
                  </a:cubicBezTo>
                  <a:cubicBezTo>
                    <a:pt x="29895" y="14267"/>
                    <a:pt x="29713" y="14838"/>
                    <a:pt x="29486" y="15389"/>
                  </a:cubicBezTo>
                  <a:cubicBezTo>
                    <a:pt x="29175" y="16155"/>
                    <a:pt x="28773" y="16881"/>
                    <a:pt x="28274" y="17536"/>
                  </a:cubicBezTo>
                  <a:cubicBezTo>
                    <a:pt x="27878" y="18061"/>
                    <a:pt x="27424" y="18541"/>
                    <a:pt x="26918" y="18962"/>
                  </a:cubicBezTo>
                  <a:cubicBezTo>
                    <a:pt x="26880" y="18995"/>
                    <a:pt x="26841" y="19034"/>
                    <a:pt x="26795" y="19066"/>
                  </a:cubicBezTo>
                  <a:cubicBezTo>
                    <a:pt x="26782" y="19073"/>
                    <a:pt x="26782" y="19092"/>
                    <a:pt x="26789" y="19105"/>
                  </a:cubicBezTo>
                  <a:cubicBezTo>
                    <a:pt x="26782" y="19105"/>
                    <a:pt x="26782" y="19099"/>
                    <a:pt x="26776" y="19099"/>
                  </a:cubicBezTo>
                  <a:cubicBezTo>
                    <a:pt x="26776" y="19099"/>
                    <a:pt x="26763" y="19099"/>
                    <a:pt x="26763" y="19105"/>
                  </a:cubicBezTo>
                  <a:lnTo>
                    <a:pt x="26789" y="19105"/>
                  </a:lnTo>
                  <a:lnTo>
                    <a:pt x="26912" y="19034"/>
                  </a:lnTo>
                  <a:cubicBezTo>
                    <a:pt x="27846" y="18411"/>
                    <a:pt x="28637" y="17646"/>
                    <a:pt x="29285" y="16732"/>
                  </a:cubicBezTo>
                  <a:cubicBezTo>
                    <a:pt x="29746" y="16083"/>
                    <a:pt x="30115" y="15376"/>
                    <a:pt x="30394" y="14631"/>
                  </a:cubicBezTo>
                  <a:cubicBezTo>
                    <a:pt x="30608" y="14079"/>
                    <a:pt x="30770" y="13509"/>
                    <a:pt x="30894" y="12932"/>
                  </a:cubicBezTo>
                  <a:cubicBezTo>
                    <a:pt x="30971" y="12549"/>
                    <a:pt x="31036" y="12160"/>
                    <a:pt x="31095" y="11771"/>
                  </a:cubicBezTo>
                  <a:cubicBezTo>
                    <a:pt x="31134" y="11453"/>
                    <a:pt x="31185" y="11142"/>
                    <a:pt x="31224" y="10818"/>
                  </a:cubicBezTo>
                  <a:cubicBezTo>
                    <a:pt x="31270" y="10441"/>
                    <a:pt x="31322" y="10072"/>
                    <a:pt x="31380" y="9696"/>
                  </a:cubicBezTo>
                  <a:cubicBezTo>
                    <a:pt x="31432" y="9274"/>
                    <a:pt x="31510" y="8859"/>
                    <a:pt x="31581" y="8438"/>
                  </a:cubicBezTo>
                  <a:cubicBezTo>
                    <a:pt x="31756" y="7497"/>
                    <a:pt x="31983" y="6570"/>
                    <a:pt x="32294" y="5669"/>
                  </a:cubicBezTo>
                  <a:cubicBezTo>
                    <a:pt x="32528" y="4981"/>
                    <a:pt x="32820" y="4313"/>
                    <a:pt x="33176" y="3671"/>
                  </a:cubicBezTo>
                  <a:cubicBezTo>
                    <a:pt x="33552" y="3010"/>
                    <a:pt x="33987" y="2387"/>
                    <a:pt x="34512" y="1836"/>
                  </a:cubicBezTo>
                  <a:cubicBezTo>
                    <a:pt x="34882" y="1453"/>
                    <a:pt x="35277" y="1103"/>
                    <a:pt x="35705" y="799"/>
                  </a:cubicBezTo>
                  <a:cubicBezTo>
                    <a:pt x="35738" y="773"/>
                    <a:pt x="35770" y="753"/>
                    <a:pt x="35803" y="734"/>
                  </a:cubicBezTo>
                  <a:cubicBezTo>
                    <a:pt x="35822" y="721"/>
                    <a:pt x="35855" y="734"/>
                    <a:pt x="35861" y="747"/>
                  </a:cubicBezTo>
                  <a:cubicBezTo>
                    <a:pt x="35868" y="766"/>
                    <a:pt x="35868" y="799"/>
                    <a:pt x="35855" y="805"/>
                  </a:cubicBezTo>
                  <a:cubicBezTo>
                    <a:pt x="35835" y="818"/>
                    <a:pt x="35822" y="837"/>
                    <a:pt x="35803" y="844"/>
                  </a:cubicBezTo>
                  <a:cubicBezTo>
                    <a:pt x="34785" y="1564"/>
                    <a:pt x="33987" y="2491"/>
                    <a:pt x="33358" y="3561"/>
                  </a:cubicBezTo>
                  <a:cubicBezTo>
                    <a:pt x="33001" y="4171"/>
                    <a:pt x="32696" y="4806"/>
                    <a:pt x="32457" y="5474"/>
                  </a:cubicBezTo>
                  <a:cubicBezTo>
                    <a:pt x="32210" y="6123"/>
                    <a:pt x="32029" y="6784"/>
                    <a:pt x="31873" y="7458"/>
                  </a:cubicBezTo>
                  <a:cubicBezTo>
                    <a:pt x="31756" y="7945"/>
                    <a:pt x="31672" y="8438"/>
                    <a:pt x="31588" y="8937"/>
                  </a:cubicBezTo>
                  <a:cubicBezTo>
                    <a:pt x="31529" y="9268"/>
                    <a:pt x="31490" y="9598"/>
                    <a:pt x="31445" y="9929"/>
                  </a:cubicBezTo>
                  <a:cubicBezTo>
                    <a:pt x="31399" y="10234"/>
                    <a:pt x="31361" y="10526"/>
                    <a:pt x="31328" y="10824"/>
                  </a:cubicBezTo>
                  <a:cubicBezTo>
                    <a:pt x="31302" y="11025"/>
                    <a:pt x="31283" y="11220"/>
                    <a:pt x="31257" y="11421"/>
                  </a:cubicBezTo>
                  <a:cubicBezTo>
                    <a:pt x="31166" y="12082"/>
                    <a:pt x="31062" y="12737"/>
                    <a:pt x="30900" y="13379"/>
                  </a:cubicBezTo>
                  <a:cubicBezTo>
                    <a:pt x="30647" y="14365"/>
                    <a:pt x="30278" y="15312"/>
                    <a:pt x="29759" y="16187"/>
                  </a:cubicBezTo>
                  <a:cubicBezTo>
                    <a:pt x="29311" y="16952"/>
                    <a:pt x="28767" y="17633"/>
                    <a:pt x="28118" y="18230"/>
                  </a:cubicBezTo>
                  <a:cubicBezTo>
                    <a:pt x="27729" y="18586"/>
                    <a:pt x="27308" y="18904"/>
                    <a:pt x="26860" y="19189"/>
                  </a:cubicBezTo>
                  <a:lnTo>
                    <a:pt x="26717" y="19287"/>
                  </a:lnTo>
                  <a:cubicBezTo>
                    <a:pt x="26698" y="19293"/>
                    <a:pt x="26698" y="19313"/>
                    <a:pt x="26711" y="19326"/>
                  </a:cubicBezTo>
                  <a:cubicBezTo>
                    <a:pt x="26679" y="19313"/>
                    <a:pt x="26646" y="19326"/>
                    <a:pt x="26620" y="19345"/>
                  </a:cubicBezTo>
                  <a:lnTo>
                    <a:pt x="26627" y="19345"/>
                  </a:lnTo>
                  <a:lnTo>
                    <a:pt x="26620" y="19345"/>
                  </a:lnTo>
                  <a:lnTo>
                    <a:pt x="26620" y="19332"/>
                  </a:lnTo>
                  <a:cubicBezTo>
                    <a:pt x="26653" y="19326"/>
                    <a:pt x="26679" y="19326"/>
                    <a:pt x="26711" y="19319"/>
                  </a:cubicBezTo>
                  <a:cubicBezTo>
                    <a:pt x="26828" y="19261"/>
                    <a:pt x="26951" y="19196"/>
                    <a:pt x="27074" y="19138"/>
                  </a:cubicBezTo>
                  <a:cubicBezTo>
                    <a:pt x="27619" y="18859"/>
                    <a:pt x="28138" y="18522"/>
                    <a:pt x="28611" y="18132"/>
                  </a:cubicBezTo>
                  <a:cubicBezTo>
                    <a:pt x="29311" y="17549"/>
                    <a:pt x="29901" y="16868"/>
                    <a:pt x="30394" y="16109"/>
                  </a:cubicBezTo>
                  <a:cubicBezTo>
                    <a:pt x="30939" y="15273"/>
                    <a:pt x="31335" y="14365"/>
                    <a:pt x="31594" y="13411"/>
                  </a:cubicBezTo>
                  <a:cubicBezTo>
                    <a:pt x="31717" y="12964"/>
                    <a:pt x="31815" y="12510"/>
                    <a:pt x="31899" y="12056"/>
                  </a:cubicBezTo>
                  <a:cubicBezTo>
                    <a:pt x="31970" y="11628"/>
                    <a:pt x="32035" y="11194"/>
                    <a:pt x="32100" y="10766"/>
                  </a:cubicBezTo>
                  <a:cubicBezTo>
                    <a:pt x="32145" y="10403"/>
                    <a:pt x="32204" y="10039"/>
                    <a:pt x="32262" y="9670"/>
                  </a:cubicBezTo>
                  <a:cubicBezTo>
                    <a:pt x="32359" y="9073"/>
                    <a:pt x="32457" y="8470"/>
                    <a:pt x="32580" y="7873"/>
                  </a:cubicBezTo>
                  <a:cubicBezTo>
                    <a:pt x="32755" y="6998"/>
                    <a:pt x="32982" y="6136"/>
                    <a:pt x="33300" y="5305"/>
                  </a:cubicBezTo>
                  <a:cubicBezTo>
                    <a:pt x="33565" y="4573"/>
                    <a:pt x="33896" y="3866"/>
                    <a:pt x="34311" y="3204"/>
                  </a:cubicBezTo>
                  <a:cubicBezTo>
                    <a:pt x="34674" y="2614"/>
                    <a:pt x="35096" y="2063"/>
                    <a:pt x="35595" y="1557"/>
                  </a:cubicBezTo>
                  <a:cubicBezTo>
                    <a:pt x="35939" y="1201"/>
                    <a:pt x="36315" y="883"/>
                    <a:pt x="36730" y="604"/>
                  </a:cubicBezTo>
                  <a:cubicBezTo>
                    <a:pt x="36749" y="585"/>
                    <a:pt x="36782" y="572"/>
                    <a:pt x="36808" y="552"/>
                  </a:cubicBezTo>
                  <a:cubicBezTo>
                    <a:pt x="36827" y="546"/>
                    <a:pt x="36860" y="552"/>
                    <a:pt x="36866" y="572"/>
                  </a:cubicBezTo>
                  <a:cubicBezTo>
                    <a:pt x="36873" y="585"/>
                    <a:pt x="36873" y="617"/>
                    <a:pt x="36860" y="623"/>
                  </a:cubicBezTo>
                  <a:cubicBezTo>
                    <a:pt x="36840" y="643"/>
                    <a:pt x="36827" y="656"/>
                    <a:pt x="36808" y="669"/>
                  </a:cubicBezTo>
                  <a:cubicBezTo>
                    <a:pt x="35887" y="1298"/>
                    <a:pt x="35148" y="2108"/>
                    <a:pt x="34538" y="3042"/>
                  </a:cubicBezTo>
                  <a:cubicBezTo>
                    <a:pt x="34123" y="3684"/>
                    <a:pt x="33786" y="4365"/>
                    <a:pt x="33501" y="5066"/>
                  </a:cubicBezTo>
                  <a:cubicBezTo>
                    <a:pt x="33235" y="5746"/>
                    <a:pt x="33021" y="6440"/>
                    <a:pt x="32846" y="7154"/>
                  </a:cubicBezTo>
                  <a:cubicBezTo>
                    <a:pt x="32716" y="7685"/>
                    <a:pt x="32612" y="8224"/>
                    <a:pt x="32515" y="8762"/>
                  </a:cubicBezTo>
                  <a:cubicBezTo>
                    <a:pt x="32431" y="9209"/>
                    <a:pt x="32366" y="9663"/>
                    <a:pt x="32301" y="10117"/>
                  </a:cubicBezTo>
                  <a:cubicBezTo>
                    <a:pt x="32255" y="10461"/>
                    <a:pt x="32210" y="10798"/>
                    <a:pt x="32158" y="11129"/>
                  </a:cubicBezTo>
                  <a:cubicBezTo>
                    <a:pt x="32067" y="11732"/>
                    <a:pt x="31970" y="12329"/>
                    <a:pt x="31834" y="12932"/>
                  </a:cubicBezTo>
                  <a:cubicBezTo>
                    <a:pt x="31555" y="14125"/>
                    <a:pt x="31101" y="15240"/>
                    <a:pt x="30427" y="16265"/>
                  </a:cubicBezTo>
                  <a:cubicBezTo>
                    <a:pt x="29798" y="17218"/>
                    <a:pt x="29020" y="18029"/>
                    <a:pt x="28079" y="18677"/>
                  </a:cubicBezTo>
                  <a:cubicBezTo>
                    <a:pt x="27671" y="18956"/>
                    <a:pt x="27243" y="19189"/>
                    <a:pt x="26808" y="19397"/>
                  </a:cubicBezTo>
                  <a:lnTo>
                    <a:pt x="26659" y="19475"/>
                  </a:lnTo>
                  <a:cubicBezTo>
                    <a:pt x="26646" y="19481"/>
                    <a:pt x="26646" y="19494"/>
                    <a:pt x="26646" y="19514"/>
                  </a:cubicBezTo>
                  <a:lnTo>
                    <a:pt x="26601" y="19514"/>
                  </a:lnTo>
                  <a:lnTo>
                    <a:pt x="26646" y="19514"/>
                  </a:lnTo>
                  <a:lnTo>
                    <a:pt x="26763" y="19462"/>
                  </a:lnTo>
                  <a:cubicBezTo>
                    <a:pt x="27275" y="19280"/>
                    <a:pt x="27781" y="19066"/>
                    <a:pt x="28248" y="18800"/>
                  </a:cubicBezTo>
                  <a:cubicBezTo>
                    <a:pt x="28955" y="18405"/>
                    <a:pt x="29577" y="17918"/>
                    <a:pt x="30148" y="17341"/>
                  </a:cubicBezTo>
                  <a:cubicBezTo>
                    <a:pt x="31211" y="16252"/>
                    <a:pt x="31957" y="14974"/>
                    <a:pt x="32398" y="13515"/>
                  </a:cubicBezTo>
                  <a:cubicBezTo>
                    <a:pt x="32534" y="13068"/>
                    <a:pt x="32645" y="12614"/>
                    <a:pt x="32729" y="12153"/>
                  </a:cubicBezTo>
                  <a:cubicBezTo>
                    <a:pt x="32820" y="11699"/>
                    <a:pt x="32891" y="11246"/>
                    <a:pt x="32969" y="10792"/>
                  </a:cubicBezTo>
                  <a:cubicBezTo>
                    <a:pt x="33034" y="10383"/>
                    <a:pt x="33098" y="9987"/>
                    <a:pt x="33157" y="9585"/>
                  </a:cubicBezTo>
                  <a:cubicBezTo>
                    <a:pt x="33280" y="8846"/>
                    <a:pt x="33410" y="8113"/>
                    <a:pt x="33578" y="7387"/>
                  </a:cubicBezTo>
                  <a:cubicBezTo>
                    <a:pt x="33766" y="6576"/>
                    <a:pt x="33993" y="5772"/>
                    <a:pt x="34292" y="5001"/>
                  </a:cubicBezTo>
                  <a:cubicBezTo>
                    <a:pt x="34577" y="4274"/>
                    <a:pt x="34921" y="3574"/>
                    <a:pt x="35342" y="2919"/>
                  </a:cubicBezTo>
                  <a:cubicBezTo>
                    <a:pt x="35731" y="2309"/>
                    <a:pt x="36185" y="1745"/>
                    <a:pt x="36711" y="1239"/>
                  </a:cubicBezTo>
                  <a:cubicBezTo>
                    <a:pt x="37028" y="941"/>
                    <a:pt x="37359" y="669"/>
                    <a:pt x="37722" y="422"/>
                  </a:cubicBezTo>
                  <a:cubicBezTo>
                    <a:pt x="37748" y="409"/>
                    <a:pt x="37781" y="390"/>
                    <a:pt x="37806" y="377"/>
                  </a:cubicBezTo>
                  <a:cubicBezTo>
                    <a:pt x="37819" y="364"/>
                    <a:pt x="37852" y="383"/>
                    <a:pt x="37858" y="396"/>
                  </a:cubicBezTo>
                  <a:cubicBezTo>
                    <a:pt x="37858" y="416"/>
                    <a:pt x="37858" y="429"/>
                    <a:pt x="37852" y="448"/>
                  </a:cubicBezTo>
                  <a:cubicBezTo>
                    <a:pt x="37845" y="461"/>
                    <a:pt x="37819" y="481"/>
                    <a:pt x="37806" y="487"/>
                  </a:cubicBezTo>
                  <a:cubicBezTo>
                    <a:pt x="37677" y="578"/>
                    <a:pt x="37547" y="669"/>
                    <a:pt x="37424" y="766"/>
                  </a:cubicBezTo>
                  <a:cubicBezTo>
                    <a:pt x="36840" y="1201"/>
                    <a:pt x="36347" y="1719"/>
                    <a:pt x="35900" y="2297"/>
                  </a:cubicBezTo>
                  <a:cubicBezTo>
                    <a:pt x="35446" y="2887"/>
                    <a:pt x="35070" y="3522"/>
                    <a:pt x="34759" y="4190"/>
                  </a:cubicBezTo>
                  <a:cubicBezTo>
                    <a:pt x="34441" y="4864"/>
                    <a:pt x="34181" y="5565"/>
                    <a:pt x="33967" y="6285"/>
                  </a:cubicBezTo>
                  <a:cubicBezTo>
                    <a:pt x="33799" y="6862"/>
                    <a:pt x="33663" y="7452"/>
                    <a:pt x="33539" y="8042"/>
                  </a:cubicBezTo>
                  <a:cubicBezTo>
                    <a:pt x="33442" y="8522"/>
                    <a:pt x="33351" y="9002"/>
                    <a:pt x="33280" y="9488"/>
                  </a:cubicBezTo>
                  <a:lnTo>
                    <a:pt x="33086" y="10727"/>
                  </a:lnTo>
                  <a:cubicBezTo>
                    <a:pt x="33008" y="11226"/>
                    <a:pt x="32930" y="11725"/>
                    <a:pt x="32826" y="12218"/>
                  </a:cubicBezTo>
                  <a:cubicBezTo>
                    <a:pt x="32703" y="12802"/>
                    <a:pt x="32567" y="13386"/>
                    <a:pt x="32372" y="13950"/>
                  </a:cubicBezTo>
                  <a:cubicBezTo>
                    <a:pt x="31983" y="15046"/>
                    <a:pt x="31425" y="16044"/>
                    <a:pt x="30680" y="16926"/>
                  </a:cubicBezTo>
                  <a:cubicBezTo>
                    <a:pt x="29863" y="17892"/>
                    <a:pt x="28890" y="18651"/>
                    <a:pt x="27742" y="19189"/>
                  </a:cubicBezTo>
                  <a:cubicBezTo>
                    <a:pt x="27411" y="19345"/>
                    <a:pt x="27074" y="19475"/>
                    <a:pt x="26730" y="19591"/>
                  </a:cubicBezTo>
                  <a:cubicBezTo>
                    <a:pt x="26692" y="19611"/>
                    <a:pt x="26653" y="19617"/>
                    <a:pt x="26607" y="19637"/>
                  </a:cubicBezTo>
                  <a:cubicBezTo>
                    <a:pt x="26601" y="19643"/>
                    <a:pt x="26594" y="19656"/>
                    <a:pt x="26588" y="19676"/>
                  </a:cubicBezTo>
                  <a:cubicBezTo>
                    <a:pt x="26568" y="19676"/>
                    <a:pt x="26555" y="19676"/>
                    <a:pt x="26536" y="19669"/>
                  </a:cubicBezTo>
                  <a:cubicBezTo>
                    <a:pt x="26523" y="19669"/>
                    <a:pt x="26510" y="19669"/>
                    <a:pt x="26523" y="19682"/>
                  </a:cubicBezTo>
                  <a:lnTo>
                    <a:pt x="26536" y="19682"/>
                  </a:lnTo>
                  <a:cubicBezTo>
                    <a:pt x="26555" y="19682"/>
                    <a:pt x="26568" y="19676"/>
                    <a:pt x="26588" y="19669"/>
                  </a:cubicBezTo>
                  <a:cubicBezTo>
                    <a:pt x="26860" y="19611"/>
                    <a:pt x="27126" y="19527"/>
                    <a:pt x="27405" y="19442"/>
                  </a:cubicBezTo>
                  <a:cubicBezTo>
                    <a:pt x="29480" y="18800"/>
                    <a:pt x="31004" y="17452"/>
                    <a:pt x="31957" y="16103"/>
                  </a:cubicBezTo>
                  <a:cubicBezTo>
                    <a:pt x="32521" y="15305"/>
                    <a:pt x="32943" y="14449"/>
                    <a:pt x="33235" y="13522"/>
                  </a:cubicBezTo>
                  <a:cubicBezTo>
                    <a:pt x="33377" y="13061"/>
                    <a:pt x="33494" y="12588"/>
                    <a:pt x="33591" y="12121"/>
                  </a:cubicBezTo>
                  <a:cubicBezTo>
                    <a:pt x="33689" y="11635"/>
                    <a:pt x="33773" y="11148"/>
                    <a:pt x="33857" y="10662"/>
                  </a:cubicBezTo>
                  <a:cubicBezTo>
                    <a:pt x="33954" y="10104"/>
                    <a:pt x="34052" y="9534"/>
                    <a:pt x="34149" y="8976"/>
                  </a:cubicBezTo>
                  <a:cubicBezTo>
                    <a:pt x="34279" y="8256"/>
                    <a:pt x="34421" y="7530"/>
                    <a:pt x="34603" y="6816"/>
                  </a:cubicBezTo>
                  <a:cubicBezTo>
                    <a:pt x="34798" y="6038"/>
                    <a:pt x="35037" y="5280"/>
                    <a:pt x="35349" y="4540"/>
                  </a:cubicBezTo>
                  <a:cubicBezTo>
                    <a:pt x="35673" y="3782"/>
                    <a:pt x="36062" y="3049"/>
                    <a:pt x="36542" y="2374"/>
                  </a:cubicBezTo>
                  <a:cubicBezTo>
                    <a:pt x="36957" y="1791"/>
                    <a:pt x="37424" y="1265"/>
                    <a:pt x="37975" y="799"/>
                  </a:cubicBezTo>
                  <a:cubicBezTo>
                    <a:pt x="38209" y="604"/>
                    <a:pt x="38455" y="416"/>
                    <a:pt x="38701" y="247"/>
                  </a:cubicBezTo>
                  <a:cubicBezTo>
                    <a:pt x="38734" y="221"/>
                    <a:pt x="38766" y="202"/>
                    <a:pt x="38805" y="195"/>
                  </a:cubicBezTo>
                  <a:cubicBezTo>
                    <a:pt x="38812" y="195"/>
                    <a:pt x="38831" y="202"/>
                    <a:pt x="38844" y="215"/>
                  </a:cubicBezTo>
                  <a:cubicBezTo>
                    <a:pt x="38851" y="221"/>
                    <a:pt x="38851" y="247"/>
                    <a:pt x="38851" y="260"/>
                  </a:cubicBezTo>
                  <a:cubicBezTo>
                    <a:pt x="38851" y="267"/>
                    <a:pt x="38844" y="280"/>
                    <a:pt x="38831" y="286"/>
                  </a:cubicBezTo>
                  <a:cubicBezTo>
                    <a:pt x="38812" y="299"/>
                    <a:pt x="38779" y="325"/>
                    <a:pt x="38753" y="345"/>
                  </a:cubicBezTo>
                  <a:cubicBezTo>
                    <a:pt x="38072" y="799"/>
                    <a:pt x="37482" y="1356"/>
                    <a:pt x="36963" y="1998"/>
                  </a:cubicBezTo>
                  <a:cubicBezTo>
                    <a:pt x="36464" y="2614"/>
                    <a:pt x="36062" y="3282"/>
                    <a:pt x="35712" y="3996"/>
                  </a:cubicBezTo>
                  <a:cubicBezTo>
                    <a:pt x="35381" y="4689"/>
                    <a:pt x="35122" y="5403"/>
                    <a:pt x="34901" y="6129"/>
                  </a:cubicBezTo>
                  <a:cubicBezTo>
                    <a:pt x="34733" y="6687"/>
                    <a:pt x="34596" y="7264"/>
                    <a:pt x="34473" y="7835"/>
                  </a:cubicBezTo>
                  <a:cubicBezTo>
                    <a:pt x="34350" y="8418"/>
                    <a:pt x="34240" y="9008"/>
                    <a:pt x="34143" y="9592"/>
                  </a:cubicBezTo>
                  <a:cubicBezTo>
                    <a:pt x="34078" y="9981"/>
                    <a:pt x="34013" y="10377"/>
                    <a:pt x="33948" y="10766"/>
                  </a:cubicBezTo>
                  <a:cubicBezTo>
                    <a:pt x="33857" y="11284"/>
                    <a:pt x="33766" y="11803"/>
                    <a:pt x="33656" y="12322"/>
                  </a:cubicBezTo>
                  <a:cubicBezTo>
                    <a:pt x="33514" y="12938"/>
                    <a:pt x="33351" y="13548"/>
                    <a:pt x="33124" y="14138"/>
                  </a:cubicBezTo>
                  <a:cubicBezTo>
                    <a:pt x="32327" y="16232"/>
                    <a:pt x="30803" y="17899"/>
                    <a:pt x="28994" y="18878"/>
                  </a:cubicBezTo>
                  <a:cubicBezTo>
                    <a:pt x="28384" y="19215"/>
                    <a:pt x="27742" y="19462"/>
                    <a:pt x="27081" y="19650"/>
                  </a:cubicBezTo>
                  <a:cubicBezTo>
                    <a:pt x="26899" y="19702"/>
                    <a:pt x="26724" y="19741"/>
                    <a:pt x="26542" y="19786"/>
                  </a:cubicBezTo>
                  <a:cubicBezTo>
                    <a:pt x="26523" y="19799"/>
                    <a:pt x="26510" y="19812"/>
                    <a:pt x="26497" y="19831"/>
                  </a:cubicBezTo>
                  <a:cubicBezTo>
                    <a:pt x="26465" y="19818"/>
                    <a:pt x="26432" y="19812"/>
                    <a:pt x="26400" y="19838"/>
                  </a:cubicBezTo>
                  <a:cubicBezTo>
                    <a:pt x="26439" y="19844"/>
                    <a:pt x="26471" y="19831"/>
                    <a:pt x="26497" y="19831"/>
                  </a:cubicBezTo>
                  <a:cubicBezTo>
                    <a:pt x="26847" y="19780"/>
                    <a:pt x="27191" y="19715"/>
                    <a:pt x="27535" y="19624"/>
                  </a:cubicBezTo>
                  <a:cubicBezTo>
                    <a:pt x="28618" y="19358"/>
                    <a:pt x="29623" y="18911"/>
                    <a:pt x="30550" y="18275"/>
                  </a:cubicBezTo>
                  <a:cubicBezTo>
                    <a:pt x="31879" y="17348"/>
                    <a:pt x="32885" y="16148"/>
                    <a:pt x="33591" y="14695"/>
                  </a:cubicBezTo>
                  <a:cubicBezTo>
                    <a:pt x="33903" y="14047"/>
                    <a:pt x="34143" y="13379"/>
                    <a:pt x="34311" y="12672"/>
                  </a:cubicBezTo>
                  <a:cubicBezTo>
                    <a:pt x="34441" y="12153"/>
                    <a:pt x="34545" y="11628"/>
                    <a:pt x="34642" y="11090"/>
                  </a:cubicBezTo>
                  <a:cubicBezTo>
                    <a:pt x="34713" y="10655"/>
                    <a:pt x="34798" y="10214"/>
                    <a:pt x="34869" y="9780"/>
                  </a:cubicBezTo>
                  <a:cubicBezTo>
                    <a:pt x="35018" y="8950"/>
                    <a:pt x="35161" y="8133"/>
                    <a:pt x="35355" y="7316"/>
                  </a:cubicBezTo>
                  <a:cubicBezTo>
                    <a:pt x="35543" y="6525"/>
                    <a:pt x="35764" y="5746"/>
                    <a:pt x="36036" y="4988"/>
                  </a:cubicBezTo>
                  <a:cubicBezTo>
                    <a:pt x="36328" y="4210"/>
                    <a:pt x="36685" y="3457"/>
                    <a:pt x="37126" y="2750"/>
                  </a:cubicBezTo>
                  <a:cubicBezTo>
                    <a:pt x="37404" y="2303"/>
                    <a:pt x="37716" y="1875"/>
                    <a:pt x="38066" y="1479"/>
                  </a:cubicBezTo>
                  <a:cubicBezTo>
                    <a:pt x="38539" y="935"/>
                    <a:pt x="39084" y="455"/>
                    <a:pt x="39694" y="59"/>
                  </a:cubicBezTo>
                  <a:cubicBezTo>
                    <a:pt x="39719" y="40"/>
                    <a:pt x="39739" y="33"/>
                    <a:pt x="39752" y="1"/>
                  </a:cubicBezTo>
                  <a:lnTo>
                    <a:pt x="39784" y="1"/>
                  </a:lnTo>
                  <a:cubicBezTo>
                    <a:pt x="39784" y="20"/>
                    <a:pt x="39797" y="27"/>
                    <a:pt x="39817" y="33"/>
                  </a:cubicBezTo>
                  <a:lnTo>
                    <a:pt x="39817" y="98"/>
                  </a:lnTo>
                  <a:cubicBezTo>
                    <a:pt x="39544" y="267"/>
                    <a:pt x="39298" y="455"/>
                    <a:pt x="39052" y="649"/>
                  </a:cubicBezTo>
                  <a:cubicBezTo>
                    <a:pt x="38494" y="1110"/>
                    <a:pt x="38007" y="1648"/>
                    <a:pt x="37579" y="2232"/>
                  </a:cubicBezTo>
                  <a:cubicBezTo>
                    <a:pt x="37145" y="2828"/>
                    <a:pt x="36788" y="3470"/>
                    <a:pt x="36490" y="4138"/>
                  </a:cubicBezTo>
                  <a:cubicBezTo>
                    <a:pt x="36192" y="4806"/>
                    <a:pt x="35945" y="5500"/>
                    <a:pt x="35744" y="6200"/>
                  </a:cubicBezTo>
                  <a:cubicBezTo>
                    <a:pt x="35556" y="6836"/>
                    <a:pt x="35414" y="7478"/>
                    <a:pt x="35284" y="8113"/>
                  </a:cubicBezTo>
                  <a:cubicBezTo>
                    <a:pt x="35180" y="8645"/>
                    <a:pt x="35083" y="9170"/>
                    <a:pt x="34992" y="9702"/>
                  </a:cubicBezTo>
                  <a:cubicBezTo>
                    <a:pt x="34895" y="10247"/>
                    <a:pt x="34798" y="10798"/>
                    <a:pt x="34700" y="11343"/>
                  </a:cubicBezTo>
                  <a:cubicBezTo>
                    <a:pt x="34596" y="11920"/>
                    <a:pt x="34473" y="12491"/>
                    <a:pt x="34311" y="13061"/>
                  </a:cubicBezTo>
                  <a:cubicBezTo>
                    <a:pt x="34149" y="13638"/>
                    <a:pt x="33954" y="14190"/>
                    <a:pt x="33702" y="14728"/>
                  </a:cubicBezTo>
                  <a:cubicBezTo>
                    <a:pt x="33319" y="15538"/>
                    <a:pt x="32826" y="16271"/>
                    <a:pt x="32230" y="16926"/>
                  </a:cubicBezTo>
                  <a:cubicBezTo>
                    <a:pt x="31341" y="17899"/>
                    <a:pt x="30297" y="18664"/>
                    <a:pt x="29091" y="19196"/>
                  </a:cubicBezTo>
                  <a:cubicBezTo>
                    <a:pt x="28637" y="19397"/>
                    <a:pt x="28164" y="19553"/>
                    <a:pt x="27690" y="19669"/>
                  </a:cubicBezTo>
                  <a:cubicBezTo>
                    <a:pt x="27282" y="19767"/>
                    <a:pt x="26867" y="19844"/>
                    <a:pt x="26458" y="19903"/>
                  </a:cubicBezTo>
                  <a:cubicBezTo>
                    <a:pt x="26393" y="19909"/>
                    <a:pt x="26328" y="19929"/>
                    <a:pt x="26270" y="19935"/>
                  </a:cubicBezTo>
                  <a:cubicBezTo>
                    <a:pt x="26231" y="19974"/>
                    <a:pt x="26212" y="20032"/>
                    <a:pt x="26186" y="20078"/>
                  </a:cubicBezTo>
                  <a:cubicBezTo>
                    <a:pt x="25913" y="20707"/>
                    <a:pt x="25583" y="21297"/>
                    <a:pt x="25174" y="21848"/>
                  </a:cubicBezTo>
                  <a:cubicBezTo>
                    <a:pt x="24292" y="23074"/>
                    <a:pt x="23190" y="24047"/>
                    <a:pt x="21841" y="24740"/>
                  </a:cubicBezTo>
                  <a:cubicBezTo>
                    <a:pt x="21270" y="25039"/>
                    <a:pt x="20667" y="25279"/>
                    <a:pt x="20051" y="25480"/>
                  </a:cubicBezTo>
                  <a:cubicBezTo>
                    <a:pt x="19571" y="25635"/>
                    <a:pt x="19098" y="25752"/>
                    <a:pt x="18599" y="25869"/>
                  </a:cubicBezTo>
                  <a:lnTo>
                    <a:pt x="18430" y="25914"/>
                  </a:lnTo>
                  <a:cubicBezTo>
                    <a:pt x="18339" y="25940"/>
                    <a:pt x="18255" y="25973"/>
                    <a:pt x="18171" y="26005"/>
                  </a:cubicBezTo>
                  <a:cubicBezTo>
                    <a:pt x="17918" y="26089"/>
                    <a:pt x="17671" y="26187"/>
                    <a:pt x="17425" y="26290"/>
                  </a:cubicBezTo>
                  <a:cubicBezTo>
                    <a:pt x="17191" y="26394"/>
                    <a:pt x="16958" y="26517"/>
                    <a:pt x="16731" y="26647"/>
                  </a:cubicBezTo>
                  <a:cubicBezTo>
                    <a:pt x="16484" y="26783"/>
                    <a:pt x="16251" y="26939"/>
                    <a:pt x="16024" y="27114"/>
                  </a:cubicBezTo>
                  <a:cubicBezTo>
                    <a:pt x="15700" y="27367"/>
                    <a:pt x="15700" y="27360"/>
                    <a:pt x="15402" y="27659"/>
                  </a:cubicBezTo>
                  <a:cubicBezTo>
                    <a:pt x="14980" y="28080"/>
                    <a:pt x="15110" y="27937"/>
                    <a:pt x="14727" y="28411"/>
                  </a:cubicBezTo>
                  <a:cubicBezTo>
                    <a:pt x="14546" y="28638"/>
                    <a:pt x="14383" y="28884"/>
                    <a:pt x="14247" y="29137"/>
                  </a:cubicBezTo>
                  <a:cubicBezTo>
                    <a:pt x="13865" y="29825"/>
                    <a:pt x="13929" y="29688"/>
                    <a:pt x="13638" y="30389"/>
                  </a:cubicBezTo>
                  <a:cubicBezTo>
                    <a:pt x="13488" y="30771"/>
                    <a:pt x="13365" y="31160"/>
                    <a:pt x="13262" y="31549"/>
                  </a:cubicBezTo>
                  <a:cubicBezTo>
                    <a:pt x="13203" y="31751"/>
                    <a:pt x="13145" y="31945"/>
                    <a:pt x="13106" y="32153"/>
                  </a:cubicBezTo>
                  <a:cubicBezTo>
                    <a:pt x="13054" y="32412"/>
                    <a:pt x="13009" y="32678"/>
                    <a:pt x="12970" y="32937"/>
                  </a:cubicBezTo>
                  <a:lnTo>
                    <a:pt x="12846" y="33689"/>
                  </a:lnTo>
                  <a:cubicBezTo>
                    <a:pt x="12808" y="33942"/>
                    <a:pt x="12775" y="34195"/>
                    <a:pt x="12730" y="34455"/>
                  </a:cubicBezTo>
                  <a:cubicBezTo>
                    <a:pt x="12691" y="34721"/>
                    <a:pt x="12652" y="34986"/>
                    <a:pt x="12620" y="35265"/>
                  </a:cubicBezTo>
                  <a:cubicBezTo>
                    <a:pt x="12594" y="35447"/>
                    <a:pt x="12568" y="35628"/>
                    <a:pt x="12548" y="35816"/>
                  </a:cubicBezTo>
                  <a:cubicBezTo>
                    <a:pt x="12522" y="35998"/>
                    <a:pt x="12496" y="36193"/>
                    <a:pt x="12464" y="36381"/>
                  </a:cubicBezTo>
                  <a:lnTo>
                    <a:pt x="12341" y="37185"/>
                  </a:lnTo>
                  <a:cubicBezTo>
                    <a:pt x="12308" y="37412"/>
                    <a:pt x="12269" y="37645"/>
                    <a:pt x="12230" y="37872"/>
                  </a:cubicBezTo>
                  <a:cubicBezTo>
                    <a:pt x="12179" y="38157"/>
                    <a:pt x="12133" y="38443"/>
                    <a:pt x="12075" y="38722"/>
                  </a:cubicBezTo>
                  <a:cubicBezTo>
                    <a:pt x="11874" y="39805"/>
                    <a:pt x="11621" y="40855"/>
                    <a:pt x="11264" y="41893"/>
                  </a:cubicBezTo>
                  <a:cubicBezTo>
                    <a:pt x="10946" y="42827"/>
                    <a:pt x="10551" y="43715"/>
                    <a:pt x="10052" y="44558"/>
                  </a:cubicBezTo>
                  <a:cubicBezTo>
                    <a:pt x="9611" y="45304"/>
                    <a:pt x="9111" y="45998"/>
                    <a:pt x="8515" y="46627"/>
                  </a:cubicBezTo>
                  <a:cubicBezTo>
                    <a:pt x="7918" y="47269"/>
                    <a:pt x="7250" y="47820"/>
                    <a:pt x="6498" y="48267"/>
                  </a:cubicBezTo>
                  <a:cubicBezTo>
                    <a:pt x="5901" y="48624"/>
                    <a:pt x="5266" y="48903"/>
                    <a:pt x="4585" y="49084"/>
                  </a:cubicBezTo>
                  <a:cubicBezTo>
                    <a:pt x="4261" y="49175"/>
                    <a:pt x="3936" y="49240"/>
                    <a:pt x="3612" y="49272"/>
                  </a:cubicBezTo>
                  <a:cubicBezTo>
                    <a:pt x="3541" y="49279"/>
                    <a:pt x="3457" y="49285"/>
                    <a:pt x="3385" y="49305"/>
                  </a:cubicBezTo>
                  <a:cubicBezTo>
                    <a:pt x="3372" y="49305"/>
                    <a:pt x="3346" y="49318"/>
                    <a:pt x="3327" y="49324"/>
                  </a:cubicBezTo>
                  <a:cubicBezTo>
                    <a:pt x="2964" y="49499"/>
                    <a:pt x="2724" y="49499"/>
                    <a:pt x="2490" y="49499"/>
                  </a:cubicBezTo>
                  <a:close/>
                  <a:moveTo>
                    <a:pt x="25005" y="20383"/>
                  </a:moveTo>
                  <a:cubicBezTo>
                    <a:pt x="25005" y="20376"/>
                    <a:pt x="25012" y="20376"/>
                    <a:pt x="25012" y="20383"/>
                  </a:cubicBezTo>
                  <a:cubicBezTo>
                    <a:pt x="25012" y="20383"/>
                    <a:pt x="25005" y="20389"/>
                    <a:pt x="25005" y="20383"/>
                  </a:cubicBezTo>
                  <a:cubicBezTo>
                    <a:pt x="24993" y="20396"/>
                    <a:pt x="24993" y="20422"/>
                    <a:pt x="24980" y="20447"/>
                  </a:cubicBezTo>
                  <a:cubicBezTo>
                    <a:pt x="24947" y="20428"/>
                    <a:pt x="24915" y="20441"/>
                    <a:pt x="24882" y="20428"/>
                  </a:cubicBezTo>
                  <a:cubicBezTo>
                    <a:pt x="24876" y="20460"/>
                    <a:pt x="24850" y="20473"/>
                    <a:pt x="24837" y="20486"/>
                  </a:cubicBezTo>
                  <a:cubicBezTo>
                    <a:pt x="24584" y="20642"/>
                    <a:pt x="24338" y="20798"/>
                    <a:pt x="24091" y="20947"/>
                  </a:cubicBezTo>
                  <a:cubicBezTo>
                    <a:pt x="23105" y="21550"/>
                    <a:pt x="22159" y="22192"/>
                    <a:pt x="21244" y="22879"/>
                  </a:cubicBezTo>
                  <a:cubicBezTo>
                    <a:pt x="20563" y="23379"/>
                    <a:pt x="19889" y="23897"/>
                    <a:pt x="19228" y="24429"/>
                  </a:cubicBezTo>
                  <a:cubicBezTo>
                    <a:pt x="18566" y="24948"/>
                    <a:pt x="17911" y="25467"/>
                    <a:pt x="17282" y="26005"/>
                  </a:cubicBezTo>
                  <a:cubicBezTo>
                    <a:pt x="17224" y="26057"/>
                    <a:pt x="17172" y="26096"/>
                    <a:pt x="17120" y="26148"/>
                  </a:cubicBezTo>
                  <a:cubicBezTo>
                    <a:pt x="17107" y="26154"/>
                    <a:pt x="17101" y="26167"/>
                    <a:pt x="17094" y="26187"/>
                  </a:cubicBezTo>
                  <a:cubicBezTo>
                    <a:pt x="17107" y="26187"/>
                    <a:pt x="17126" y="26193"/>
                    <a:pt x="17146" y="26187"/>
                  </a:cubicBezTo>
                  <a:cubicBezTo>
                    <a:pt x="17211" y="26180"/>
                    <a:pt x="17263" y="26148"/>
                    <a:pt x="17321" y="26102"/>
                  </a:cubicBezTo>
                  <a:cubicBezTo>
                    <a:pt x="17723" y="25804"/>
                    <a:pt x="18138" y="25512"/>
                    <a:pt x="18553" y="25220"/>
                  </a:cubicBezTo>
                  <a:cubicBezTo>
                    <a:pt x="19487" y="24546"/>
                    <a:pt x="20414" y="23878"/>
                    <a:pt x="21342" y="23178"/>
                  </a:cubicBezTo>
                  <a:cubicBezTo>
                    <a:pt x="22152" y="22568"/>
                    <a:pt x="22963" y="21952"/>
                    <a:pt x="23773" y="21349"/>
                  </a:cubicBezTo>
                  <a:cubicBezTo>
                    <a:pt x="24104" y="21096"/>
                    <a:pt x="24435" y="20843"/>
                    <a:pt x="24779" y="20590"/>
                  </a:cubicBezTo>
                  <a:cubicBezTo>
                    <a:pt x="24824" y="20558"/>
                    <a:pt x="24876" y="20525"/>
                    <a:pt x="24915" y="20480"/>
                  </a:cubicBezTo>
                  <a:cubicBezTo>
                    <a:pt x="24908" y="20460"/>
                    <a:pt x="24908" y="20447"/>
                    <a:pt x="24902" y="20428"/>
                  </a:cubicBezTo>
                  <a:cubicBezTo>
                    <a:pt x="24934" y="20460"/>
                    <a:pt x="24967" y="20447"/>
                    <a:pt x="24999" y="20447"/>
                  </a:cubicBezTo>
                  <a:cubicBezTo>
                    <a:pt x="24993" y="20422"/>
                    <a:pt x="24999" y="20409"/>
                    <a:pt x="25005" y="20383"/>
                  </a:cubicBezTo>
                  <a:close/>
                  <a:moveTo>
                    <a:pt x="25297" y="20324"/>
                  </a:moveTo>
                  <a:cubicBezTo>
                    <a:pt x="25323" y="20318"/>
                    <a:pt x="25323" y="20298"/>
                    <a:pt x="25330" y="20285"/>
                  </a:cubicBezTo>
                  <a:lnTo>
                    <a:pt x="25336" y="20285"/>
                  </a:lnTo>
                  <a:lnTo>
                    <a:pt x="25330" y="20292"/>
                  </a:lnTo>
                  <a:cubicBezTo>
                    <a:pt x="25317" y="20298"/>
                    <a:pt x="25297" y="20311"/>
                    <a:pt x="25297" y="20324"/>
                  </a:cubicBezTo>
                  <a:cubicBezTo>
                    <a:pt x="25271" y="20344"/>
                    <a:pt x="25271" y="20344"/>
                    <a:pt x="25271" y="20376"/>
                  </a:cubicBezTo>
                  <a:cubicBezTo>
                    <a:pt x="25265" y="20376"/>
                    <a:pt x="25252" y="20363"/>
                    <a:pt x="25239" y="20363"/>
                  </a:cubicBezTo>
                  <a:cubicBezTo>
                    <a:pt x="25207" y="20383"/>
                    <a:pt x="25174" y="20409"/>
                    <a:pt x="25142" y="20428"/>
                  </a:cubicBezTo>
                  <a:cubicBezTo>
                    <a:pt x="24876" y="20642"/>
                    <a:pt x="24603" y="20850"/>
                    <a:pt x="24331" y="21057"/>
                  </a:cubicBezTo>
                  <a:cubicBezTo>
                    <a:pt x="23845" y="21427"/>
                    <a:pt x="23352" y="21790"/>
                    <a:pt x="22859" y="22159"/>
                  </a:cubicBezTo>
                  <a:cubicBezTo>
                    <a:pt x="22120" y="22711"/>
                    <a:pt x="21393" y="23275"/>
                    <a:pt x="20648" y="23826"/>
                  </a:cubicBezTo>
                  <a:cubicBezTo>
                    <a:pt x="19643" y="24578"/>
                    <a:pt x="18611" y="25305"/>
                    <a:pt x="17580" y="26037"/>
                  </a:cubicBezTo>
                  <a:cubicBezTo>
                    <a:pt x="17554" y="26057"/>
                    <a:pt x="17522" y="26070"/>
                    <a:pt x="17503" y="26089"/>
                  </a:cubicBezTo>
                  <a:lnTo>
                    <a:pt x="17509" y="26096"/>
                  </a:lnTo>
                  <a:lnTo>
                    <a:pt x="17503" y="26089"/>
                  </a:lnTo>
                  <a:cubicBezTo>
                    <a:pt x="17535" y="26122"/>
                    <a:pt x="17574" y="26122"/>
                    <a:pt x="17606" y="26102"/>
                  </a:cubicBezTo>
                  <a:cubicBezTo>
                    <a:pt x="17645" y="26089"/>
                    <a:pt x="17678" y="26063"/>
                    <a:pt x="17717" y="26037"/>
                  </a:cubicBezTo>
                  <a:cubicBezTo>
                    <a:pt x="17969" y="25888"/>
                    <a:pt x="18222" y="25739"/>
                    <a:pt x="18475" y="25583"/>
                  </a:cubicBezTo>
                  <a:cubicBezTo>
                    <a:pt x="19357" y="25045"/>
                    <a:pt x="20233" y="24481"/>
                    <a:pt x="21076" y="23878"/>
                  </a:cubicBezTo>
                  <a:cubicBezTo>
                    <a:pt x="22029" y="23184"/>
                    <a:pt x="22950" y="22458"/>
                    <a:pt x="23838" y="21693"/>
                  </a:cubicBezTo>
                  <a:cubicBezTo>
                    <a:pt x="24279" y="21323"/>
                    <a:pt x="24707" y="20934"/>
                    <a:pt x="25109" y="20525"/>
                  </a:cubicBezTo>
                  <a:cubicBezTo>
                    <a:pt x="25161" y="20480"/>
                    <a:pt x="25207" y="20422"/>
                    <a:pt x="25258" y="20376"/>
                  </a:cubicBezTo>
                  <a:cubicBezTo>
                    <a:pt x="25284" y="20357"/>
                    <a:pt x="25297" y="20344"/>
                    <a:pt x="25297" y="20324"/>
                  </a:cubicBezTo>
                  <a:close/>
                  <a:moveTo>
                    <a:pt x="15175" y="27652"/>
                  </a:moveTo>
                  <a:cubicBezTo>
                    <a:pt x="15188" y="27659"/>
                    <a:pt x="15188" y="27659"/>
                    <a:pt x="15188" y="27652"/>
                  </a:cubicBezTo>
                  <a:lnTo>
                    <a:pt x="15175" y="27652"/>
                  </a:lnTo>
                  <a:cubicBezTo>
                    <a:pt x="15168" y="27659"/>
                    <a:pt x="15175" y="27652"/>
                    <a:pt x="15175" y="27652"/>
                  </a:cubicBezTo>
                  <a:close/>
                  <a:moveTo>
                    <a:pt x="26588" y="19280"/>
                  </a:moveTo>
                  <a:cubicBezTo>
                    <a:pt x="26588" y="19280"/>
                    <a:pt x="26588" y="19267"/>
                    <a:pt x="26594" y="19267"/>
                  </a:cubicBezTo>
                  <a:cubicBezTo>
                    <a:pt x="26594" y="19267"/>
                    <a:pt x="26601" y="19267"/>
                    <a:pt x="26601" y="19280"/>
                  </a:cubicBezTo>
                  <a:cubicBezTo>
                    <a:pt x="26601" y="19280"/>
                    <a:pt x="26614" y="19287"/>
                    <a:pt x="26601" y="19293"/>
                  </a:cubicBezTo>
                  <a:cubicBezTo>
                    <a:pt x="26601" y="19293"/>
                    <a:pt x="26594" y="19293"/>
                    <a:pt x="26588" y="19280"/>
                  </a:cubicBezTo>
                  <a:cubicBezTo>
                    <a:pt x="26594" y="19280"/>
                    <a:pt x="26601" y="19280"/>
                    <a:pt x="26594" y="19287"/>
                  </a:cubicBezTo>
                  <a:cubicBezTo>
                    <a:pt x="26588" y="19287"/>
                    <a:pt x="26588" y="19280"/>
                    <a:pt x="26588" y="19280"/>
                  </a:cubicBezTo>
                  <a:close/>
                  <a:moveTo>
                    <a:pt x="15823" y="27101"/>
                  </a:moveTo>
                  <a:cubicBezTo>
                    <a:pt x="15829" y="27094"/>
                    <a:pt x="15836" y="27101"/>
                    <a:pt x="15829" y="27107"/>
                  </a:cubicBezTo>
                  <a:cubicBezTo>
                    <a:pt x="15829" y="27107"/>
                    <a:pt x="15823" y="27107"/>
                    <a:pt x="15823" y="27101"/>
                  </a:cubicBezTo>
                  <a:cubicBezTo>
                    <a:pt x="15829" y="27101"/>
                    <a:pt x="15829" y="27107"/>
                    <a:pt x="15823" y="27107"/>
                  </a:cubicBezTo>
                  <a:close/>
                  <a:moveTo>
                    <a:pt x="24616" y="20506"/>
                  </a:moveTo>
                  <a:cubicBezTo>
                    <a:pt x="24584" y="20486"/>
                    <a:pt x="24558" y="20480"/>
                    <a:pt x="24539" y="20512"/>
                  </a:cubicBezTo>
                  <a:lnTo>
                    <a:pt x="24415" y="20558"/>
                  </a:lnTo>
                  <a:cubicBezTo>
                    <a:pt x="24253" y="20642"/>
                    <a:pt x="24078" y="20720"/>
                    <a:pt x="23916" y="20804"/>
                  </a:cubicBezTo>
                  <a:cubicBezTo>
                    <a:pt x="22814" y="21349"/>
                    <a:pt x="21770" y="21978"/>
                    <a:pt x="20784" y="22698"/>
                  </a:cubicBezTo>
                  <a:cubicBezTo>
                    <a:pt x="20187" y="23132"/>
                    <a:pt x="19604" y="23586"/>
                    <a:pt x="19046" y="24053"/>
                  </a:cubicBezTo>
                  <a:cubicBezTo>
                    <a:pt x="18287" y="24676"/>
                    <a:pt x="17554" y="25337"/>
                    <a:pt x="16854" y="26031"/>
                  </a:cubicBezTo>
                  <a:lnTo>
                    <a:pt x="16666" y="26219"/>
                  </a:lnTo>
                  <a:cubicBezTo>
                    <a:pt x="16660" y="26225"/>
                    <a:pt x="16660" y="26232"/>
                    <a:pt x="16660" y="26251"/>
                  </a:cubicBezTo>
                  <a:cubicBezTo>
                    <a:pt x="16660" y="26258"/>
                    <a:pt x="16673" y="26264"/>
                    <a:pt x="16679" y="26264"/>
                  </a:cubicBezTo>
                  <a:cubicBezTo>
                    <a:pt x="16763" y="26264"/>
                    <a:pt x="16841" y="26238"/>
                    <a:pt x="16899" y="26174"/>
                  </a:cubicBezTo>
                  <a:cubicBezTo>
                    <a:pt x="16912" y="26161"/>
                    <a:pt x="16938" y="26148"/>
                    <a:pt x="16964" y="26122"/>
                  </a:cubicBezTo>
                  <a:cubicBezTo>
                    <a:pt x="17340" y="25804"/>
                    <a:pt x="17710" y="25486"/>
                    <a:pt x="18093" y="25181"/>
                  </a:cubicBezTo>
                  <a:cubicBezTo>
                    <a:pt x="19033" y="24403"/>
                    <a:pt x="19993" y="23664"/>
                    <a:pt x="20978" y="22931"/>
                  </a:cubicBezTo>
                  <a:cubicBezTo>
                    <a:pt x="21964" y="22198"/>
                    <a:pt x="22989" y="21498"/>
                    <a:pt x="24033" y="20850"/>
                  </a:cubicBezTo>
                  <a:lnTo>
                    <a:pt x="24422" y="20610"/>
                  </a:lnTo>
                  <a:cubicBezTo>
                    <a:pt x="24461" y="20584"/>
                    <a:pt x="24493" y="20558"/>
                    <a:pt x="24526" y="20538"/>
                  </a:cubicBezTo>
                  <a:cubicBezTo>
                    <a:pt x="24539" y="20538"/>
                    <a:pt x="24526" y="20519"/>
                    <a:pt x="24526" y="20506"/>
                  </a:cubicBezTo>
                  <a:cubicBezTo>
                    <a:pt x="24571" y="20525"/>
                    <a:pt x="24590" y="20506"/>
                    <a:pt x="24616" y="20506"/>
                  </a:cubicBezTo>
                  <a:cubicBezTo>
                    <a:pt x="24610" y="20493"/>
                    <a:pt x="24623" y="20512"/>
                    <a:pt x="24616" y="20506"/>
                  </a:cubicBezTo>
                  <a:close/>
                  <a:moveTo>
                    <a:pt x="14565" y="28359"/>
                  </a:moveTo>
                  <a:cubicBezTo>
                    <a:pt x="14558" y="28359"/>
                    <a:pt x="14552" y="28365"/>
                    <a:pt x="14539" y="28365"/>
                  </a:cubicBezTo>
                  <a:lnTo>
                    <a:pt x="14539" y="28372"/>
                  </a:lnTo>
                  <a:cubicBezTo>
                    <a:pt x="14558" y="28385"/>
                    <a:pt x="14558" y="28365"/>
                    <a:pt x="14565" y="28359"/>
                  </a:cubicBezTo>
                  <a:lnTo>
                    <a:pt x="14565" y="28339"/>
                  </a:lnTo>
                  <a:close/>
                  <a:moveTo>
                    <a:pt x="24130" y="20538"/>
                  </a:moveTo>
                  <a:cubicBezTo>
                    <a:pt x="24124" y="20545"/>
                    <a:pt x="24104" y="20551"/>
                    <a:pt x="24098" y="20564"/>
                  </a:cubicBezTo>
                  <a:cubicBezTo>
                    <a:pt x="24091" y="20577"/>
                    <a:pt x="24091" y="20584"/>
                    <a:pt x="24091" y="20590"/>
                  </a:cubicBezTo>
                  <a:cubicBezTo>
                    <a:pt x="24059" y="20584"/>
                    <a:pt x="24026" y="20590"/>
                    <a:pt x="23994" y="20610"/>
                  </a:cubicBezTo>
                  <a:cubicBezTo>
                    <a:pt x="23838" y="20661"/>
                    <a:pt x="23696" y="20726"/>
                    <a:pt x="23540" y="20785"/>
                  </a:cubicBezTo>
                  <a:cubicBezTo>
                    <a:pt x="22392" y="21239"/>
                    <a:pt x="21316" y="21829"/>
                    <a:pt x="20317" y="22555"/>
                  </a:cubicBezTo>
                  <a:cubicBezTo>
                    <a:pt x="19753" y="22957"/>
                    <a:pt x="19208" y="23392"/>
                    <a:pt x="18683" y="23839"/>
                  </a:cubicBezTo>
                  <a:cubicBezTo>
                    <a:pt x="17859" y="24552"/>
                    <a:pt x="17075" y="25324"/>
                    <a:pt x="16368" y="26154"/>
                  </a:cubicBezTo>
                  <a:cubicBezTo>
                    <a:pt x="16335" y="26193"/>
                    <a:pt x="16290" y="26232"/>
                    <a:pt x="16257" y="26271"/>
                  </a:cubicBezTo>
                  <a:cubicBezTo>
                    <a:pt x="16251" y="26284"/>
                    <a:pt x="16251" y="26303"/>
                    <a:pt x="16245" y="26316"/>
                  </a:cubicBezTo>
                  <a:cubicBezTo>
                    <a:pt x="16400" y="26323"/>
                    <a:pt x="16433" y="26316"/>
                    <a:pt x="16517" y="26219"/>
                  </a:cubicBezTo>
                  <a:lnTo>
                    <a:pt x="16627" y="26109"/>
                  </a:lnTo>
                  <a:cubicBezTo>
                    <a:pt x="17639" y="25091"/>
                    <a:pt x="18715" y="24144"/>
                    <a:pt x="19850" y="23268"/>
                  </a:cubicBezTo>
                  <a:cubicBezTo>
                    <a:pt x="20440" y="22814"/>
                    <a:pt x="21043" y="22373"/>
                    <a:pt x="21666" y="21971"/>
                  </a:cubicBezTo>
                  <a:cubicBezTo>
                    <a:pt x="22379" y="21505"/>
                    <a:pt x="23112" y="21083"/>
                    <a:pt x="23871" y="20713"/>
                  </a:cubicBezTo>
                  <a:cubicBezTo>
                    <a:pt x="23935" y="20681"/>
                    <a:pt x="24007" y="20642"/>
                    <a:pt x="24072" y="20610"/>
                  </a:cubicBezTo>
                  <a:cubicBezTo>
                    <a:pt x="24085" y="20610"/>
                    <a:pt x="24085" y="20590"/>
                    <a:pt x="24085" y="20584"/>
                  </a:cubicBezTo>
                  <a:cubicBezTo>
                    <a:pt x="24137" y="20584"/>
                    <a:pt x="24137" y="20584"/>
                    <a:pt x="24130" y="20538"/>
                  </a:cubicBezTo>
                  <a:cubicBezTo>
                    <a:pt x="24137" y="20545"/>
                    <a:pt x="24149" y="20545"/>
                    <a:pt x="24162" y="20545"/>
                  </a:cubicBezTo>
                  <a:cubicBezTo>
                    <a:pt x="24175" y="20551"/>
                    <a:pt x="24188" y="20545"/>
                    <a:pt x="24175" y="20538"/>
                  </a:cubicBezTo>
                  <a:lnTo>
                    <a:pt x="24162" y="20538"/>
                  </a:lnTo>
                  <a:close/>
                  <a:moveTo>
                    <a:pt x="23773" y="20545"/>
                  </a:moveTo>
                  <a:cubicBezTo>
                    <a:pt x="23760" y="20551"/>
                    <a:pt x="23741" y="20551"/>
                    <a:pt x="23734" y="20558"/>
                  </a:cubicBezTo>
                  <a:cubicBezTo>
                    <a:pt x="23715" y="20571"/>
                    <a:pt x="23709" y="20577"/>
                    <a:pt x="23696" y="20584"/>
                  </a:cubicBezTo>
                  <a:cubicBezTo>
                    <a:pt x="23650" y="20590"/>
                    <a:pt x="23618" y="20590"/>
                    <a:pt x="23579" y="20610"/>
                  </a:cubicBezTo>
                  <a:cubicBezTo>
                    <a:pt x="23358" y="20681"/>
                    <a:pt x="23144" y="20746"/>
                    <a:pt x="22930" y="20817"/>
                  </a:cubicBezTo>
                  <a:cubicBezTo>
                    <a:pt x="22373" y="21012"/>
                    <a:pt x="21821" y="21239"/>
                    <a:pt x="21303" y="21517"/>
                  </a:cubicBezTo>
                  <a:cubicBezTo>
                    <a:pt x="20570" y="21900"/>
                    <a:pt x="19882" y="22354"/>
                    <a:pt x="19234" y="22853"/>
                  </a:cubicBezTo>
                  <a:cubicBezTo>
                    <a:pt x="17969" y="23846"/>
                    <a:pt x="16854" y="24987"/>
                    <a:pt x="15888" y="26264"/>
                  </a:cubicBezTo>
                  <a:cubicBezTo>
                    <a:pt x="15862" y="26297"/>
                    <a:pt x="15849" y="26329"/>
                    <a:pt x="15823" y="26362"/>
                  </a:cubicBezTo>
                  <a:cubicBezTo>
                    <a:pt x="15817" y="26375"/>
                    <a:pt x="15823" y="26381"/>
                    <a:pt x="15823" y="26394"/>
                  </a:cubicBezTo>
                  <a:cubicBezTo>
                    <a:pt x="15862" y="26407"/>
                    <a:pt x="15907" y="26394"/>
                    <a:pt x="15953" y="26388"/>
                  </a:cubicBezTo>
                  <a:cubicBezTo>
                    <a:pt x="16018" y="26381"/>
                    <a:pt x="16056" y="26349"/>
                    <a:pt x="16102" y="26297"/>
                  </a:cubicBezTo>
                  <a:cubicBezTo>
                    <a:pt x="16277" y="26096"/>
                    <a:pt x="16446" y="25901"/>
                    <a:pt x="16614" y="25707"/>
                  </a:cubicBezTo>
                  <a:cubicBezTo>
                    <a:pt x="17658" y="24559"/>
                    <a:pt x="18806" y="23521"/>
                    <a:pt x="20064" y="22600"/>
                  </a:cubicBezTo>
                  <a:cubicBezTo>
                    <a:pt x="21147" y="21816"/>
                    <a:pt x="22308" y="21154"/>
                    <a:pt x="23553" y="20655"/>
                  </a:cubicBezTo>
                  <a:lnTo>
                    <a:pt x="23676" y="20610"/>
                  </a:lnTo>
                  <a:cubicBezTo>
                    <a:pt x="23683" y="20610"/>
                    <a:pt x="23683" y="20590"/>
                    <a:pt x="23683" y="20584"/>
                  </a:cubicBezTo>
                  <a:cubicBezTo>
                    <a:pt x="23747" y="20584"/>
                    <a:pt x="23747" y="20584"/>
                    <a:pt x="23773" y="20545"/>
                  </a:cubicBezTo>
                  <a:lnTo>
                    <a:pt x="23806" y="20545"/>
                  </a:lnTo>
                  <a:cubicBezTo>
                    <a:pt x="23799" y="20538"/>
                    <a:pt x="23780" y="20545"/>
                    <a:pt x="23773" y="20545"/>
                  </a:cubicBezTo>
                  <a:close/>
                  <a:moveTo>
                    <a:pt x="13748" y="29474"/>
                  </a:moveTo>
                  <a:cubicBezTo>
                    <a:pt x="13741" y="29474"/>
                    <a:pt x="13722" y="29468"/>
                    <a:pt x="13715" y="29474"/>
                  </a:cubicBezTo>
                  <a:cubicBezTo>
                    <a:pt x="13696" y="29487"/>
                    <a:pt x="13690" y="29494"/>
                    <a:pt x="13683" y="29507"/>
                  </a:cubicBezTo>
                  <a:cubicBezTo>
                    <a:pt x="13651" y="29572"/>
                    <a:pt x="13625" y="29636"/>
                    <a:pt x="13618" y="29701"/>
                  </a:cubicBezTo>
                  <a:lnTo>
                    <a:pt x="13631" y="29721"/>
                  </a:lnTo>
                  <a:cubicBezTo>
                    <a:pt x="13651" y="29695"/>
                    <a:pt x="13664" y="29675"/>
                    <a:pt x="13683" y="29656"/>
                  </a:cubicBezTo>
                  <a:cubicBezTo>
                    <a:pt x="13709" y="29598"/>
                    <a:pt x="13728" y="29533"/>
                    <a:pt x="13748" y="29474"/>
                  </a:cubicBezTo>
                  <a:lnTo>
                    <a:pt x="13748" y="29461"/>
                  </a:lnTo>
                  <a:close/>
                  <a:moveTo>
                    <a:pt x="14007" y="28793"/>
                  </a:moveTo>
                  <a:cubicBezTo>
                    <a:pt x="13916" y="28858"/>
                    <a:pt x="13858" y="28943"/>
                    <a:pt x="13839" y="29046"/>
                  </a:cubicBezTo>
                  <a:lnTo>
                    <a:pt x="13813" y="29118"/>
                  </a:lnTo>
                  <a:lnTo>
                    <a:pt x="13813" y="29170"/>
                  </a:lnTo>
                  <a:lnTo>
                    <a:pt x="13793" y="29170"/>
                  </a:lnTo>
                  <a:lnTo>
                    <a:pt x="13793" y="29176"/>
                  </a:lnTo>
                  <a:cubicBezTo>
                    <a:pt x="13806" y="29176"/>
                    <a:pt x="13813" y="29176"/>
                    <a:pt x="13806" y="29163"/>
                  </a:cubicBezTo>
                  <a:cubicBezTo>
                    <a:pt x="13813" y="29163"/>
                    <a:pt x="13826" y="29163"/>
                    <a:pt x="13839" y="29150"/>
                  </a:cubicBezTo>
                  <a:cubicBezTo>
                    <a:pt x="13858" y="29131"/>
                    <a:pt x="13891" y="29105"/>
                    <a:pt x="13910" y="29072"/>
                  </a:cubicBezTo>
                  <a:cubicBezTo>
                    <a:pt x="13942" y="29001"/>
                    <a:pt x="13975" y="28917"/>
                    <a:pt x="14007" y="28839"/>
                  </a:cubicBezTo>
                  <a:cubicBezTo>
                    <a:pt x="14007" y="28839"/>
                    <a:pt x="14001" y="28813"/>
                    <a:pt x="14007" y="28793"/>
                  </a:cubicBezTo>
                  <a:lnTo>
                    <a:pt x="14007" y="28793"/>
                  </a:lnTo>
                  <a:cubicBezTo>
                    <a:pt x="14007" y="28806"/>
                    <a:pt x="14007" y="28793"/>
                    <a:pt x="14007" y="28793"/>
                  </a:cubicBezTo>
                  <a:close/>
                  <a:moveTo>
                    <a:pt x="14597" y="28028"/>
                  </a:moveTo>
                  <a:cubicBezTo>
                    <a:pt x="14591" y="28028"/>
                    <a:pt x="14591" y="28015"/>
                    <a:pt x="14584" y="28015"/>
                  </a:cubicBezTo>
                  <a:cubicBezTo>
                    <a:pt x="14533" y="28028"/>
                    <a:pt x="14494" y="28048"/>
                    <a:pt x="14461" y="28093"/>
                  </a:cubicBezTo>
                  <a:cubicBezTo>
                    <a:pt x="14422" y="28158"/>
                    <a:pt x="14377" y="28229"/>
                    <a:pt x="14364" y="28307"/>
                  </a:cubicBezTo>
                  <a:cubicBezTo>
                    <a:pt x="14364" y="28307"/>
                    <a:pt x="14364" y="28320"/>
                    <a:pt x="14370" y="28327"/>
                  </a:cubicBezTo>
                  <a:cubicBezTo>
                    <a:pt x="14370" y="28327"/>
                    <a:pt x="14377" y="28333"/>
                    <a:pt x="14390" y="28327"/>
                  </a:cubicBezTo>
                  <a:cubicBezTo>
                    <a:pt x="14442" y="28301"/>
                    <a:pt x="14487" y="28262"/>
                    <a:pt x="14520" y="28210"/>
                  </a:cubicBezTo>
                  <a:cubicBezTo>
                    <a:pt x="14539" y="28164"/>
                    <a:pt x="14571" y="28119"/>
                    <a:pt x="14597" y="28074"/>
                  </a:cubicBezTo>
                  <a:cubicBezTo>
                    <a:pt x="14591" y="28061"/>
                    <a:pt x="14591" y="28041"/>
                    <a:pt x="14597" y="28028"/>
                  </a:cubicBezTo>
                  <a:cubicBezTo>
                    <a:pt x="14597" y="28015"/>
                    <a:pt x="14604" y="28015"/>
                    <a:pt x="14604" y="28015"/>
                  </a:cubicBezTo>
                  <a:lnTo>
                    <a:pt x="14604" y="28009"/>
                  </a:lnTo>
                  <a:cubicBezTo>
                    <a:pt x="14591" y="28009"/>
                    <a:pt x="14591" y="28015"/>
                    <a:pt x="14597" y="28028"/>
                  </a:cubicBezTo>
                  <a:close/>
                  <a:moveTo>
                    <a:pt x="14247" y="28197"/>
                  </a:moveTo>
                  <a:cubicBezTo>
                    <a:pt x="14247" y="28203"/>
                    <a:pt x="14241" y="28203"/>
                    <a:pt x="14241" y="28210"/>
                  </a:cubicBezTo>
                  <a:cubicBezTo>
                    <a:pt x="14202" y="28242"/>
                    <a:pt x="14150" y="28268"/>
                    <a:pt x="14118" y="28320"/>
                  </a:cubicBezTo>
                  <a:cubicBezTo>
                    <a:pt x="14085" y="28359"/>
                    <a:pt x="14079" y="28417"/>
                    <a:pt x="14053" y="28463"/>
                  </a:cubicBezTo>
                  <a:cubicBezTo>
                    <a:pt x="14040" y="28495"/>
                    <a:pt x="14020" y="28534"/>
                    <a:pt x="14014" y="28566"/>
                  </a:cubicBezTo>
                  <a:cubicBezTo>
                    <a:pt x="14007" y="28586"/>
                    <a:pt x="14007" y="28599"/>
                    <a:pt x="14007" y="28618"/>
                  </a:cubicBezTo>
                  <a:cubicBezTo>
                    <a:pt x="14007" y="28625"/>
                    <a:pt x="14007" y="28625"/>
                    <a:pt x="14014" y="28631"/>
                  </a:cubicBezTo>
                  <a:lnTo>
                    <a:pt x="14033" y="28631"/>
                  </a:lnTo>
                  <a:cubicBezTo>
                    <a:pt x="14085" y="28599"/>
                    <a:pt x="14137" y="28560"/>
                    <a:pt x="14169" y="28502"/>
                  </a:cubicBezTo>
                  <a:lnTo>
                    <a:pt x="14267" y="28288"/>
                  </a:lnTo>
                  <a:cubicBezTo>
                    <a:pt x="14273" y="28242"/>
                    <a:pt x="14267" y="28223"/>
                    <a:pt x="14247" y="28197"/>
                  </a:cubicBezTo>
                  <a:cubicBezTo>
                    <a:pt x="14247" y="28197"/>
                    <a:pt x="14260" y="28210"/>
                    <a:pt x="14247" y="28197"/>
                  </a:cubicBezTo>
                  <a:close/>
                  <a:moveTo>
                    <a:pt x="15538" y="26783"/>
                  </a:moveTo>
                  <a:cubicBezTo>
                    <a:pt x="15590" y="26803"/>
                    <a:pt x="15635" y="26777"/>
                    <a:pt x="15674" y="26764"/>
                  </a:cubicBezTo>
                  <a:cubicBezTo>
                    <a:pt x="15706" y="26751"/>
                    <a:pt x="15732" y="26738"/>
                    <a:pt x="15758" y="26712"/>
                  </a:cubicBezTo>
                  <a:cubicBezTo>
                    <a:pt x="15797" y="26653"/>
                    <a:pt x="15849" y="26608"/>
                    <a:pt x="15888" y="26550"/>
                  </a:cubicBezTo>
                  <a:cubicBezTo>
                    <a:pt x="15894" y="26543"/>
                    <a:pt x="15894" y="26524"/>
                    <a:pt x="15901" y="26511"/>
                  </a:cubicBezTo>
                  <a:cubicBezTo>
                    <a:pt x="15894" y="26511"/>
                    <a:pt x="15888" y="26498"/>
                    <a:pt x="15888" y="26498"/>
                  </a:cubicBezTo>
                  <a:cubicBezTo>
                    <a:pt x="15823" y="26498"/>
                    <a:pt x="15758" y="26517"/>
                    <a:pt x="15693" y="26530"/>
                  </a:cubicBezTo>
                  <a:cubicBezTo>
                    <a:pt x="15641" y="26608"/>
                    <a:pt x="15596" y="26673"/>
                    <a:pt x="15544" y="26744"/>
                  </a:cubicBezTo>
                  <a:cubicBezTo>
                    <a:pt x="15538" y="26751"/>
                    <a:pt x="15538" y="26770"/>
                    <a:pt x="15538" y="26783"/>
                  </a:cubicBezTo>
                  <a:cubicBezTo>
                    <a:pt x="15531" y="26783"/>
                    <a:pt x="15525" y="26783"/>
                    <a:pt x="15531" y="26796"/>
                  </a:cubicBezTo>
                  <a:cubicBezTo>
                    <a:pt x="15538" y="26796"/>
                    <a:pt x="15538" y="26783"/>
                    <a:pt x="15538" y="26783"/>
                  </a:cubicBezTo>
                  <a:close/>
                  <a:moveTo>
                    <a:pt x="14850" y="27367"/>
                  </a:moveTo>
                  <a:cubicBezTo>
                    <a:pt x="14857" y="27367"/>
                    <a:pt x="14876" y="27380"/>
                    <a:pt x="14883" y="27367"/>
                  </a:cubicBezTo>
                  <a:lnTo>
                    <a:pt x="15006" y="27321"/>
                  </a:lnTo>
                  <a:cubicBezTo>
                    <a:pt x="15019" y="27308"/>
                    <a:pt x="15045" y="27295"/>
                    <a:pt x="15051" y="27282"/>
                  </a:cubicBezTo>
                  <a:cubicBezTo>
                    <a:pt x="15090" y="27224"/>
                    <a:pt x="15136" y="27166"/>
                    <a:pt x="15168" y="27101"/>
                  </a:cubicBezTo>
                  <a:cubicBezTo>
                    <a:pt x="15181" y="27075"/>
                    <a:pt x="15188" y="27049"/>
                    <a:pt x="15207" y="27030"/>
                  </a:cubicBezTo>
                  <a:cubicBezTo>
                    <a:pt x="15188" y="27023"/>
                    <a:pt x="15181" y="27010"/>
                    <a:pt x="15175" y="27010"/>
                  </a:cubicBezTo>
                  <a:cubicBezTo>
                    <a:pt x="15136" y="27023"/>
                    <a:pt x="15090" y="27030"/>
                    <a:pt x="15045" y="27043"/>
                  </a:cubicBezTo>
                  <a:cubicBezTo>
                    <a:pt x="15012" y="27056"/>
                    <a:pt x="14986" y="27075"/>
                    <a:pt x="14974" y="27101"/>
                  </a:cubicBezTo>
                  <a:cubicBezTo>
                    <a:pt x="14928" y="27172"/>
                    <a:pt x="14889" y="27237"/>
                    <a:pt x="14850" y="27315"/>
                  </a:cubicBezTo>
                  <a:cubicBezTo>
                    <a:pt x="14850" y="27334"/>
                    <a:pt x="14857" y="27360"/>
                    <a:pt x="14850" y="27367"/>
                  </a:cubicBezTo>
                  <a:cubicBezTo>
                    <a:pt x="14844" y="27367"/>
                    <a:pt x="14844" y="27380"/>
                    <a:pt x="14850" y="27380"/>
                  </a:cubicBezTo>
                  <a:close/>
                  <a:moveTo>
                    <a:pt x="19545" y="25661"/>
                  </a:moveTo>
                  <a:cubicBezTo>
                    <a:pt x="19578" y="25642"/>
                    <a:pt x="19610" y="25629"/>
                    <a:pt x="19649" y="25616"/>
                  </a:cubicBezTo>
                  <a:cubicBezTo>
                    <a:pt x="19947" y="25532"/>
                    <a:pt x="20239" y="25434"/>
                    <a:pt x="20524" y="25318"/>
                  </a:cubicBezTo>
                  <a:cubicBezTo>
                    <a:pt x="21166" y="25078"/>
                    <a:pt x="21770" y="24786"/>
                    <a:pt x="22347" y="24416"/>
                  </a:cubicBezTo>
                  <a:cubicBezTo>
                    <a:pt x="23261" y="23846"/>
                    <a:pt x="24052" y="23119"/>
                    <a:pt x="24714" y="22270"/>
                  </a:cubicBezTo>
                  <a:cubicBezTo>
                    <a:pt x="25200" y="21654"/>
                    <a:pt x="25609" y="20979"/>
                    <a:pt x="25920" y="20266"/>
                  </a:cubicBezTo>
                  <a:cubicBezTo>
                    <a:pt x="25939" y="20233"/>
                    <a:pt x="25946" y="20195"/>
                    <a:pt x="25965" y="20162"/>
                  </a:cubicBezTo>
                  <a:cubicBezTo>
                    <a:pt x="25965" y="20162"/>
                    <a:pt x="25965" y="20149"/>
                    <a:pt x="25952" y="20149"/>
                  </a:cubicBezTo>
                  <a:lnTo>
                    <a:pt x="25933" y="20149"/>
                  </a:lnTo>
                  <a:cubicBezTo>
                    <a:pt x="25913" y="20169"/>
                    <a:pt x="25900" y="20188"/>
                    <a:pt x="25881" y="20214"/>
                  </a:cubicBezTo>
                  <a:cubicBezTo>
                    <a:pt x="25492" y="20895"/>
                    <a:pt x="25038" y="21517"/>
                    <a:pt x="24519" y="22101"/>
                  </a:cubicBezTo>
                  <a:cubicBezTo>
                    <a:pt x="23507" y="23249"/>
                    <a:pt x="22327" y="24189"/>
                    <a:pt x="20985" y="24928"/>
                  </a:cubicBezTo>
                  <a:cubicBezTo>
                    <a:pt x="20563" y="25155"/>
                    <a:pt x="20135" y="25356"/>
                    <a:pt x="19694" y="25545"/>
                  </a:cubicBezTo>
                  <a:cubicBezTo>
                    <a:pt x="19649" y="25570"/>
                    <a:pt x="19597" y="25583"/>
                    <a:pt x="19552" y="25609"/>
                  </a:cubicBezTo>
                  <a:cubicBezTo>
                    <a:pt x="19532" y="25629"/>
                    <a:pt x="19532" y="25642"/>
                    <a:pt x="19545" y="25661"/>
                  </a:cubicBezTo>
                  <a:cubicBezTo>
                    <a:pt x="19519" y="25668"/>
                    <a:pt x="19500" y="25635"/>
                    <a:pt x="19467" y="25661"/>
                  </a:cubicBezTo>
                  <a:close/>
                  <a:moveTo>
                    <a:pt x="18806" y="25772"/>
                  </a:moveTo>
                  <a:cubicBezTo>
                    <a:pt x="18851" y="25778"/>
                    <a:pt x="18903" y="25759"/>
                    <a:pt x="18942" y="25739"/>
                  </a:cubicBezTo>
                  <a:cubicBezTo>
                    <a:pt x="19552" y="25512"/>
                    <a:pt x="20142" y="25253"/>
                    <a:pt x="20719" y="24954"/>
                  </a:cubicBezTo>
                  <a:cubicBezTo>
                    <a:pt x="22379" y="24092"/>
                    <a:pt x="23780" y="22925"/>
                    <a:pt x="24941" y="21453"/>
                  </a:cubicBezTo>
                  <a:cubicBezTo>
                    <a:pt x="25232" y="21089"/>
                    <a:pt x="25492" y="20700"/>
                    <a:pt x="25725" y="20292"/>
                  </a:cubicBezTo>
                  <a:lnTo>
                    <a:pt x="25777" y="20195"/>
                  </a:lnTo>
                  <a:cubicBezTo>
                    <a:pt x="25777" y="20195"/>
                    <a:pt x="25777" y="20188"/>
                    <a:pt x="25771" y="20182"/>
                  </a:cubicBezTo>
                  <a:cubicBezTo>
                    <a:pt x="25771" y="20182"/>
                    <a:pt x="25758" y="20169"/>
                    <a:pt x="25758" y="20182"/>
                  </a:cubicBezTo>
                  <a:cubicBezTo>
                    <a:pt x="25732" y="20201"/>
                    <a:pt x="25712" y="20233"/>
                    <a:pt x="25686" y="20266"/>
                  </a:cubicBezTo>
                  <a:cubicBezTo>
                    <a:pt x="25427" y="20616"/>
                    <a:pt x="25142" y="20947"/>
                    <a:pt x="24850" y="21271"/>
                  </a:cubicBezTo>
                  <a:cubicBezTo>
                    <a:pt x="23702" y="22536"/>
                    <a:pt x="22405" y="23625"/>
                    <a:pt x="20978" y="24546"/>
                  </a:cubicBezTo>
                  <a:cubicBezTo>
                    <a:pt x="20330" y="24967"/>
                    <a:pt x="19656" y="25337"/>
                    <a:pt x="18955" y="25681"/>
                  </a:cubicBezTo>
                  <a:lnTo>
                    <a:pt x="18813" y="25759"/>
                  </a:lnTo>
                  <a:cubicBezTo>
                    <a:pt x="18813" y="25759"/>
                    <a:pt x="18813" y="25772"/>
                    <a:pt x="18806" y="25772"/>
                  </a:cubicBezTo>
                  <a:lnTo>
                    <a:pt x="18780" y="25772"/>
                  </a:lnTo>
                  <a:cubicBezTo>
                    <a:pt x="18774" y="25772"/>
                    <a:pt x="18774" y="25778"/>
                    <a:pt x="18767" y="25791"/>
                  </a:cubicBezTo>
                  <a:cubicBezTo>
                    <a:pt x="18774" y="25791"/>
                    <a:pt x="18780" y="25797"/>
                    <a:pt x="18787" y="25791"/>
                  </a:cubicBezTo>
                  <a:cubicBezTo>
                    <a:pt x="18800" y="25791"/>
                    <a:pt x="18800" y="25778"/>
                    <a:pt x="18806" y="25772"/>
                  </a:cubicBezTo>
                  <a:close/>
                  <a:moveTo>
                    <a:pt x="18041" y="26024"/>
                  </a:moveTo>
                  <a:cubicBezTo>
                    <a:pt x="18067" y="25992"/>
                    <a:pt x="18106" y="25986"/>
                    <a:pt x="18138" y="25966"/>
                  </a:cubicBezTo>
                  <a:cubicBezTo>
                    <a:pt x="18657" y="25726"/>
                    <a:pt x="19176" y="25467"/>
                    <a:pt x="19681" y="25188"/>
                  </a:cubicBezTo>
                  <a:cubicBezTo>
                    <a:pt x="21270" y="24332"/>
                    <a:pt x="22703" y="23268"/>
                    <a:pt x="24000" y="22010"/>
                  </a:cubicBezTo>
                  <a:cubicBezTo>
                    <a:pt x="24506" y="21524"/>
                    <a:pt x="24980" y="21005"/>
                    <a:pt x="25414" y="20454"/>
                  </a:cubicBezTo>
                  <a:cubicBezTo>
                    <a:pt x="25459" y="20396"/>
                    <a:pt x="25498" y="20331"/>
                    <a:pt x="25550" y="20279"/>
                  </a:cubicBezTo>
                  <a:cubicBezTo>
                    <a:pt x="25563" y="20253"/>
                    <a:pt x="25583" y="20221"/>
                    <a:pt x="25583" y="20188"/>
                  </a:cubicBezTo>
                  <a:lnTo>
                    <a:pt x="25589" y="20188"/>
                  </a:lnTo>
                  <a:lnTo>
                    <a:pt x="25583" y="20188"/>
                  </a:lnTo>
                  <a:cubicBezTo>
                    <a:pt x="25583" y="20188"/>
                    <a:pt x="25583" y="20182"/>
                    <a:pt x="25589" y="20182"/>
                  </a:cubicBezTo>
                  <a:cubicBezTo>
                    <a:pt x="25466" y="20311"/>
                    <a:pt x="25349" y="20441"/>
                    <a:pt x="25213" y="20571"/>
                  </a:cubicBezTo>
                  <a:cubicBezTo>
                    <a:pt x="24811" y="20966"/>
                    <a:pt x="24389" y="21355"/>
                    <a:pt x="23961" y="21725"/>
                  </a:cubicBezTo>
                  <a:cubicBezTo>
                    <a:pt x="22470" y="23022"/>
                    <a:pt x="20888" y="24209"/>
                    <a:pt x="19202" y="25253"/>
                  </a:cubicBezTo>
                  <a:cubicBezTo>
                    <a:pt x="18851" y="25473"/>
                    <a:pt x="18501" y="25674"/>
                    <a:pt x="18164" y="25895"/>
                  </a:cubicBezTo>
                  <a:cubicBezTo>
                    <a:pt x="18125" y="25921"/>
                    <a:pt x="18080" y="25940"/>
                    <a:pt x="18041" y="25973"/>
                  </a:cubicBezTo>
                  <a:cubicBezTo>
                    <a:pt x="18034" y="25986"/>
                    <a:pt x="18041" y="26005"/>
                    <a:pt x="18041" y="26024"/>
                  </a:cubicBezTo>
                  <a:cubicBezTo>
                    <a:pt x="18028" y="26024"/>
                    <a:pt x="18021" y="26024"/>
                    <a:pt x="18002" y="26018"/>
                  </a:cubicBezTo>
                  <a:cubicBezTo>
                    <a:pt x="18021" y="26018"/>
                    <a:pt x="18028" y="26018"/>
                    <a:pt x="18041" y="26024"/>
                  </a:cubicBezTo>
                  <a:close/>
                  <a:moveTo>
                    <a:pt x="23196" y="20584"/>
                  </a:moveTo>
                  <a:cubicBezTo>
                    <a:pt x="23151" y="20584"/>
                    <a:pt x="23099" y="20590"/>
                    <a:pt x="23054" y="20610"/>
                  </a:cubicBezTo>
                  <a:cubicBezTo>
                    <a:pt x="22833" y="20668"/>
                    <a:pt x="22613" y="20720"/>
                    <a:pt x="22392" y="20785"/>
                  </a:cubicBezTo>
                  <a:cubicBezTo>
                    <a:pt x="21569" y="21031"/>
                    <a:pt x="20784" y="21368"/>
                    <a:pt x="20045" y="21816"/>
                  </a:cubicBezTo>
                  <a:cubicBezTo>
                    <a:pt x="19474" y="22159"/>
                    <a:pt x="18942" y="22536"/>
                    <a:pt x="18436" y="22957"/>
                  </a:cubicBezTo>
                  <a:cubicBezTo>
                    <a:pt x="17269" y="23943"/>
                    <a:pt x="16283" y="25078"/>
                    <a:pt x="15447" y="26349"/>
                  </a:cubicBezTo>
                  <a:cubicBezTo>
                    <a:pt x="15434" y="26375"/>
                    <a:pt x="15414" y="26407"/>
                    <a:pt x="15402" y="26426"/>
                  </a:cubicBezTo>
                  <a:cubicBezTo>
                    <a:pt x="15389" y="26446"/>
                    <a:pt x="15402" y="26459"/>
                    <a:pt x="15414" y="26472"/>
                  </a:cubicBezTo>
                  <a:cubicBezTo>
                    <a:pt x="15479" y="26472"/>
                    <a:pt x="15544" y="26452"/>
                    <a:pt x="15609" y="26439"/>
                  </a:cubicBezTo>
                  <a:cubicBezTo>
                    <a:pt x="15628" y="26426"/>
                    <a:pt x="15648" y="26414"/>
                    <a:pt x="15661" y="26394"/>
                  </a:cubicBezTo>
                  <a:cubicBezTo>
                    <a:pt x="15680" y="26362"/>
                    <a:pt x="15706" y="26342"/>
                    <a:pt x="15732" y="26310"/>
                  </a:cubicBezTo>
                  <a:cubicBezTo>
                    <a:pt x="16102" y="25797"/>
                    <a:pt x="16504" y="25311"/>
                    <a:pt x="16932" y="24851"/>
                  </a:cubicBezTo>
                  <a:cubicBezTo>
                    <a:pt x="17743" y="23949"/>
                    <a:pt x="18631" y="23145"/>
                    <a:pt x="19623" y="22438"/>
                  </a:cubicBezTo>
                  <a:cubicBezTo>
                    <a:pt x="20687" y="21680"/>
                    <a:pt x="21834" y="21064"/>
                    <a:pt x="23086" y="20655"/>
                  </a:cubicBezTo>
                  <a:cubicBezTo>
                    <a:pt x="23118" y="20649"/>
                    <a:pt x="23157" y="20636"/>
                    <a:pt x="23190" y="20616"/>
                  </a:cubicBezTo>
                  <a:cubicBezTo>
                    <a:pt x="23196" y="20603"/>
                    <a:pt x="23196" y="20584"/>
                    <a:pt x="23196" y="20584"/>
                  </a:cubicBezTo>
                  <a:cubicBezTo>
                    <a:pt x="23216" y="20590"/>
                    <a:pt x="23229" y="20590"/>
                    <a:pt x="23255" y="20584"/>
                  </a:cubicBezTo>
                  <a:cubicBezTo>
                    <a:pt x="23261" y="20584"/>
                    <a:pt x="23268" y="20584"/>
                    <a:pt x="23268" y="20577"/>
                  </a:cubicBezTo>
                  <a:cubicBezTo>
                    <a:pt x="23268" y="20558"/>
                    <a:pt x="23261" y="20558"/>
                    <a:pt x="23255" y="20558"/>
                  </a:cubicBezTo>
                  <a:cubicBezTo>
                    <a:pt x="23229" y="20558"/>
                    <a:pt x="23216" y="20558"/>
                    <a:pt x="23196" y="20584"/>
                  </a:cubicBezTo>
                  <a:close/>
                  <a:moveTo>
                    <a:pt x="22969" y="20493"/>
                  </a:moveTo>
                  <a:cubicBezTo>
                    <a:pt x="22937" y="20493"/>
                    <a:pt x="22924" y="20486"/>
                    <a:pt x="22904" y="20486"/>
                  </a:cubicBezTo>
                  <a:lnTo>
                    <a:pt x="22807" y="20512"/>
                  </a:lnTo>
                  <a:cubicBezTo>
                    <a:pt x="22593" y="20545"/>
                    <a:pt x="22373" y="20590"/>
                    <a:pt x="22152" y="20642"/>
                  </a:cubicBezTo>
                  <a:cubicBezTo>
                    <a:pt x="21264" y="20843"/>
                    <a:pt x="20421" y="21174"/>
                    <a:pt x="19623" y="21621"/>
                  </a:cubicBezTo>
                  <a:cubicBezTo>
                    <a:pt x="18806" y="22075"/>
                    <a:pt x="18073" y="22646"/>
                    <a:pt x="17405" y="23294"/>
                  </a:cubicBezTo>
                  <a:cubicBezTo>
                    <a:pt x="16925" y="23755"/>
                    <a:pt x="16484" y="24254"/>
                    <a:pt x="16089" y="24786"/>
                  </a:cubicBezTo>
                  <a:cubicBezTo>
                    <a:pt x="15706" y="25285"/>
                    <a:pt x="15369" y="25810"/>
                    <a:pt x="15051" y="26362"/>
                  </a:cubicBezTo>
                  <a:cubicBezTo>
                    <a:pt x="15025" y="26414"/>
                    <a:pt x="14986" y="26452"/>
                    <a:pt x="14986" y="26511"/>
                  </a:cubicBezTo>
                  <a:cubicBezTo>
                    <a:pt x="14993" y="26517"/>
                    <a:pt x="15006" y="26524"/>
                    <a:pt x="15012" y="26524"/>
                  </a:cubicBezTo>
                  <a:cubicBezTo>
                    <a:pt x="15084" y="26524"/>
                    <a:pt x="15149" y="26504"/>
                    <a:pt x="15220" y="26491"/>
                  </a:cubicBezTo>
                  <a:cubicBezTo>
                    <a:pt x="15252" y="26446"/>
                    <a:pt x="15285" y="26394"/>
                    <a:pt x="15317" y="26342"/>
                  </a:cubicBezTo>
                  <a:cubicBezTo>
                    <a:pt x="15804" y="25583"/>
                    <a:pt x="16348" y="24870"/>
                    <a:pt x="16958" y="24209"/>
                  </a:cubicBezTo>
                  <a:cubicBezTo>
                    <a:pt x="17652" y="23443"/>
                    <a:pt x="18423" y="22756"/>
                    <a:pt x="19273" y="22166"/>
                  </a:cubicBezTo>
                  <a:cubicBezTo>
                    <a:pt x="20317" y="21433"/>
                    <a:pt x="21452" y="20895"/>
                    <a:pt x="22697" y="20571"/>
                  </a:cubicBezTo>
                  <a:cubicBezTo>
                    <a:pt x="22801" y="20551"/>
                    <a:pt x="22885" y="20538"/>
                    <a:pt x="22969" y="20493"/>
                  </a:cubicBezTo>
                  <a:close/>
                  <a:moveTo>
                    <a:pt x="14941" y="26971"/>
                  </a:moveTo>
                  <a:cubicBezTo>
                    <a:pt x="15006" y="26867"/>
                    <a:pt x="15058" y="26770"/>
                    <a:pt x="15116" y="26673"/>
                  </a:cubicBezTo>
                  <a:cubicBezTo>
                    <a:pt x="15123" y="26666"/>
                    <a:pt x="15123" y="26640"/>
                    <a:pt x="15116" y="26634"/>
                  </a:cubicBezTo>
                  <a:cubicBezTo>
                    <a:pt x="15116" y="26621"/>
                    <a:pt x="15103" y="26621"/>
                    <a:pt x="15084" y="26621"/>
                  </a:cubicBezTo>
                  <a:cubicBezTo>
                    <a:pt x="15019" y="26621"/>
                    <a:pt x="14954" y="26640"/>
                    <a:pt x="14896" y="26666"/>
                  </a:cubicBezTo>
                  <a:cubicBezTo>
                    <a:pt x="14844" y="26751"/>
                    <a:pt x="14798" y="26842"/>
                    <a:pt x="14753" y="26932"/>
                  </a:cubicBezTo>
                  <a:cubicBezTo>
                    <a:pt x="14740" y="26945"/>
                    <a:pt x="14734" y="26971"/>
                    <a:pt x="14727" y="26991"/>
                  </a:cubicBezTo>
                  <a:lnTo>
                    <a:pt x="14727" y="27004"/>
                  </a:lnTo>
                  <a:cubicBezTo>
                    <a:pt x="14734" y="27010"/>
                    <a:pt x="14740" y="27023"/>
                    <a:pt x="14753" y="27023"/>
                  </a:cubicBezTo>
                  <a:cubicBezTo>
                    <a:pt x="14811" y="27004"/>
                    <a:pt x="14863" y="26997"/>
                    <a:pt x="14941" y="26971"/>
                  </a:cubicBezTo>
                  <a:close/>
                  <a:moveTo>
                    <a:pt x="14623" y="27192"/>
                  </a:moveTo>
                  <a:cubicBezTo>
                    <a:pt x="14565" y="27289"/>
                    <a:pt x="14507" y="27399"/>
                    <a:pt x="14468" y="27516"/>
                  </a:cubicBezTo>
                  <a:lnTo>
                    <a:pt x="14468" y="27529"/>
                  </a:lnTo>
                  <a:cubicBezTo>
                    <a:pt x="14474" y="27548"/>
                    <a:pt x="14481" y="27548"/>
                    <a:pt x="14494" y="27542"/>
                  </a:cubicBezTo>
                  <a:lnTo>
                    <a:pt x="14617" y="27490"/>
                  </a:lnTo>
                  <a:cubicBezTo>
                    <a:pt x="14636" y="27484"/>
                    <a:pt x="14662" y="27458"/>
                    <a:pt x="14669" y="27445"/>
                  </a:cubicBezTo>
                  <a:cubicBezTo>
                    <a:pt x="14727" y="27347"/>
                    <a:pt x="14779" y="27257"/>
                    <a:pt x="14824" y="27159"/>
                  </a:cubicBezTo>
                  <a:lnTo>
                    <a:pt x="14824" y="27140"/>
                  </a:lnTo>
                  <a:cubicBezTo>
                    <a:pt x="14818" y="27133"/>
                    <a:pt x="14811" y="27127"/>
                    <a:pt x="14798" y="27133"/>
                  </a:cubicBezTo>
                  <a:cubicBezTo>
                    <a:pt x="14747" y="27140"/>
                    <a:pt x="14688" y="27159"/>
                    <a:pt x="14623" y="27192"/>
                  </a:cubicBezTo>
                  <a:close/>
                  <a:moveTo>
                    <a:pt x="15298" y="26589"/>
                  </a:moveTo>
                  <a:cubicBezTo>
                    <a:pt x="15233" y="26686"/>
                    <a:pt x="15175" y="26783"/>
                    <a:pt x="15123" y="26874"/>
                  </a:cubicBezTo>
                  <a:cubicBezTo>
                    <a:pt x="15123" y="26880"/>
                    <a:pt x="15123" y="26893"/>
                    <a:pt x="15136" y="26900"/>
                  </a:cubicBezTo>
                  <a:cubicBezTo>
                    <a:pt x="15136" y="26900"/>
                    <a:pt x="15142" y="26906"/>
                    <a:pt x="15149" y="26906"/>
                  </a:cubicBezTo>
                  <a:cubicBezTo>
                    <a:pt x="15200" y="26893"/>
                    <a:pt x="15252" y="26880"/>
                    <a:pt x="15304" y="26867"/>
                  </a:cubicBezTo>
                  <a:cubicBezTo>
                    <a:pt x="15317" y="26861"/>
                    <a:pt x="15343" y="26848"/>
                    <a:pt x="15350" y="26835"/>
                  </a:cubicBezTo>
                  <a:cubicBezTo>
                    <a:pt x="15408" y="26751"/>
                    <a:pt x="15466" y="26673"/>
                    <a:pt x="15512" y="26589"/>
                  </a:cubicBezTo>
                  <a:cubicBezTo>
                    <a:pt x="15512" y="26582"/>
                    <a:pt x="15512" y="26576"/>
                    <a:pt x="15505" y="26569"/>
                  </a:cubicBezTo>
                  <a:cubicBezTo>
                    <a:pt x="15505" y="26569"/>
                    <a:pt x="15499" y="26556"/>
                    <a:pt x="15492" y="26556"/>
                  </a:cubicBezTo>
                  <a:cubicBezTo>
                    <a:pt x="15434" y="26569"/>
                    <a:pt x="15369" y="26582"/>
                    <a:pt x="15298" y="26589"/>
                  </a:cubicBezTo>
                  <a:close/>
                  <a:moveTo>
                    <a:pt x="14552" y="27678"/>
                  </a:moveTo>
                  <a:cubicBezTo>
                    <a:pt x="14533" y="27672"/>
                    <a:pt x="14526" y="27659"/>
                    <a:pt x="14520" y="27659"/>
                  </a:cubicBezTo>
                  <a:cubicBezTo>
                    <a:pt x="14481" y="27672"/>
                    <a:pt x="14442" y="27685"/>
                    <a:pt x="14409" y="27704"/>
                  </a:cubicBezTo>
                  <a:cubicBezTo>
                    <a:pt x="14377" y="27717"/>
                    <a:pt x="14357" y="27743"/>
                    <a:pt x="14344" y="27769"/>
                  </a:cubicBezTo>
                  <a:cubicBezTo>
                    <a:pt x="14306" y="27853"/>
                    <a:pt x="14267" y="27944"/>
                    <a:pt x="14234" y="28035"/>
                  </a:cubicBezTo>
                  <a:lnTo>
                    <a:pt x="14234" y="28048"/>
                  </a:lnTo>
                  <a:cubicBezTo>
                    <a:pt x="14234" y="28061"/>
                    <a:pt x="14241" y="28067"/>
                    <a:pt x="14247" y="28074"/>
                  </a:cubicBezTo>
                  <a:lnTo>
                    <a:pt x="14267" y="28074"/>
                  </a:lnTo>
                  <a:cubicBezTo>
                    <a:pt x="14299" y="28061"/>
                    <a:pt x="14332" y="28041"/>
                    <a:pt x="14364" y="28015"/>
                  </a:cubicBezTo>
                  <a:cubicBezTo>
                    <a:pt x="14383" y="28002"/>
                    <a:pt x="14403" y="27983"/>
                    <a:pt x="14416" y="27963"/>
                  </a:cubicBezTo>
                  <a:cubicBezTo>
                    <a:pt x="14461" y="27873"/>
                    <a:pt x="14507" y="27775"/>
                    <a:pt x="14552" y="27678"/>
                  </a:cubicBezTo>
                  <a:close/>
                  <a:moveTo>
                    <a:pt x="14617" y="27853"/>
                  </a:moveTo>
                  <a:cubicBezTo>
                    <a:pt x="14669" y="27834"/>
                    <a:pt x="14727" y="27808"/>
                    <a:pt x="14760" y="27756"/>
                  </a:cubicBezTo>
                  <a:cubicBezTo>
                    <a:pt x="14818" y="27685"/>
                    <a:pt x="14863" y="27607"/>
                    <a:pt x="14896" y="27522"/>
                  </a:cubicBezTo>
                  <a:cubicBezTo>
                    <a:pt x="14896" y="27522"/>
                    <a:pt x="14896" y="27516"/>
                    <a:pt x="14889" y="27516"/>
                  </a:cubicBezTo>
                  <a:cubicBezTo>
                    <a:pt x="14889" y="27516"/>
                    <a:pt x="14883" y="27509"/>
                    <a:pt x="14876" y="27509"/>
                  </a:cubicBezTo>
                  <a:cubicBezTo>
                    <a:pt x="14824" y="27516"/>
                    <a:pt x="14785" y="27535"/>
                    <a:pt x="14747" y="27561"/>
                  </a:cubicBezTo>
                  <a:lnTo>
                    <a:pt x="14721" y="27587"/>
                  </a:lnTo>
                  <a:cubicBezTo>
                    <a:pt x="14669" y="27672"/>
                    <a:pt x="14623" y="27743"/>
                    <a:pt x="14597" y="27834"/>
                  </a:cubicBezTo>
                  <a:cubicBezTo>
                    <a:pt x="14597" y="27834"/>
                    <a:pt x="14604" y="27847"/>
                    <a:pt x="14617" y="27853"/>
                  </a:cubicBezTo>
                  <a:close/>
                  <a:moveTo>
                    <a:pt x="15246" y="27192"/>
                  </a:moveTo>
                  <a:cubicBezTo>
                    <a:pt x="15265" y="27198"/>
                    <a:pt x="15272" y="27205"/>
                    <a:pt x="15278" y="27205"/>
                  </a:cubicBezTo>
                  <a:cubicBezTo>
                    <a:pt x="15369" y="27185"/>
                    <a:pt x="15440" y="27153"/>
                    <a:pt x="15479" y="27068"/>
                  </a:cubicBezTo>
                  <a:cubicBezTo>
                    <a:pt x="15499" y="27036"/>
                    <a:pt x="15531" y="27010"/>
                    <a:pt x="15544" y="26978"/>
                  </a:cubicBezTo>
                  <a:cubicBezTo>
                    <a:pt x="15557" y="26965"/>
                    <a:pt x="15557" y="26945"/>
                    <a:pt x="15564" y="26932"/>
                  </a:cubicBezTo>
                  <a:cubicBezTo>
                    <a:pt x="15499" y="26913"/>
                    <a:pt x="15447" y="26958"/>
                    <a:pt x="15382" y="26965"/>
                  </a:cubicBezTo>
                  <a:cubicBezTo>
                    <a:pt x="15343" y="27036"/>
                    <a:pt x="15285" y="27107"/>
                    <a:pt x="15246" y="27192"/>
                  </a:cubicBezTo>
                  <a:close/>
                  <a:moveTo>
                    <a:pt x="15933" y="26673"/>
                  </a:moveTo>
                  <a:cubicBezTo>
                    <a:pt x="15985" y="26699"/>
                    <a:pt x="16018" y="26666"/>
                    <a:pt x="16056" y="26653"/>
                  </a:cubicBezTo>
                  <a:cubicBezTo>
                    <a:pt x="16082" y="26647"/>
                    <a:pt x="16108" y="26640"/>
                    <a:pt x="16128" y="26615"/>
                  </a:cubicBezTo>
                  <a:cubicBezTo>
                    <a:pt x="16180" y="26569"/>
                    <a:pt x="16219" y="26517"/>
                    <a:pt x="16257" y="26472"/>
                  </a:cubicBezTo>
                  <a:lnTo>
                    <a:pt x="16257" y="26452"/>
                  </a:lnTo>
                  <a:cubicBezTo>
                    <a:pt x="16251" y="26446"/>
                    <a:pt x="16245" y="26439"/>
                    <a:pt x="16238" y="26439"/>
                  </a:cubicBezTo>
                  <a:cubicBezTo>
                    <a:pt x="16186" y="26446"/>
                    <a:pt x="16141" y="26452"/>
                    <a:pt x="16095" y="26459"/>
                  </a:cubicBezTo>
                  <a:cubicBezTo>
                    <a:pt x="16043" y="26511"/>
                    <a:pt x="15998" y="26569"/>
                    <a:pt x="15959" y="26621"/>
                  </a:cubicBezTo>
                  <a:close/>
                  <a:moveTo>
                    <a:pt x="15006" y="27613"/>
                  </a:moveTo>
                  <a:cubicBezTo>
                    <a:pt x="15051" y="27594"/>
                    <a:pt x="15103" y="27574"/>
                    <a:pt x="15136" y="27522"/>
                  </a:cubicBezTo>
                  <a:cubicBezTo>
                    <a:pt x="15168" y="27471"/>
                    <a:pt x="15207" y="27425"/>
                    <a:pt x="15239" y="27373"/>
                  </a:cubicBezTo>
                  <a:cubicBezTo>
                    <a:pt x="15239" y="27367"/>
                    <a:pt x="15239" y="27360"/>
                    <a:pt x="15233" y="27354"/>
                  </a:cubicBezTo>
                  <a:lnTo>
                    <a:pt x="15213" y="27354"/>
                  </a:lnTo>
                  <a:cubicBezTo>
                    <a:pt x="15142" y="27367"/>
                    <a:pt x="15077" y="27406"/>
                    <a:pt x="15045" y="27490"/>
                  </a:cubicBezTo>
                  <a:cubicBezTo>
                    <a:pt x="15025" y="27522"/>
                    <a:pt x="15006" y="27555"/>
                    <a:pt x="14986" y="27587"/>
                  </a:cubicBezTo>
                  <a:lnTo>
                    <a:pt x="14986" y="27600"/>
                  </a:lnTo>
                  <a:cubicBezTo>
                    <a:pt x="14993" y="27607"/>
                    <a:pt x="15006" y="27613"/>
                    <a:pt x="15006" y="27613"/>
                  </a:cubicBezTo>
                  <a:close/>
                  <a:moveTo>
                    <a:pt x="15920" y="26835"/>
                  </a:moveTo>
                  <a:cubicBezTo>
                    <a:pt x="15901" y="26829"/>
                    <a:pt x="15894" y="26816"/>
                    <a:pt x="15888" y="26816"/>
                  </a:cubicBezTo>
                  <a:cubicBezTo>
                    <a:pt x="15823" y="26816"/>
                    <a:pt x="15771" y="26842"/>
                    <a:pt x="15732" y="26900"/>
                  </a:cubicBezTo>
                  <a:cubicBezTo>
                    <a:pt x="15706" y="26932"/>
                    <a:pt x="15687" y="26971"/>
                    <a:pt x="15661" y="27004"/>
                  </a:cubicBezTo>
                  <a:cubicBezTo>
                    <a:pt x="15654" y="27010"/>
                    <a:pt x="15654" y="27023"/>
                    <a:pt x="15661" y="27030"/>
                  </a:cubicBezTo>
                  <a:cubicBezTo>
                    <a:pt x="15791" y="27023"/>
                    <a:pt x="15855" y="26926"/>
                    <a:pt x="15920" y="26835"/>
                  </a:cubicBezTo>
                  <a:close/>
                  <a:moveTo>
                    <a:pt x="16614" y="26407"/>
                  </a:moveTo>
                  <a:lnTo>
                    <a:pt x="16608" y="26394"/>
                  </a:lnTo>
                  <a:cubicBezTo>
                    <a:pt x="16549" y="26388"/>
                    <a:pt x="16504" y="26388"/>
                    <a:pt x="16465" y="26426"/>
                  </a:cubicBezTo>
                  <a:cubicBezTo>
                    <a:pt x="16426" y="26459"/>
                    <a:pt x="16407" y="26491"/>
                    <a:pt x="16374" y="26524"/>
                  </a:cubicBezTo>
                  <a:cubicBezTo>
                    <a:pt x="16368" y="26537"/>
                    <a:pt x="16374" y="26543"/>
                    <a:pt x="16374" y="26550"/>
                  </a:cubicBezTo>
                  <a:cubicBezTo>
                    <a:pt x="16374" y="26550"/>
                    <a:pt x="16381" y="26556"/>
                    <a:pt x="16387" y="26556"/>
                  </a:cubicBezTo>
                  <a:cubicBezTo>
                    <a:pt x="16426" y="26556"/>
                    <a:pt x="16478" y="26550"/>
                    <a:pt x="16510" y="26517"/>
                  </a:cubicBezTo>
                  <a:cubicBezTo>
                    <a:pt x="16549" y="26485"/>
                    <a:pt x="16582" y="26452"/>
                    <a:pt x="16614" y="26420"/>
                  </a:cubicBezTo>
                  <a:close/>
                  <a:moveTo>
                    <a:pt x="14163" y="28742"/>
                  </a:moveTo>
                  <a:cubicBezTo>
                    <a:pt x="14150" y="28761"/>
                    <a:pt x="14150" y="28774"/>
                    <a:pt x="14143" y="28780"/>
                  </a:cubicBezTo>
                  <a:cubicBezTo>
                    <a:pt x="14143" y="28787"/>
                    <a:pt x="14143" y="28787"/>
                    <a:pt x="14150" y="28793"/>
                  </a:cubicBezTo>
                  <a:lnTo>
                    <a:pt x="14163" y="28793"/>
                  </a:lnTo>
                  <a:cubicBezTo>
                    <a:pt x="14208" y="28774"/>
                    <a:pt x="14234" y="28716"/>
                    <a:pt x="14260" y="28664"/>
                  </a:cubicBezTo>
                  <a:cubicBezTo>
                    <a:pt x="14273" y="28644"/>
                    <a:pt x="14299" y="28618"/>
                    <a:pt x="14293" y="28579"/>
                  </a:cubicBezTo>
                  <a:lnTo>
                    <a:pt x="14280" y="28566"/>
                  </a:lnTo>
                  <a:cubicBezTo>
                    <a:pt x="14247" y="28579"/>
                    <a:pt x="14228" y="28599"/>
                    <a:pt x="14208" y="28625"/>
                  </a:cubicBezTo>
                  <a:cubicBezTo>
                    <a:pt x="14182" y="28664"/>
                    <a:pt x="14176" y="28709"/>
                    <a:pt x="14163" y="28742"/>
                  </a:cubicBezTo>
                  <a:close/>
                  <a:moveTo>
                    <a:pt x="14909" y="27853"/>
                  </a:moveTo>
                  <a:lnTo>
                    <a:pt x="14909" y="27834"/>
                  </a:lnTo>
                  <a:cubicBezTo>
                    <a:pt x="14909" y="27821"/>
                    <a:pt x="14889" y="27834"/>
                    <a:pt x="14883" y="27834"/>
                  </a:cubicBezTo>
                  <a:cubicBezTo>
                    <a:pt x="14850" y="27840"/>
                    <a:pt x="14824" y="27860"/>
                    <a:pt x="14805" y="27886"/>
                  </a:cubicBezTo>
                  <a:cubicBezTo>
                    <a:pt x="14785" y="27931"/>
                    <a:pt x="14766" y="27957"/>
                    <a:pt x="14740" y="28002"/>
                  </a:cubicBezTo>
                  <a:lnTo>
                    <a:pt x="14740" y="28015"/>
                  </a:lnTo>
                  <a:cubicBezTo>
                    <a:pt x="14753" y="28015"/>
                    <a:pt x="14766" y="28022"/>
                    <a:pt x="14772" y="28015"/>
                  </a:cubicBezTo>
                  <a:cubicBezTo>
                    <a:pt x="14831" y="27976"/>
                    <a:pt x="14863" y="27911"/>
                    <a:pt x="14909" y="27853"/>
                  </a:cubicBezTo>
                  <a:close/>
                  <a:moveTo>
                    <a:pt x="16251" y="26738"/>
                  </a:moveTo>
                  <a:cubicBezTo>
                    <a:pt x="16212" y="26718"/>
                    <a:pt x="16212" y="26718"/>
                    <a:pt x="16193" y="26725"/>
                  </a:cubicBezTo>
                  <a:cubicBezTo>
                    <a:pt x="16154" y="26744"/>
                    <a:pt x="16121" y="26777"/>
                    <a:pt x="16095" y="26809"/>
                  </a:cubicBezTo>
                  <a:cubicBezTo>
                    <a:pt x="16089" y="26816"/>
                    <a:pt x="16089" y="26822"/>
                    <a:pt x="16089" y="26835"/>
                  </a:cubicBezTo>
                  <a:cubicBezTo>
                    <a:pt x="16089" y="26842"/>
                    <a:pt x="16121" y="26848"/>
                    <a:pt x="16128" y="26842"/>
                  </a:cubicBezTo>
                  <a:cubicBezTo>
                    <a:pt x="16180" y="26816"/>
                    <a:pt x="16219" y="26783"/>
                    <a:pt x="16251" y="26738"/>
                  </a:cubicBezTo>
                  <a:close/>
                  <a:moveTo>
                    <a:pt x="15564" y="27231"/>
                  </a:moveTo>
                  <a:cubicBezTo>
                    <a:pt x="15538" y="27205"/>
                    <a:pt x="15525" y="27218"/>
                    <a:pt x="15505" y="27231"/>
                  </a:cubicBezTo>
                  <a:cubicBezTo>
                    <a:pt x="15460" y="27257"/>
                    <a:pt x="15427" y="27302"/>
                    <a:pt x="15402" y="27354"/>
                  </a:cubicBezTo>
                  <a:lnTo>
                    <a:pt x="15402" y="27367"/>
                  </a:lnTo>
                  <a:cubicBezTo>
                    <a:pt x="15408" y="27367"/>
                    <a:pt x="15427" y="27380"/>
                    <a:pt x="15434" y="27380"/>
                  </a:cubicBezTo>
                  <a:cubicBezTo>
                    <a:pt x="15492" y="27334"/>
                    <a:pt x="15531" y="27289"/>
                    <a:pt x="15564" y="27231"/>
                  </a:cubicBezTo>
                  <a:close/>
                  <a:moveTo>
                    <a:pt x="16964" y="26349"/>
                  </a:moveTo>
                  <a:cubicBezTo>
                    <a:pt x="16958" y="26342"/>
                    <a:pt x="16951" y="26329"/>
                    <a:pt x="16938" y="26329"/>
                  </a:cubicBezTo>
                  <a:cubicBezTo>
                    <a:pt x="16887" y="26323"/>
                    <a:pt x="16841" y="26362"/>
                    <a:pt x="16809" y="26407"/>
                  </a:cubicBezTo>
                  <a:lnTo>
                    <a:pt x="16809" y="26420"/>
                  </a:lnTo>
                  <a:cubicBezTo>
                    <a:pt x="16809" y="26426"/>
                    <a:pt x="16822" y="26426"/>
                    <a:pt x="16828" y="26426"/>
                  </a:cubicBezTo>
                  <a:cubicBezTo>
                    <a:pt x="16880" y="26426"/>
                    <a:pt x="16925" y="26394"/>
                    <a:pt x="16964" y="26355"/>
                  </a:cubicBezTo>
                  <a:cubicBezTo>
                    <a:pt x="16958" y="26355"/>
                    <a:pt x="16958" y="26349"/>
                    <a:pt x="16964" y="26349"/>
                  </a:cubicBezTo>
                  <a:close/>
                  <a:moveTo>
                    <a:pt x="23391" y="20538"/>
                  </a:moveTo>
                  <a:cubicBezTo>
                    <a:pt x="23384" y="20538"/>
                    <a:pt x="23384" y="20525"/>
                    <a:pt x="23378" y="20525"/>
                  </a:cubicBezTo>
                  <a:cubicBezTo>
                    <a:pt x="23358" y="20525"/>
                    <a:pt x="23358" y="20538"/>
                    <a:pt x="23371" y="20545"/>
                  </a:cubicBezTo>
                  <a:lnTo>
                    <a:pt x="23384" y="20545"/>
                  </a:lnTo>
                  <a:cubicBezTo>
                    <a:pt x="23391" y="20545"/>
                    <a:pt x="23391" y="20538"/>
                    <a:pt x="23391" y="20538"/>
                  </a:cubicBezTo>
                  <a:close/>
                  <a:moveTo>
                    <a:pt x="12749" y="32697"/>
                  </a:moveTo>
                  <a:lnTo>
                    <a:pt x="12743" y="32684"/>
                  </a:lnTo>
                  <a:lnTo>
                    <a:pt x="12736" y="32704"/>
                  </a:lnTo>
                  <a:close/>
                  <a:moveTo>
                    <a:pt x="13981" y="29183"/>
                  </a:moveTo>
                  <a:lnTo>
                    <a:pt x="13981" y="29183"/>
                  </a:lnTo>
                  <a:lnTo>
                    <a:pt x="13988" y="2918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" name="Google Shape;691;p31"/>
            <p:cNvSpPr/>
            <p:nvPr/>
          </p:nvSpPr>
          <p:spPr>
            <a:xfrm rot="2046572" flipH="1">
              <a:off x="6187407" y="3214037"/>
              <a:ext cx="2926401" cy="3847127"/>
            </a:xfrm>
            <a:custGeom>
              <a:avLst/>
              <a:gdLst/>
              <a:ahLst/>
              <a:cxnLst/>
              <a:rect l="l" t="t" r="r" b="b"/>
              <a:pathLst>
                <a:path w="39817" h="49500" extrusionOk="0">
                  <a:moveTo>
                    <a:pt x="2490" y="49499"/>
                  </a:moveTo>
                  <a:cubicBezTo>
                    <a:pt x="2464" y="49480"/>
                    <a:pt x="2432" y="49473"/>
                    <a:pt x="2399" y="49467"/>
                  </a:cubicBezTo>
                  <a:cubicBezTo>
                    <a:pt x="2309" y="49461"/>
                    <a:pt x="2231" y="49441"/>
                    <a:pt x="2140" y="49435"/>
                  </a:cubicBezTo>
                  <a:cubicBezTo>
                    <a:pt x="1881" y="49402"/>
                    <a:pt x="1628" y="49350"/>
                    <a:pt x="1375" y="49279"/>
                  </a:cubicBezTo>
                  <a:cubicBezTo>
                    <a:pt x="1362" y="49272"/>
                    <a:pt x="1342" y="49272"/>
                    <a:pt x="1330" y="49266"/>
                  </a:cubicBezTo>
                  <a:cubicBezTo>
                    <a:pt x="1310" y="49253"/>
                    <a:pt x="1297" y="49234"/>
                    <a:pt x="1297" y="49214"/>
                  </a:cubicBezTo>
                  <a:cubicBezTo>
                    <a:pt x="1297" y="49201"/>
                    <a:pt x="1323" y="49175"/>
                    <a:pt x="1342" y="49175"/>
                  </a:cubicBezTo>
                  <a:cubicBezTo>
                    <a:pt x="1375" y="49182"/>
                    <a:pt x="1407" y="49182"/>
                    <a:pt x="1440" y="49188"/>
                  </a:cubicBezTo>
                  <a:cubicBezTo>
                    <a:pt x="1660" y="49253"/>
                    <a:pt x="1887" y="49298"/>
                    <a:pt x="2114" y="49331"/>
                  </a:cubicBezTo>
                  <a:cubicBezTo>
                    <a:pt x="2367" y="49370"/>
                    <a:pt x="2607" y="49376"/>
                    <a:pt x="2860" y="49376"/>
                  </a:cubicBezTo>
                  <a:cubicBezTo>
                    <a:pt x="3119" y="49376"/>
                    <a:pt x="3372" y="49363"/>
                    <a:pt x="3625" y="49331"/>
                  </a:cubicBezTo>
                  <a:cubicBezTo>
                    <a:pt x="4053" y="49272"/>
                    <a:pt x="4475" y="49169"/>
                    <a:pt x="4890" y="49026"/>
                  </a:cubicBezTo>
                  <a:cubicBezTo>
                    <a:pt x="5590" y="48786"/>
                    <a:pt x="6251" y="48429"/>
                    <a:pt x="6855" y="47988"/>
                  </a:cubicBezTo>
                  <a:cubicBezTo>
                    <a:pt x="7516" y="47522"/>
                    <a:pt x="8100" y="46977"/>
                    <a:pt x="8618" y="46367"/>
                  </a:cubicBezTo>
                  <a:cubicBezTo>
                    <a:pt x="9332" y="45544"/>
                    <a:pt x="9915" y="44629"/>
                    <a:pt x="10382" y="43637"/>
                  </a:cubicBezTo>
                  <a:cubicBezTo>
                    <a:pt x="10758" y="42852"/>
                    <a:pt x="11057" y="42035"/>
                    <a:pt x="11297" y="41199"/>
                  </a:cubicBezTo>
                  <a:cubicBezTo>
                    <a:pt x="11472" y="40622"/>
                    <a:pt x="11608" y="40032"/>
                    <a:pt x="11731" y="39441"/>
                  </a:cubicBezTo>
                  <a:cubicBezTo>
                    <a:pt x="11815" y="39001"/>
                    <a:pt x="11900" y="38553"/>
                    <a:pt x="11978" y="38112"/>
                  </a:cubicBezTo>
                  <a:cubicBezTo>
                    <a:pt x="12042" y="37736"/>
                    <a:pt x="12101" y="37353"/>
                    <a:pt x="12159" y="36984"/>
                  </a:cubicBezTo>
                  <a:cubicBezTo>
                    <a:pt x="12205" y="36640"/>
                    <a:pt x="12263" y="36303"/>
                    <a:pt x="12315" y="35972"/>
                  </a:cubicBezTo>
                  <a:cubicBezTo>
                    <a:pt x="12354" y="35700"/>
                    <a:pt x="12386" y="35434"/>
                    <a:pt x="12425" y="35162"/>
                  </a:cubicBezTo>
                  <a:cubicBezTo>
                    <a:pt x="12464" y="34902"/>
                    <a:pt x="12496" y="34643"/>
                    <a:pt x="12542" y="34390"/>
                  </a:cubicBezTo>
                  <a:cubicBezTo>
                    <a:pt x="12548" y="34331"/>
                    <a:pt x="12555" y="34267"/>
                    <a:pt x="12561" y="34208"/>
                  </a:cubicBezTo>
                  <a:cubicBezTo>
                    <a:pt x="12561" y="34176"/>
                    <a:pt x="12587" y="34156"/>
                    <a:pt x="12561" y="34124"/>
                  </a:cubicBezTo>
                  <a:cubicBezTo>
                    <a:pt x="12548" y="34156"/>
                    <a:pt x="12555" y="34182"/>
                    <a:pt x="12574" y="34208"/>
                  </a:cubicBezTo>
                  <a:cubicBezTo>
                    <a:pt x="12548" y="34221"/>
                    <a:pt x="12529" y="34228"/>
                    <a:pt x="12522" y="34254"/>
                  </a:cubicBezTo>
                  <a:cubicBezTo>
                    <a:pt x="12496" y="34338"/>
                    <a:pt x="12483" y="34429"/>
                    <a:pt x="12457" y="34520"/>
                  </a:cubicBezTo>
                  <a:lnTo>
                    <a:pt x="12094" y="36173"/>
                  </a:lnTo>
                  <a:cubicBezTo>
                    <a:pt x="11880" y="37113"/>
                    <a:pt x="11653" y="38047"/>
                    <a:pt x="11381" y="38968"/>
                  </a:cubicBezTo>
                  <a:cubicBezTo>
                    <a:pt x="11115" y="39869"/>
                    <a:pt x="10797" y="40745"/>
                    <a:pt x="10408" y="41594"/>
                  </a:cubicBezTo>
                  <a:cubicBezTo>
                    <a:pt x="9967" y="42548"/>
                    <a:pt x="9442" y="43462"/>
                    <a:pt x="8813" y="44299"/>
                  </a:cubicBezTo>
                  <a:cubicBezTo>
                    <a:pt x="8346" y="44921"/>
                    <a:pt x="7827" y="45492"/>
                    <a:pt x="7257" y="46011"/>
                  </a:cubicBezTo>
                  <a:cubicBezTo>
                    <a:pt x="6647" y="46555"/>
                    <a:pt x="5992" y="47016"/>
                    <a:pt x="5259" y="47392"/>
                  </a:cubicBezTo>
                  <a:cubicBezTo>
                    <a:pt x="4760" y="47645"/>
                    <a:pt x="4241" y="47846"/>
                    <a:pt x="3696" y="47982"/>
                  </a:cubicBezTo>
                  <a:cubicBezTo>
                    <a:pt x="3385" y="48053"/>
                    <a:pt x="3074" y="48112"/>
                    <a:pt x="2750" y="48138"/>
                  </a:cubicBezTo>
                  <a:cubicBezTo>
                    <a:pt x="2542" y="48151"/>
                    <a:pt x="2335" y="48157"/>
                    <a:pt x="2134" y="48157"/>
                  </a:cubicBezTo>
                  <a:cubicBezTo>
                    <a:pt x="1842" y="48151"/>
                    <a:pt x="1550" y="48118"/>
                    <a:pt x="1258" y="48060"/>
                  </a:cubicBezTo>
                  <a:cubicBezTo>
                    <a:pt x="1239" y="48060"/>
                    <a:pt x="1226" y="48053"/>
                    <a:pt x="1213" y="48040"/>
                  </a:cubicBezTo>
                  <a:cubicBezTo>
                    <a:pt x="1200" y="48027"/>
                    <a:pt x="1193" y="48014"/>
                    <a:pt x="1200" y="47995"/>
                  </a:cubicBezTo>
                  <a:cubicBezTo>
                    <a:pt x="1206" y="47982"/>
                    <a:pt x="1213" y="47963"/>
                    <a:pt x="1232" y="47963"/>
                  </a:cubicBezTo>
                  <a:lnTo>
                    <a:pt x="1297" y="47963"/>
                  </a:lnTo>
                  <a:cubicBezTo>
                    <a:pt x="1401" y="47982"/>
                    <a:pt x="1505" y="47995"/>
                    <a:pt x="1621" y="48014"/>
                  </a:cubicBezTo>
                  <a:cubicBezTo>
                    <a:pt x="1959" y="48060"/>
                    <a:pt x="2302" y="48079"/>
                    <a:pt x="2639" y="48047"/>
                  </a:cubicBezTo>
                  <a:cubicBezTo>
                    <a:pt x="2847" y="48027"/>
                    <a:pt x="3041" y="48008"/>
                    <a:pt x="3243" y="47975"/>
                  </a:cubicBezTo>
                  <a:cubicBezTo>
                    <a:pt x="3671" y="47898"/>
                    <a:pt x="4092" y="47787"/>
                    <a:pt x="4501" y="47625"/>
                  </a:cubicBezTo>
                  <a:cubicBezTo>
                    <a:pt x="5149" y="47372"/>
                    <a:pt x="5746" y="47042"/>
                    <a:pt x="6316" y="46633"/>
                  </a:cubicBezTo>
                  <a:cubicBezTo>
                    <a:pt x="7010" y="46140"/>
                    <a:pt x="7626" y="45557"/>
                    <a:pt x="8177" y="44915"/>
                  </a:cubicBezTo>
                  <a:cubicBezTo>
                    <a:pt x="8910" y="44072"/>
                    <a:pt x="9513" y="43151"/>
                    <a:pt x="10026" y="42159"/>
                  </a:cubicBezTo>
                  <a:cubicBezTo>
                    <a:pt x="10441" y="41361"/>
                    <a:pt x="10778" y="40524"/>
                    <a:pt x="11070" y="39662"/>
                  </a:cubicBezTo>
                  <a:cubicBezTo>
                    <a:pt x="11284" y="39033"/>
                    <a:pt x="11459" y="38397"/>
                    <a:pt x="11634" y="37762"/>
                  </a:cubicBezTo>
                  <a:cubicBezTo>
                    <a:pt x="11828" y="37016"/>
                    <a:pt x="11991" y="36270"/>
                    <a:pt x="12159" y="35525"/>
                  </a:cubicBezTo>
                  <a:cubicBezTo>
                    <a:pt x="12347" y="34682"/>
                    <a:pt x="12522" y="33839"/>
                    <a:pt x="12723" y="32996"/>
                  </a:cubicBezTo>
                  <a:cubicBezTo>
                    <a:pt x="12736" y="32950"/>
                    <a:pt x="12743" y="32905"/>
                    <a:pt x="12743" y="32866"/>
                  </a:cubicBezTo>
                  <a:cubicBezTo>
                    <a:pt x="12749" y="32846"/>
                    <a:pt x="12756" y="32840"/>
                    <a:pt x="12756" y="32820"/>
                  </a:cubicBezTo>
                  <a:cubicBezTo>
                    <a:pt x="12769" y="32808"/>
                    <a:pt x="12756" y="32801"/>
                    <a:pt x="12749" y="32801"/>
                  </a:cubicBezTo>
                  <a:cubicBezTo>
                    <a:pt x="12743" y="32801"/>
                    <a:pt x="12736" y="32814"/>
                    <a:pt x="12736" y="32820"/>
                  </a:cubicBezTo>
                  <a:cubicBezTo>
                    <a:pt x="12736" y="32840"/>
                    <a:pt x="12743" y="32853"/>
                    <a:pt x="12743" y="32872"/>
                  </a:cubicBezTo>
                  <a:cubicBezTo>
                    <a:pt x="12736" y="32872"/>
                    <a:pt x="12717" y="32872"/>
                    <a:pt x="12717" y="32879"/>
                  </a:cubicBezTo>
                  <a:cubicBezTo>
                    <a:pt x="12704" y="32931"/>
                    <a:pt x="12678" y="32970"/>
                    <a:pt x="12671" y="33015"/>
                  </a:cubicBezTo>
                  <a:cubicBezTo>
                    <a:pt x="12496" y="33560"/>
                    <a:pt x="12321" y="34104"/>
                    <a:pt x="12153" y="34649"/>
                  </a:cubicBezTo>
                  <a:cubicBezTo>
                    <a:pt x="11900" y="35447"/>
                    <a:pt x="11647" y="36251"/>
                    <a:pt x="11361" y="37049"/>
                  </a:cubicBezTo>
                  <a:cubicBezTo>
                    <a:pt x="11070" y="37879"/>
                    <a:pt x="10758" y="38702"/>
                    <a:pt x="10382" y="39493"/>
                  </a:cubicBezTo>
                  <a:cubicBezTo>
                    <a:pt x="9915" y="40518"/>
                    <a:pt x="9351" y="41497"/>
                    <a:pt x="8696" y="42412"/>
                  </a:cubicBezTo>
                  <a:cubicBezTo>
                    <a:pt x="8268" y="43015"/>
                    <a:pt x="7795" y="43572"/>
                    <a:pt x="7289" y="44098"/>
                  </a:cubicBezTo>
                  <a:cubicBezTo>
                    <a:pt x="6628" y="44766"/>
                    <a:pt x="5901" y="45356"/>
                    <a:pt x="5097" y="45836"/>
                  </a:cubicBezTo>
                  <a:cubicBezTo>
                    <a:pt x="4578" y="46140"/>
                    <a:pt x="4034" y="46393"/>
                    <a:pt x="3450" y="46581"/>
                  </a:cubicBezTo>
                  <a:cubicBezTo>
                    <a:pt x="3113" y="46685"/>
                    <a:pt x="2769" y="46763"/>
                    <a:pt x="2425" y="46815"/>
                  </a:cubicBezTo>
                  <a:cubicBezTo>
                    <a:pt x="2023" y="46873"/>
                    <a:pt x="1628" y="46873"/>
                    <a:pt x="1232" y="46847"/>
                  </a:cubicBezTo>
                  <a:cubicBezTo>
                    <a:pt x="1193" y="46847"/>
                    <a:pt x="1141" y="46828"/>
                    <a:pt x="1103" y="46821"/>
                  </a:cubicBezTo>
                  <a:cubicBezTo>
                    <a:pt x="1083" y="46821"/>
                    <a:pt x="1064" y="46789"/>
                    <a:pt x="1070" y="46776"/>
                  </a:cubicBezTo>
                  <a:cubicBezTo>
                    <a:pt x="1070" y="46756"/>
                    <a:pt x="1103" y="46730"/>
                    <a:pt x="1116" y="46730"/>
                  </a:cubicBezTo>
                  <a:cubicBezTo>
                    <a:pt x="1141" y="46730"/>
                    <a:pt x="1174" y="46730"/>
                    <a:pt x="1200" y="46743"/>
                  </a:cubicBezTo>
                  <a:cubicBezTo>
                    <a:pt x="1498" y="46776"/>
                    <a:pt x="1796" y="46776"/>
                    <a:pt x="2101" y="46750"/>
                  </a:cubicBezTo>
                  <a:cubicBezTo>
                    <a:pt x="2594" y="46711"/>
                    <a:pt x="3074" y="46607"/>
                    <a:pt x="3547" y="46445"/>
                  </a:cubicBezTo>
                  <a:cubicBezTo>
                    <a:pt x="4189" y="46231"/>
                    <a:pt x="4779" y="45933"/>
                    <a:pt x="5350" y="45570"/>
                  </a:cubicBezTo>
                  <a:cubicBezTo>
                    <a:pt x="5966" y="45168"/>
                    <a:pt x="6530" y="44701"/>
                    <a:pt x="7049" y="44182"/>
                  </a:cubicBezTo>
                  <a:cubicBezTo>
                    <a:pt x="7756" y="43482"/>
                    <a:pt x="8366" y="42723"/>
                    <a:pt x="8917" y="41906"/>
                  </a:cubicBezTo>
                  <a:cubicBezTo>
                    <a:pt x="9513" y="41011"/>
                    <a:pt x="10019" y="40071"/>
                    <a:pt x="10454" y="39091"/>
                  </a:cubicBezTo>
                  <a:cubicBezTo>
                    <a:pt x="10771" y="38378"/>
                    <a:pt x="11050" y="37645"/>
                    <a:pt x="11310" y="36899"/>
                  </a:cubicBezTo>
                  <a:cubicBezTo>
                    <a:pt x="11575" y="36128"/>
                    <a:pt x="11815" y="35350"/>
                    <a:pt x="12062" y="34571"/>
                  </a:cubicBezTo>
                  <a:cubicBezTo>
                    <a:pt x="12302" y="33793"/>
                    <a:pt x="12548" y="33015"/>
                    <a:pt x="12808" y="32250"/>
                  </a:cubicBezTo>
                  <a:cubicBezTo>
                    <a:pt x="12885" y="32010"/>
                    <a:pt x="12970" y="31783"/>
                    <a:pt x="13048" y="31556"/>
                  </a:cubicBezTo>
                  <a:cubicBezTo>
                    <a:pt x="13067" y="31517"/>
                    <a:pt x="13067" y="31485"/>
                    <a:pt x="13060" y="31446"/>
                  </a:cubicBezTo>
                  <a:cubicBezTo>
                    <a:pt x="13067" y="31439"/>
                    <a:pt x="13073" y="31446"/>
                    <a:pt x="13067" y="31452"/>
                  </a:cubicBezTo>
                  <a:lnTo>
                    <a:pt x="13067" y="31446"/>
                  </a:lnTo>
                  <a:cubicBezTo>
                    <a:pt x="12950" y="31705"/>
                    <a:pt x="12834" y="31958"/>
                    <a:pt x="12717" y="32217"/>
                  </a:cubicBezTo>
                  <a:cubicBezTo>
                    <a:pt x="12393" y="32976"/>
                    <a:pt x="12062" y="33728"/>
                    <a:pt x="11738" y="34494"/>
                  </a:cubicBezTo>
                  <a:cubicBezTo>
                    <a:pt x="11407" y="35265"/>
                    <a:pt x="11083" y="36030"/>
                    <a:pt x="10726" y="36789"/>
                  </a:cubicBezTo>
                  <a:cubicBezTo>
                    <a:pt x="10350" y="37574"/>
                    <a:pt x="9954" y="38346"/>
                    <a:pt x="9507" y="39098"/>
                  </a:cubicBezTo>
                  <a:cubicBezTo>
                    <a:pt x="9020" y="39908"/>
                    <a:pt x="8495" y="40687"/>
                    <a:pt x="7912" y="41413"/>
                  </a:cubicBezTo>
                  <a:cubicBezTo>
                    <a:pt x="7386" y="42074"/>
                    <a:pt x="6816" y="42690"/>
                    <a:pt x="6193" y="43248"/>
                  </a:cubicBezTo>
                  <a:cubicBezTo>
                    <a:pt x="5635" y="43754"/>
                    <a:pt x="5032" y="44201"/>
                    <a:pt x="4390" y="44584"/>
                  </a:cubicBezTo>
                  <a:cubicBezTo>
                    <a:pt x="3872" y="44895"/>
                    <a:pt x="3333" y="45155"/>
                    <a:pt x="2756" y="45336"/>
                  </a:cubicBezTo>
                  <a:cubicBezTo>
                    <a:pt x="2412" y="45446"/>
                    <a:pt x="2075" y="45524"/>
                    <a:pt x="1725" y="45576"/>
                  </a:cubicBezTo>
                  <a:cubicBezTo>
                    <a:pt x="1505" y="45609"/>
                    <a:pt x="1297" y="45622"/>
                    <a:pt x="1077" y="45615"/>
                  </a:cubicBezTo>
                  <a:cubicBezTo>
                    <a:pt x="1051" y="45615"/>
                    <a:pt x="1018" y="45615"/>
                    <a:pt x="999" y="45609"/>
                  </a:cubicBezTo>
                  <a:cubicBezTo>
                    <a:pt x="979" y="45609"/>
                    <a:pt x="966" y="45589"/>
                    <a:pt x="966" y="45576"/>
                  </a:cubicBezTo>
                  <a:cubicBezTo>
                    <a:pt x="966" y="45557"/>
                    <a:pt x="979" y="45524"/>
                    <a:pt x="986" y="45518"/>
                  </a:cubicBezTo>
                  <a:cubicBezTo>
                    <a:pt x="1018" y="45518"/>
                    <a:pt x="1051" y="45511"/>
                    <a:pt x="1083" y="45511"/>
                  </a:cubicBezTo>
                  <a:cubicBezTo>
                    <a:pt x="1278" y="45511"/>
                    <a:pt x="1466" y="45492"/>
                    <a:pt x="1654" y="45466"/>
                  </a:cubicBezTo>
                  <a:cubicBezTo>
                    <a:pt x="1894" y="45433"/>
                    <a:pt x="2140" y="45388"/>
                    <a:pt x="2374" y="45330"/>
                  </a:cubicBezTo>
                  <a:cubicBezTo>
                    <a:pt x="3080" y="45142"/>
                    <a:pt x="3735" y="44850"/>
                    <a:pt x="4358" y="44487"/>
                  </a:cubicBezTo>
                  <a:cubicBezTo>
                    <a:pt x="4955" y="44136"/>
                    <a:pt x="5493" y="43728"/>
                    <a:pt x="6012" y="43274"/>
                  </a:cubicBezTo>
                  <a:cubicBezTo>
                    <a:pt x="6550" y="42794"/>
                    <a:pt x="7043" y="42275"/>
                    <a:pt x="7503" y="41724"/>
                  </a:cubicBezTo>
                  <a:cubicBezTo>
                    <a:pt x="8366" y="40713"/>
                    <a:pt x="9105" y="39617"/>
                    <a:pt x="9753" y="38462"/>
                  </a:cubicBezTo>
                  <a:cubicBezTo>
                    <a:pt x="10175" y="37717"/>
                    <a:pt x="10544" y="36958"/>
                    <a:pt x="10895" y="36180"/>
                  </a:cubicBezTo>
                  <a:cubicBezTo>
                    <a:pt x="11232" y="35427"/>
                    <a:pt x="11550" y="34662"/>
                    <a:pt x="11867" y="33903"/>
                  </a:cubicBezTo>
                  <a:cubicBezTo>
                    <a:pt x="12166" y="33190"/>
                    <a:pt x="12457" y="32477"/>
                    <a:pt x="12782" y="31776"/>
                  </a:cubicBezTo>
                  <a:cubicBezTo>
                    <a:pt x="12918" y="31478"/>
                    <a:pt x="13067" y="31180"/>
                    <a:pt x="13210" y="30875"/>
                  </a:cubicBezTo>
                  <a:cubicBezTo>
                    <a:pt x="13262" y="30778"/>
                    <a:pt x="13287" y="30681"/>
                    <a:pt x="13300" y="30583"/>
                  </a:cubicBezTo>
                  <a:cubicBezTo>
                    <a:pt x="13300" y="30577"/>
                    <a:pt x="13294" y="30570"/>
                    <a:pt x="13294" y="30570"/>
                  </a:cubicBezTo>
                  <a:cubicBezTo>
                    <a:pt x="13287" y="30570"/>
                    <a:pt x="13268" y="30570"/>
                    <a:pt x="13268" y="30577"/>
                  </a:cubicBezTo>
                  <a:cubicBezTo>
                    <a:pt x="13236" y="30616"/>
                    <a:pt x="13203" y="30668"/>
                    <a:pt x="13177" y="30713"/>
                  </a:cubicBezTo>
                  <a:cubicBezTo>
                    <a:pt x="12808" y="31316"/>
                    <a:pt x="12451" y="31926"/>
                    <a:pt x="12101" y="32542"/>
                  </a:cubicBezTo>
                  <a:lnTo>
                    <a:pt x="10985" y="34584"/>
                  </a:lnTo>
                  <a:cubicBezTo>
                    <a:pt x="10583" y="35304"/>
                    <a:pt x="10181" y="36024"/>
                    <a:pt x="9740" y="36731"/>
                  </a:cubicBezTo>
                  <a:cubicBezTo>
                    <a:pt x="9111" y="37762"/>
                    <a:pt x="8424" y="38754"/>
                    <a:pt x="7665" y="39694"/>
                  </a:cubicBezTo>
                  <a:cubicBezTo>
                    <a:pt x="7107" y="40395"/>
                    <a:pt x="6511" y="41069"/>
                    <a:pt x="5849" y="41685"/>
                  </a:cubicBezTo>
                  <a:cubicBezTo>
                    <a:pt x="5324" y="42185"/>
                    <a:pt x="4766" y="42645"/>
                    <a:pt x="4157" y="43060"/>
                  </a:cubicBezTo>
                  <a:cubicBezTo>
                    <a:pt x="3664" y="43404"/>
                    <a:pt x="3145" y="43696"/>
                    <a:pt x="2594" y="43929"/>
                  </a:cubicBezTo>
                  <a:cubicBezTo>
                    <a:pt x="2185" y="44098"/>
                    <a:pt x="1764" y="44234"/>
                    <a:pt x="1336" y="44325"/>
                  </a:cubicBezTo>
                  <a:cubicBezTo>
                    <a:pt x="1200" y="44357"/>
                    <a:pt x="1064" y="44376"/>
                    <a:pt x="921" y="44396"/>
                  </a:cubicBezTo>
                  <a:cubicBezTo>
                    <a:pt x="902" y="44396"/>
                    <a:pt x="882" y="44409"/>
                    <a:pt x="856" y="44396"/>
                  </a:cubicBezTo>
                  <a:cubicBezTo>
                    <a:pt x="843" y="44396"/>
                    <a:pt x="837" y="44383"/>
                    <a:pt x="824" y="44363"/>
                  </a:cubicBezTo>
                  <a:cubicBezTo>
                    <a:pt x="817" y="44350"/>
                    <a:pt x="837" y="44318"/>
                    <a:pt x="850" y="44312"/>
                  </a:cubicBezTo>
                  <a:cubicBezTo>
                    <a:pt x="902" y="44299"/>
                    <a:pt x="947" y="44286"/>
                    <a:pt x="999" y="44279"/>
                  </a:cubicBezTo>
                  <a:cubicBezTo>
                    <a:pt x="1440" y="44214"/>
                    <a:pt x="1881" y="44091"/>
                    <a:pt x="2302" y="43929"/>
                  </a:cubicBezTo>
                  <a:cubicBezTo>
                    <a:pt x="2886" y="43708"/>
                    <a:pt x="3431" y="43417"/>
                    <a:pt x="3949" y="43079"/>
                  </a:cubicBezTo>
                  <a:cubicBezTo>
                    <a:pt x="4572" y="42671"/>
                    <a:pt x="5143" y="42191"/>
                    <a:pt x="5687" y="41685"/>
                  </a:cubicBezTo>
                  <a:cubicBezTo>
                    <a:pt x="6174" y="41218"/>
                    <a:pt x="6628" y="40732"/>
                    <a:pt x="7069" y="40226"/>
                  </a:cubicBezTo>
                  <a:cubicBezTo>
                    <a:pt x="7963" y="39176"/>
                    <a:pt x="8774" y="38060"/>
                    <a:pt x="9513" y="36886"/>
                  </a:cubicBezTo>
                  <a:cubicBezTo>
                    <a:pt x="9954" y="36186"/>
                    <a:pt x="10356" y="35479"/>
                    <a:pt x="10752" y="34759"/>
                  </a:cubicBezTo>
                  <a:lnTo>
                    <a:pt x="11900" y="32671"/>
                  </a:lnTo>
                  <a:cubicBezTo>
                    <a:pt x="12289" y="31958"/>
                    <a:pt x="12691" y="31251"/>
                    <a:pt x="13132" y="30551"/>
                  </a:cubicBezTo>
                  <a:cubicBezTo>
                    <a:pt x="13210" y="30421"/>
                    <a:pt x="13294" y="30291"/>
                    <a:pt x="13372" y="30175"/>
                  </a:cubicBezTo>
                  <a:cubicBezTo>
                    <a:pt x="13404" y="30123"/>
                    <a:pt x="13430" y="30064"/>
                    <a:pt x="13443" y="30013"/>
                  </a:cubicBezTo>
                  <a:cubicBezTo>
                    <a:pt x="13463" y="29948"/>
                    <a:pt x="13488" y="29870"/>
                    <a:pt x="13501" y="29805"/>
                  </a:cubicBezTo>
                  <a:cubicBezTo>
                    <a:pt x="13501" y="29799"/>
                    <a:pt x="13501" y="29786"/>
                    <a:pt x="13488" y="29786"/>
                  </a:cubicBezTo>
                  <a:cubicBezTo>
                    <a:pt x="13476" y="29786"/>
                    <a:pt x="13476" y="29786"/>
                    <a:pt x="13469" y="29792"/>
                  </a:cubicBezTo>
                  <a:cubicBezTo>
                    <a:pt x="13443" y="29818"/>
                    <a:pt x="13430" y="29837"/>
                    <a:pt x="13404" y="29863"/>
                  </a:cubicBezTo>
                  <a:cubicBezTo>
                    <a:pt x="12872" y="30505"/>
                    <a:pt x="12360" y="31160"/>
                    <a:pt x="11880" y="31835"/>
                  </a:cubicBezTo>
                  <a:cubicBezTo>
                    <a:pt x="11381" y="32542"/>
                    <a:pt x="10882" y="33261"/>
                    <a:pt x="10389" y="33975"/>
                  </a:cubicBezTo>
                  <a:cubicBezTo>
                    <a:pt x="9896" y="34695"/>
                    <a:pt x="9390" y="35414"/>
                    <a:pt x="8871" y="36115"/>
                  </a:cubicBezTo>
                  <a:cubicBezTo>
                    <a:pt x="8333" y="36841"/>
                    <a:pt x="7769" y="37567"/>
                    <a:pt x="7179" y="38268"/>
                  </a:cubicBezTo>
                  <a:cubicBezTo>
                    <a:pt x="6550" y="39013"/>
                    <a:pt x="5888" y="39727"/>
                    <a:pt x="5188" y="40401"/>
                  </a:cubicBezTo>
                  <a:cubicBezTo>
                    <a:pt x="4715" y="40849"/>
                    <a:pt x="4228" y="41270"/>
                    <a:pt x="3709" y="41659"/>
                  </a:cubicBezTo>
                  <a:cubicBezTo>
                    <a:pt x="3230" y="42016"/>
                    <a:pt x="2737" y="42340"/>
                    <a:pt x="2211" y="42606"/>
                  </a:cubicBezTo>
                  <a:cubicBezTo>
                    <a:pt x="1790" y="42827"/>
                    <a:pt x="1349" y="43002"/>
                    <a:pt x="895" y="43131"/>
                  </a:cubicBezTo>
                  <a:cubicBezTo>
                    <a:pt x="850" y="43151"/>
                    <a:pt x="791" y="43164"/>
                    <a:pt x="746" y="43177"/>
                  </a:cubicBezTo>
                  <a:cubicBezTo>
                    <a:pt x="733" y="43177"/>
                    <a:pt x="713" y="43164"/>
                    <a:pt x="700" y="43151"/>
                  </a:cubicBezTo>
                  <a:cubicBezTo>
                    <a:pt x="688" y="43131"/>
                    <a:pt x="694" y="43099"/>
                    <a:pt x="713" y="43092"/>
                  </a:cubicBezTo>
                  <a:cubicBezTo>
                    <a:pt x="733" y="43066"/>
                    <a:pt x="765" y="43060"/>
                    <a:pt x="798" y="43054"/>
                  </a:cubicBezTo>
                  <a:cubicBezTo>
                    <a:pt x="1083" y="42969"/>
                    <a:pt x="1362" y="42872"/>
                    <a:pt x="1628" y="42762"/>
                  </a:cubicBezTo>
                  <a:cubicBezTo>
                    <a:pt x="2088" y="42561"/>
                    <a:pt x="2536" y="42321"/>
                    <a:pt x="2964" y="42048"/>
                  </a:cubicBezTo>
                  <a:cubicBezTo>
                    <a:pt x="3554" y="41672"/>
                    <a:pt x="4099" y="41244"/>
                    <a:pt x="4624" y="40784"/>
                  </a:cubicBezTo>
                  <a:cubicBezTo>
                    <a:pt x="5130" y="40336"/>
                    <a:pt x="5609" y="39857"/>
                    <a:pt x="6063" y="39364"/>
                  </a:cubicBezTo>
                  <a:cubicBezTo>
                    <a:pt x="7010" y="38346"/>
                    <a:pt x="7886" y="37263"/>
                    <a:pt x="8722" y="36147"/>
                  </a:cubicBezTo>
                  <a:cubicBezTo>
                    <a:pt x="9306" y="35369"/>
                    <a:pt x="9863" y="34571"/>
                    <a:pt x="10415" y="33774"/>
                  </a:cubicBezTo>
                  <a:cubicBezTo>
                    <a:pt x="10882" y="33080"/>
                    <a:pt x="11355" y="32399"/>
                    <a:pt x="11841" y="31718"/>
                  </a:cubicBezTo>
                  <a:cubicBezTo>
                    <a:pt x="12295" y="31096"/>
                    <a:pt x="12756" y="30479"/>
                    <a:pt x="13249" y="29883"/>
                  </a:cubicBezTo>
                  <a:cubicBezTo>
                    <a:pt x="13359" y="29760"/>
                    <a:pt x="13463" y="29630"/>
                    <a:pt x="13566" y="29507"/>
                  </a:cubicBezTo>
                  <a:cubicBezTo>
                    <a:pt x="13599" y="29468"/>
                    <a:pt x="13631" y="29416"/>
                    <a:pt x="13651" y="29371"/>
                  </a:cubicBezTo>
                  <a:lnTo>
                    <a:pt x="13722" y="29150"/>
                  </a:lnTo>
                  <a:cubicBezTo>
                    <a:pt x="13728" y="29124"/>
                    <a:pt x="13735" y="29105"/>
                    <a:pt x="13722" y="29072"/>
                  </a:cubicBezTo>
                  <a:lnTo>
                    <a:pt x="13728" y="29079"/>
                  </a:lnTo>
                  <a:lnTo>
                    <a:pt x="13722" y="29079"/>
                  </a:lnTo>
                  <a:cubicBezTo>
                    <a:pt x="13690" y="29079"/>
                    <a:pt x="13664" y="29111"/>
                    <a:pt x="13638" y="29124"/>
                  </a:cubicBezTo>
                  <a:cubicBezTo>
                    <a:pt x="13469" y="29280"/>
                    <a:pt x="13294" y="29442"/>
                    <a:pt x="13119" y="29598"/>
                  </a:cubicBezTo>
                  <a:cubicBezTo>
                    <a:pt x="12632" y="30051"/>
                    <a:pt x="12166" y="30531"/>
                    <a:pt x="11712" y="31024"/>
                  </a:cubicBezTo>
                  <a:cubicBezTo>
                    <a:pt x="11154" y="31634"/>
                    <a:pt x="10616" y="32250"/>
                    <a:pt x="10090" y="32879"/>
                  </a:cubicBezTo>
                  <a:lnTo>
                    <a:pt x="7976" y="35382"/>
                  </a:lnTo>
                  <a:cubicBezTo>
                    <a:pt x="7231" y="36257"/>
                    <a:pt x="6465" y="37126"/>
                    <a:pt x="5681" y="37969"/>
                  </a:cubicBezTo>
                  <a:cubicBezTo>
                    <a:pt x="5110" y="38579"/>
                    <a:pt x="4527" y="39169"/>
                    <a:pt x="3910" y="39727"/>
                  </a:cubicBezTo>
                  <a:cubicBezTo>
                    <a:pt x="3372" y="40226"/>
                    <a:pt x="2802" y="40687"/>
                    <a:pt x="2185" y="41102"/>
                  </a:cubicBezTo>
                  <a:cubicBezTo>
                    <a:pt x="1738" y="41400"/>
                    <a:pt x="1271" y="41666"/>
                    <a:pt x="778" y="41886"/>
                  </a:cubicBezTo>
                  <a:cubicBezTo>
                    <a:pt x="733" y="41899"/>
                    <a:pt x="688" y="41925"/>
                    <a:pt x="636" y="41945"/>
                  </a:cubicBezTo>
                  <a:cubicBezTo>
                    <a:pt x="616" y="41951"/>
                    <a:pt x="597" y="41951"/>
                    <a:pt x="571" y="41932"/>
                  </a:cubicBezTo>
                  <a:cubicBezTo>
                    <a:pt x="558" y="41925"/>
                    <a:pt x="551" y="41886"/>
                    <a:pt x="564" y="41880"/>
                  </a:cubicBezTo>
                  <a:cubicBezTo>
                    <a:pt x="584" y="41860"/>
                    <a:pt x="597" y="41854"/>
                    <a:pt x="623" y="41847"/>
                  </a:cubicBezTo>
                  <a:cubicBezTo>
                    <a:pt x="726" y="41795"/>
                    <a:pt x="843" y="41750"/>
                    <a:pt x="947" y="41692"/>
                  </a:cubicBezTo>
                  <a:cubicBezTo>
                    <a:pt x="1498" y="41426"/>
                    <a:pt x="2010" y="41102"/>
                    <a:pt x="2503" y="40745"/>
                  </a:cubicBezTo>
                  <a:cubicBezTo>
                    <a:pt x="3022" y="40369"/>
                    <a:pt x="3515" y="39954"/>
                    <a:pt x="3988" y="39519"/>
                  </a:cubicBezTo>
                  <a:cubicBezTo>
                    <a:pt x="4552" y="39001"/>
                    <a:pt x="5078" y="38449"/>
                    <a:pt x="5609" y="37879"/>
                  </a:cubicBezTo>
                  <a:cubicBezTo>
                    <a:pt x="6537" y="36873"/>
                    <a:pt x="7438" y="35849"/>
                    <a:pt x="8333" y="34798"/>
                  </a:cubicBezTo>
                  <a:cubicBezTo>
                    <a:pt x="8988" y="34033"/>
                    <a:pt x="9637" y="33255"/>
                    <a:pt x="10291" y="32483"/>
                  </a:cubicBezTo>
                  <a:cubicBezTo>
                    <a:pt x="10810" y="31874"/>
                    <a:pt x="11336" y="31277"/>
                    <a:pt x="11887" y="30693"/>
                  </a:cubicBezTo>
                  <a:cubicBezTo>
                    <a:pt x="12470" y="30077"/>
                    <a:pt x="13080" y="29481"/>
                    <a:pt x="13722" y="28923"/>
                  </a:cubicBezTo>
                  <a:cubicBezTo>
                    <a:pt x="13735" y="28910"/>
                    <a:pt x="13754" y="28891"/>
                    <a:pt x="13767" y="28884"/>
                  </a:cubicBezTo>
                  <a:cubicBezTo>
                    <a:pt x="13826" y="28845"/>
                    <a:pt x="13858" y="28793"/>
                    <a:pt x="13884" y="28729"/>
                  </a:cubicBezTo>
                  <a:cubicBezTo>
                    <a:pt x="13916" y="28638"/>
                    <a:pt x="13949" y="28541"/>
                    <a:pt x="13981" y="28456"/>
                  </a:cubicBezTo>
                  <a:cubicBezTo>
                    <a:pt x="13981" y="28443"/>
                    <a:pt x="13975" y="28437"/>
                    <a:pt x="13975" y="28430"/>
                  </a:cubicBezTo>
                  <a:lnTo>
                    <a:pt x="13955" y="28430"/>
                  </a:lnTo>
                  <a:cubicBezTo>
                    <a:pt x="13929" y="28443"/>
                    <a:pt x="13910" y="28456"/>
                    <a:pt x="13884" y="28469"/>
                  </a:cubicBezTo>
                  <a:cubicBezTo>
                    <a:pt x="13022" y="29027"/>
                    <a:pt x="12205" y="29636"/>
                    <a:pt x="11426" y="30304"/>
                  </a:cubicBezTo>
                  <a:cubicBezTo>
                    <a:pt x="10681" y="30940"/>
                    <a:pt x="9961" y="31614"/>
                    <a:pt x="9260" y="32302"/>
                  </a:cubicBezTo>
                  <a:cubicBezTo>
                    <a:pt x="8190" y="33365"/>
                    <a:pt x="7153" y="34461"/>
                    <a:pt x="6128" y="35557"/>
                  </a:cubicBezTo>
                  <a:cubicBezTo>
                    <a:pt x="5421" y="36309"/>
                    <a:pt x="4721" y="37055"/>
                    <a:pt x="4008" y="37794"/>
                  </a:cubicBezTo>
                  <a:cubicBezTo>
                    <a:pt x="3586" y="38222"/>
                    <a:pt x="3158" y="38650"/>
                    <a:pt x="2711" y="39059"/>
                  </a:cubicBezTo>
                  <a:cubicBezTo>
                    <a:pt x="2185" y="39532"/>
                    <a:pt x="1641" y="39980"/>
                    <a:pt x="1057" y="40388"/>
                  </a:cubicBezTo>
                  <a:cubicBezTo>
                    <a:pt x="895" y="40499"/>
                    <a:pt x="726" y="40602"/>
                    <a:pt x="558" y="40719"/>
                  </a:cubicBezTo>
                  <a:cubicBezTo>
                    <a:pt x="538" y="40725"/>
                    <a:pt x="519" y="40732"/>
                    <a:pt x="499" y="40732"/>
                  </a:cubicBezTo>
                  <a:cubicBezTo>
                    <a:pt x="486" y="40732"/>
                    <a:pt x="467" y="40725"/>
                    <a:pt x="461" y="40713"/>
                  </a:cubicBezTo>
                  <a:cubicBezTo>
                    <a:pt x="454" y="40700"/>
                    <a:pt x="461" y="40680"/>
                    <a:pt x="461" y="40661"/>
                  </a:cubicBezTo>
                  <a:cubicBezTo>
                    <a:pt x="461" y="40654"/>
                    <a:pt x="467" y="40648"/>
                    <a:pt x="486" y="40635"/>
                  </a:cubicBezTo>
                  <a:cubicBezTo>
                    <a:pt x="506" y="40622"/>
                    <a:pt x="532" y="40602"/>
                    <a:pt x="551" y="40596"/>
                  </a:cubicBezTo>
                  <a:cubicBezTo>
                    <a:pt x="1070" y="40272"/>
                    <a:pt x="1563" y="39902"/>
                    <a:pt x="2030" y="39500"/>
                  </a:cubicBezTo>
                  <a:cubicBezTo>
                    <a:pt x="2613" y="39013"/>
                    <a:pt x="3165" y="38495"/>
                    <a:pt x="3696" y="37963"/>
                  </a:cubicBezTo>
                  <a:cubicBezTo>
                    <a:pt x="4319" y="37327"/>
                    <a:pt x="4916" y="36679"/>
                    <a:pt x="5519" y="36030"/>
                  </a:cubicBezTo>
                  <a:cubicBezTo>
                    <a:pt x="6602" y="34857"/>
                    <a:pt x="7704" y="33709"/>
                    <a:pt x="8839" y="32574"/>
                  </a:cubicBezTo>
                  <a:cubicBezTo>
                    <a:pt x="9455" y="31965"/>
                    <a:pt x="10071" y="31355"/>
                    <a:pt x="10713" y="30778"/>
                  </a:cubicBezTo>
                  <a:cubicBezTo>
                    <a:pt x="11426" y="30142"/>
                    <a:pt x="12166" y="29533"/>
                    <a:pt x="12944" y="28975"/>
                  </a:cubicBezTo>
                  <a:cubicBezTo>
                    <a:pt x="13268" y="28735"/>
                    <a:pt x="13599" y="28508"/>
                    <a:pt x="13942" y="28294"/>
                  </a:cubicBezTo>
                  <a:cubicBezTo>
                    <a:pt x="13981" y="28268"/>
                    <a:pt x="14014" y="28242"/>
                    <a:pt x="14046" y="28216"/>
                  </a:cubicBezTo>
                  <a:cubicBezTo>
                    <a:pt x="14059" y="28203"/>
                    <a:pt x="14079" y="28184"/>
                    <a:pt x="14085" y="28171"/>
                  </a:cubicBezTo>
                  <a:cubicBezTo>
                    <a:pt x="14137" y="28054"/>
                    <a:pt x="14182" y="27944"/>
                    <a:pt x="14234" y="27821"/>
                  </a:cubicBezTo>
                  <a:lnTo>
                    <a:pt x="14234" y="27808"/>
                  </a:lnTo>
                  <a:cubicBezTo>
                    <a:pt x="14221" y="27795"/>
                    <a:pt x="14215" y="27795"/>
                    <a:pt x="14202" y="27795"/>
                  </a:cubicBezTo>
                  <a:cubicBezTo>
                    <a:pt x="14189" y="27795"/>
                    <a:pt x="14176" y="27808"/>
                    <a:pt x="14169" y="27808"/>
                  </a:cubicBezTo>
                  <a:cubicBezTo>
                    <a:pt x="13398" y="28164"/>
                    <a:pt x="12645" y="28541"/>
                    <a:pt x="11913" y="28981"/>
                  </a:cubicBezTo>
                  <a:cubicBezTo>
                    <a:pt x="11206" y="29409"/>
                    <a:pt x="10538" y="29870"/>
                    <a:pt x="9876" y="30369"/>
                  </a:cubicBezTo>
                  <a:cubicBezTo>
                    <a:pt x="9001" y="31024"/>
                    <a:pt x="8158" y="31738"/>
                    <a:pt x="7347" y="32477"/>
                  </a:cubicBezTo>
                  <a:cubicBezTo>
                    <a:pt x="6401" y="33333"/>
                    <a:pt x="5499" y="34241"/>
                    <a:pt x="4637" y="35174"/>
                  </a:cubicBezTo>
                  <a:cubicBezTo>
                    <a:pt x="4163" y="35687"/>
                    <a:pt x="3696" y="36206"/>
                    <a:pt x="3223" y="36711"/>
                  </a:cubicBezTo>
                  <a:cubicBezTo>
                    <a:pt x="2678" y="37308"/>
                    <a:pt x="2127" y="37892"/>
                    <a:pt x="1556" y="38456"/>
                  </a:cubicBezTo>
                  <a:cubicBezTo>
                    <a:pt x="1219" y="38780"/>
                    <a:pt x="876" y="39098"/>
                    <a:pt x="519" y="39403"/>
                  </a:cubicBezTo>
                  <a:cubicBezTo>
                    <a:pt x="474" y="39435"/>
                    <a:pt x="435" y="39467"/>
                    <a:pt x="389" y="39513"/>
                  </a:cubicBezTo>
                  <a:cubicBezTo>
                    <a:pt x="363" y="39526"/>
                    <a:pt x="331" y="39519"/>
                    <a:pt x="311" y="39487"/>
                  </a:cubicBezTo>
                  <a:cubicBezTo>
                    <a:pt x="305" y="39480"/>
                    <a:pt x="305" y="39461"/>
                    <a:pt x="311" y="39454"/>
                  </a:cubicBezTo>
                  <a:cubicBezTo>
                    <a:pt x="311" y="39448"/>
                    <a:pt x="324" y="39429"/>
                    <a:pt x="331" y="39429"/>
                  </a:cubicBezTo>
                  <a:lnTo>
                    <a:pt x="389" y="39370"/>
                  </a:lnTo>
                  <a:cubicBezTo>
                    <a:pt x="1057" y="38799"/>
                    <a:pt x="1686" y="38183"/>
                    <a:pt x="2289" y="37548"/>
                  </a:cubicBezTo>
                  <a:cubicBezTo>
                    <a:pt x="2840" y="36971"/>
                    <a:pt x="3379" y="36381"/>
                    <a:pt x="3923" y="35791"/>
                  </a:cubicBezTo>
                  <a:cubicBezTo>
                    <a:pt x="4416" y="35246"/>
                    <a:pt x="4916" y="34695"/>
                    <a:pt x="5434" y="34169"/>
                  </a:cubicBezTo>
                  <a:cubicBezTo>
                    <a:pt x="6692" y="32879"/>
                    <a:pt x="8028" y="31679"/>
                    <a:pt x="9455" y="30570"/>
                  </a:cubicBezTo>
                  <a:cubicBezTo>
                    <a:pt x="10246" y="29954"/>
                    <a:pt x="11070" y="29377"/>
                    <a:pt x="11932" y="28865"/>
                  </a:cubicBezTo>
                  <a:cubicBezTo>
                    <a:pt x="12587" y="28476"/>
                    <a:pt x="13262" y="28132"/>
                    <a:pt x="13949" y="27808"/>
                  </a:cubicBezTo>
                  <a:cubicBezTo>
                    <a:pt x="14066" y="27756"/>
                    <a:pt x="14176" y="27697"/>
                    <a:pt x="14286" y="27652"/>
                  </a:cubicBezTo>
                  <a:cubicBezTo>
                    <a:pt x="14312" y="27646"/>
                    <a:pt x="14338" y="27626"/>
                    <a:pt x="14344" y="27594"/>
                  </a:cubicBezTo>
                  <a:cubicBezTo>
                    <a:pt x="14403" y="27471"/>
                    <a:pt x="14461" y="27360"/>
                    <a:pt x="14507" y="27244"/>
                  </a:cubicBezTo>
                  <a:cubicBezTo>
                    <a:pt x="14494" y="27224"/>
                    <a:pt x="14468" y="27224"/>
                    <a:pt x="14448" y="27231"/>
                  </a:cubicBezTo>
                  <a:cubicBezTo>
                    <a:pt x="14312" y="27270"/>
                    <a:pt x="14182" y="27308"/>
                    <a:pt x="14046" y="27354"/>
                  </a:cubicBezTo>
                  <a:cubicBezTo>
                    <a:pt x="13404" y="27555"/>
                    <a:pt x="12775" y="27762"/>
                    <a:pt x="12159" y="28022"/>
                  </a:cubicBezTo>
                  <a:cubicBezTo>
                    <a:pt x="11303" y="28372"/>
                    <a:pt x="10486" y="28793"/>
                    <a:pt x="9695" y="29254"/>
                  </a:cubicBezTo>
                  <a:cubicBezTo>
                    <a:pt x="7976" y="30272"/>
                    <a:pt x="6401" y="31478"/>
                    <a:pt x="4980" y="32872"/>
                  </a:cubicBezTo>
                  <a:cubicBezTo>
                    <a:pt x="4351" y="33495"/>
                    <a:pt x="3748" y="34163"/>
                    <a:pt x="3178" y="34844"/>
                  </a:cubicBezTo>
                  <a:cubicBezTo>
                    <a:pt x="2639" y="35479"/>
                    <a:pt x="2114" y="36121"/>
                    <a:pt x="1576" y="36763"/>
                  </a:cubicBezTo>
                  <a:cubicBezTo>
                    <a:pt x="1187" y="37230"/>
                    <a:pt x="791" y="37704"/>
                    <a:pt x="376" y="38164"/>
                  </a:cubicBezTo>
                  <a:cubicBezTo>
                    <a:pt x="337" y="38216"/>
                    <a:pt x="298" y="38255"/>
                    <a:pt x="260" y="38294"/>
                  </a:cubicBezTo>
                  <a:cubicBezTo>
                    <a:pt x="240" y="38313"/>
                    <a:pt x="214" y="38313"/>
                    <a:pt x="201" y="38294"/>
                  </a:cubicBezTo>
                  <a:cubicBezTo>
                    <a:pt x="182" y="38281"/>
                    <a:pt x="175" y="38248"/>
                    <a:pt x="182" y="38235"/>
                  </a:cubicBezTo>
                  <a:cubicBezTo>
                    <a:pt x="201" y="38216"/>
                    <a:pt x="227" y="38183"/>
                    <a:pt x="240" y="38157"/>
                  </a:cubicBezTo>
                  <a:cubicBezTo>
                    <a:pt x="389" y="37995"/>
                    <a:pt x="532" y="37833"/>
                    <a:pt x="668" y="37665"/>
                  </a:cubicBezTo>
                  <a:cubicBezTo>
                    <a:pt x="1135" y="37133"/>
                    <a:pt x="1576" y="36595"/>
                    <a:pt x="2023" y="36050"/>
                  </a:cubicBezTo>
                  <a:cubicBezTo>
                    <a:pt x="2542" y="35414"/>
                    <a:pt x="3061" y="34792"/>
                    <a:pt x="3606" y="34176"/>
                  </a:cubicBezTo>
                  <a:cubicBezTo>
                    <a:pt x="4105" y="33612"/>
                    <a:pt x="4617" y="33060"/>
                    <a:pt x="5162" y="32529"/>
                  </a:cubicBezTo>
                  <a:cubicBezTo>
                    <a:pt x="6070" y="31666"/>
                    <a:pt x="7049" y="30869"/>
                    <a:pt x="8080" y="30155"/>
                  </a:cubicBezTo>
                  <a:cubicBezTo>
                    <a:pt x="8852" y="29623"/>
                    <a:pt x="9656" y="29124"/>
                    <a:pt x="10486" y="28683"/>
                  </a:cubicBezTo>
                  <a:cubicBezTo>
                    <a:pt x="11517" y="28138"/>
                    <a:pt x="12581" y="27691"/>
                    <a:pt x="13683" y="27334"/>
                  </a:cubicBezTo>
                  <a:cubicBezTo>
                    <a:pt x="13955" y="27244"/>
                    <a:pt x="14241" y="27159"/>
                    <a:pt x="14526" y="27075"/>
                  </a:cubicBezTo>
                  <a:cubicBezTo>
                    <a:pt x="14571" y="27062"/>
                    <a:pt x="14604" y="27036"/>
                    <a:pt x="14630" y="26984"/>
                  </a:cubicBezTo>
                  <a:cubicBezTo>
                    <a:pt x="14669" y="26900"/>
                    <a:pt x="14721" y="26816"/>
                    <a:pt x="14766" y="26725"/>
                  </a:cubicBezTo>
                  <a:cubicBezTo>
                    <a:pt x="14772" y="26712"/>
                    <a:pt x="14785" y="26686"/>
                    <a:pt x="14785" y="26673"/>
                  </a:cubicBezTo>
                  <a:cubicBezTo>
                    <a:pt x="14753" y="26647"/>
                    <a:pt x="14727" y="26653"/>
                    <a:pt x="14701" y="26660"/>
                  </a:cubicBezTo>
                  <a:cubicBezTo>
                    <a:pt x="14507" y="26692"/>
                    <a:pt x="14312" y="26725"/>
                    <a:pt x="14124" y="26757"/>
                  </a:cubicBezTo>
                  <a:cubicBezTo>
                    <a:pt x="13819" y="26816"/>
                    <a:pt x="13521" y="26880"/>
                    <a:pt x="13223" y="26939"/>
                  </a:cubicBezTo>
                  <a:cubicBezTo>
                    <a:pt x="12302" y="27127"/>
                    <a:pt x="11413" y="27393"/>
                    <a:pt x="10538" y="27723"/>
                  </a:cubicBezTo>
                  <a:cubicBezTo>
                    <a:pt x="9111" y="28262"/>
                    <a:pt x="7775" y="28956"/>
                    <a:pt x="6504" y="29818"/>
                  </a:cubicBezTo>
                  <a:cubicBezTo>
                    <a:pt x="5143" y="30745"/>
                    <a:pt x="3956" y="31861"/>
                    <a:pt x="2925" y="33145"/>
                  </a:cubicBezTo>
                  <a:cubicBezTo>
                    <a:pt x="2406" y="33806"/>
                    <a:pt x="1913" y="34474"/>
                    <a:pt x="1433" y="35168"/>
                  </a:cubicBezTo>
                  <a:cubicBezTo>
                    <a:pt x="1038" y="35739"/>
                    <a:pt x="636" y="36322"/>
                    <a:pt x="240" y="36899"/>
                  </a:cubicBezTo>
                  <a:cubicBezTo>
                    <a:pt x="214" y="36932"/>
                    <a:pt x="195" y="36971"/>
                    <a:pt x="169" y="37003"/>
                  </a:cubicBezTo>
                  <a:cubicBezTo>
                    <a:pt x="136" y="37055"/>
                    <a:pt x="104" y="37081"/>
                    <a:pt x="46" y="37055"/>
                  </a:cubicBezTo>
                  <a:cubicBezTo>
                    <a:pt x="33" y="37049"/>
                    <a:pt x="13" y="37055"/>
                    <a:pt x="0" y="37055"/>
                  </a:cubicBezTo>
                  <a:lnTo>
                    <a:pt x="0" y="37023"/>
                  </a:lnTo>
                  <a:cubicBezTo>
                    <a:pt x="33" y="37003"/>
                    <a:pt x="65" y="36984"/>
                    <a:pt x="84" y="36951"/>
                  </a:cubicBezTo>
                  <a:cubicBezTo>
                    <a:pt x="110" y="36906"/>
                    <a:pt x="143" y="36867"/>
                    <a:pt x="169" y="36828"/>
                  </a:cubicBezTo>
                  <a:cubicBezTo>
                    <a:pt x="603" y="36193"/>
                    <a:pt x="1038" y="35564"/>
                    <a:pt x="1472" y="34928"/>
                  </a:cubicBezTo>
                  <a:cubicBezTo>
                    <a:pt x="1887" y="34331"/>
                    <a:pt x="2315" y="33741"/>
                    <a:pt x="2769" y="33171"/>
                  </a:cubicBezTo>
                  <a:cubicBezTo>
                    <a:pt x="3158" y="32678"/>
                    <a:pt x="3573" y="32198"/>
                    <a:pt x="4021" y="31744"/>
                  </a:cubicBezTo>
                  <a:cubicBezTo>
                    <a:pt x="4669" y="31083"/>
                    <a:pt x="5382" y="30479"/>
                    <a:pt x="6135" y="29935"/>
                  </a:cubicBezTo>
                  <a:cubicBezTo>
                    <a:pt x="7976" y="28631"/>
                    <a:pt x="9980" y="27678"/>
                    <a:pt x="12159" y="27075"/>
                  </a:cubicBezTo>
                  <a:cubicBezTo>
                    <a:pt x="12639" y="26945"/>
                    <a:pt x="13132" y="26835"/>
                    <a:pt x="13618" y="26738"/>
                  </a:cubicBezTo>
                  <a:cubicBezTo>
                    <a:pt x="13988" y="26660"/>
                    <a:pt x="14364" y="26595"/>
                    <a:pt x="14747" y="26530"/>
                  </a:cubicBezTo>
                  <a:cubicBezTo>
                    <a:pt x="14792" y="26524"/>
                    <a:pt x="14844" y="26511"/>
                    <a:pt x="14889" y="26498"/>
                  </a:cubicBezTo>
                  <a:cubicBezTo>
                    <a:pt x="14915" y="26452"/>
                    <a:pt x="14948" y="26401"/>
                    <a:pt x="14974" y="26355"/>
                  </a:cubicBezTo>
                  <a:cubicBezTo>
                    <a:pt x="15382" y="25622"/>
                    <a:pt x="15849" y="24941"/>
                    <a:pt x="16374" y="24293"/>
                  </a:cubicBezTo>
                  <a:cubicBezTo>
                    <a:pt x="17023" y="23508"/>
                    <a:pt x="17743" y="22795"/>
                    <a:pt x="18573" y="22185"/>
                  </a:cubicBezTo>
                  <a:cubicBezTo>
                    <a:pt x="19202" y="21719"/>
                    <a:pt x="19882" y="21323"/>
                    <a:pt x="20615" y="21012"/>
                  </a:cubicBezTo>
                  <a:cubicBezTo>
                    <a:pt x="21121" y="20791"/>
                    <a:pt x="21653" y="20629"/>
                    <a:pt x="22191" y="20499"/>
                  </a:cubicBezTo>
                  <a:cubicBezTo>
                    <a:pt x="22509" y="20428"/>
                    <a:pt x="22833" y="20363"/>
                    <a:pt x="23151" y="20318"/>
                  </a:cubicBezTo>
                  <a:cubicBezTo>
                    <a:pt x="23345" y="20285"/>
                    <a:pt x="23546" y="20259"/>
                    <a:pt x="23747" y="20233"/>
                  </a:cubicBezTo>
                  <a:cubicBezTo>
                    <a:pt x="24033" y="20201"/>
                    <a:pt x="24312" y="20175"/>
                    <a:pt x="24590" y="20136"/>
                  </a:cubicBezTo>
                  <a:cubicBezTo>
                    <a:pt x="24960" y="20091"/>
                    <a:pt x="25304" y="20000"/>
                    <a:pt x="25628" y="19818"/>
                  </a:cubicBezTo>
                  <a:cubicBezTo>
                    <a:pt x="25861" y="19689"/>
                    <a:pt x="26069" y="19540"/>
                    <a:pt x="26225" y="19319"/>
                  </a:cubicBezTo>
                  <a:cubicBezTo>
                    <a:pt x="26276" y="19235"/>
                    <a:pt x="26328" y="19157"/>
                    <a:pt x="26374" y="19066"/>
                  </a:cubicBezTo>
                  <a:cubicBezTo>
                    <a:pt x="26432" y="18943"/>
                    <a:pt x="26490" y="18813"/>
                    <a:pt x="26523" y="18684"/>
                  </a:cubicBezTo>
                  <a:cubicBezTo>
                    <a:pt x="26594" y="18385"/>
                    <a:pt x="26659" y="18081"/>
                    <a:pt x="26711" y="17776"/>
                  </a:cubicBezTo>
                  <a:cubicBezTo>
                    <a:pt x="26743" y="17542"/>
                    <a:pt x="26776" y="17315"/>
                    <a:pt x="26789" y="17082"/>
                  </a:cubicBezTo>
                  <a:cubicBezTo>
                    <a:pt x="26821" y="16621"/>
                    <a:pt x="26847" y="16155"/>
                    <a:pt x="26815" y="15694"/>
                  </a:cubicBezTo>
                  <a:cubicBezTo>
                    <a:pt x="26815" y="15629"/>
                    <a:pt x="26808" y="15564"/>
                    <a:pt x="26808" y="15500"/>
                  </a:cubicBezTo>
                  <a:cubicBezTo>
                    <a:pt x="26795" y="15201"/>
                    <a:pt x="26776" y="14903"/>
                    <a:pt x="26743" y="14611"/>
                  </a:cubicBezTo>
                  <a:cubicBezTo>
                    <a:pt x="26717" y="14352"/>
                    <a:pt x="26692" y="14092"/>
                    <a:pt x="26659" y="13833"/>
                  </a:cubicBezTo>
                  <a:cubicBezTo>
                    <a:pt x="26633" y="13613"/>
                    <a:pt x="26601" y="13386"/>
                    <a:pt x="26581" y="13165"/>
                  </a:cubicBezTo>
                  <a:cubicBezTo>
                    <a:pt x="26555" y="12945"/>
                    <a:pt x="26523" y="12718"/>
                    <a:pt x="26497" y="12504"/>
                  </a:cubicBezTo>
                  <a:cubicBezTo>
                    <a:pt x="26471" y="12264"/>
                    <a:pt x="26439" y="12037"/>
                    <a:pt x="26419" y="11803"/>
                  </a:cubicBezTo>
                  <a:cubicBezTo>
                    <a:pt x="26400" y="11674"/>
                    <a:pt x="26387" y="11544"/>
                    <a:pt x="26374" y="11414"/>
                  </a:cubicBezTo>
                  <a:cubicBezTo>
                    <a:pt x="26361" y="11226"/>
                    <a:pt x="26348" y="11045"/>
                    <a:pt x="26328" y="10863"/>
                  </a:cubicBezTo>
                  <a:cubicBezTo>
                    <a:pt x="26302" y="10610"/>
                    <a:pt x="26296" y="10351"/>
                    <a:pt x="26283" y="10104"/>
                  </a:cubicBezTo>
                  <a:cubicBezTo>
                    <a:pt x="26276" y="9884"/>
                    <a:pt x="26276" y="9663"/>
                    <a:pt x="26283" y="9456"/>
                  </a:cubicBezTo>
                  <a:cubicBezTo>
                    <a:pt x="26283" y="9365"/>
                    <a:pt x="26296" y="9281"/>
                    <a:pt x="26296" y="9196"/>
                  </a:cubicBezTo>
                  <a:cubicBezTo>
                    <a:pt x="26302" y="8943"/>
                    <a:pt x="26328" y="8691"/>
                    <a:pt x="26348" y="8451"/>
                  </a:cubicBezTo>
                  <a:cubicBezTo>
                    <a:pt x="26374" y="8211"/>
                    <a:pt x="26406" y="7984"/>
                    <a:pt x="26445" y="7750"/>
                  </a:cubicBezTo>
                  <a:cubicBezTo>
                    <a:pt x="26594" y="6927"/>
                    <a:pt x="26847" y="6123"/>
                    <a:pt x="27191" y="5357"/>
                  </a:cubicBezTo>
                  <a:cubicBezTo>
                    <a:pt x="27774" y="4086"/>
                    <a:pt x="28585" y="2984"/>
                    <a:pt x="29636" y="2044"/>
                  </a:cubicBezTo>
                  <a:cubicBezTo>
                    <a:pt x="29713" y="1972"/>
                    <a:pt x="29804" y="1901"/>
                    <a:pt x="29895" y="1823"/>
                  </a:cubicBezTo>
                  <a:cubicBezTo>
                    <a:pt x="29908" y="1810"/>
                    <a:pt x="29934" y="1810"/>
                    <a:pt x="29947" y="1823"/>
                  </a:cubicBezTo>
                  <a:cubicBezTo>
                    <a:pt x="29966" y="1836"/>
                    <a:pt x="29973" y="1875"/>
                    <a:pt x="29966" y="1881"/>
                  </a:cubicBezTo>
                  <a:cubicBezTo>
                    <a:pt x="29940" y="1907"/>
                    <a:pt x="29914" y="1933"/>
                    <a:pt x="29895" y="1946"/>
                  </a:cubicBezTo>
                  <a:cubicBezTo>
                    <a:pt x="29700" y="2115"/>
                    <a:pt x="29512" y="2290"/>
                    <a:pt x="29324" y="2465"/>
                  </a:cubicBezTo>
                  <a:cubicBezTo>
                    <a:pt x="28475" y="3308"/>
                    <a:pt x="27800" y="4281"/>
                    <a:pt x="27301" y="5357"/>
                  </a:cubicBezTo>
                  <a:cubicBezTo>
                    <a:pt x="27009" y="5986"/>
                    <a:pt x="26782" y="6641"/>
                    <a:pt x="26627" y="7316"/>
                  </a:cubicBezTo>
                  <a:cubicBezTo>
                    <a:pt x="26562" y="7588"/>
                    <a:pt x="26510" y="7867"/>
                    <a:pt x="26478" y="8146"/>
                  </a:cubicBezTo>
                  <a:cubicBezTo>
                    <a:pt x="26400" y="8749"/>
                    <a:pt x="26374" y="9345"/>
                    <a:pt x="26380" y="9955"/>
                  </a:cubicBezTo>
                  <a:cubicBezTo>
                    <a:pt x="26393" y="10344"/>
                    <a:pt x="26406" y="10727"/>
                    <a:pt x="26439" y="11116"/>
                  </a:cubicBezTo>
                  <a:cubicBezTo>
                    <a:pt x="26458" y="11291"/>
                    <a:pt x="26465" y="11473"/>
                    <a:pt x="26490" y="11648"/>
                  </a:cubicBezTo>
                  <a:cubicBezTo>
                    <a:pt x="26510" y="11888"/>
                    <a:pt x="26542" y="12127"/>
                    <a:pt x="26568" y="12361"/>
                  </a:cubicBezTo>
                  <a:cubicBezTo>
                    <a:pt x="26594" y="12581"/>
                    <a:pt x="26620" y="12808"/>
                    <a:pt x="26653" y="13029"/>
                  </a:cubicBezTo>
                  <a:cubicBezTo>
                    <a:pt x="26672" y="13249"/>
                    <a:pt x="26698" y="13457"/>
                    <a:pt x="26730" y="13677"/>
                  </a:cubicBezTo>
                  <a:cubicBezTo>
                    <a:pt x="26750" y="13833"/>
                    <a:pt x="26763" y="13995"/>
                    <a:pt x="26789" y="14144"/>
                  </a:cubicBezTo>
                  <a:lnTo>
                    <a:pt x="26834" y="14631"/>
                  </a:lnTo>
                  <a:cubicBezTo>
                    <a:pt x="26854" y="14786"/>
                    <a:pt x="26867" y="14948"/>
                    <a:pt x="26880" y="15104"/>
                  </a:cubicBezTo>
                  <a:cubicBezTo>
                    <a:pt x="26912" y="15590"/>
                    <a:pt x="26925" y="16083"/>
                    <a:pt x="26912" y="16570"/>
                  </a:cubicBezTo>
                  <a:cubicBezTo>
                    <a:pt x="26899" y="16829"/>
                    <a:pt x="26886" y="17088"/>
                    <a:pt x="26860" y="17348"/>
                  </a:cubicBezTo>
                  <a:cubicBezTo>
                    <a:pt x="26854" y="17400"/>
                    <a:pt x="26847" y="17445"/>
                    <a:pt x="26860" y="17497"/>
                  </a:cubicBezTo>
                  <a:cubicBezTo>
                    <a:pt x="26893" y="17452"/>
                    <a:pt x="26899" y="17413"/>
                    <a:pt x="26912" y="17374"/>
                  </a:cubicBezTo>
                  <a:cubicBezTo>
                    <a:pt x="26964" y="17121"/>
                    <a:pt x="27016" y="16861"/>
                    <a:pt x="27055" y="16602"/>
                  </a:cubicBezTo>
                  <a:cubicBezTo>
                    <a:pt x="27087" y="16375"/>
                    <a:pt x="27113" y="16148"/>
                    <a:pt x="27139" y="15921"/>
                  </a:cubicBezTo>
                  <a:cubicBezTo>
                    <a:pt x="27152" y="15746"/>
                    <a:pt x="27171" y="15564"/>
                    <a:pt x="27178" y="15389"/>
                  </a:cubicBezTo>
                  <a:cubicBezTo>
                    <a:pt x="27191" y="15013"/>
                    <a:pt x="27210" y="14631"/>
                    <a:pt x="27204" y="14261"/>
                  </a:cubicBezTo>
                  <a:cubicBezTo>
                    <a:pt x="27191" y="13742"/>
                    <a:pt x="27184" y="13230"/>
                    <a:pt x="27158" y="12711"/>
                  </a:cubicBezTo>
                  <a:lnTo>
                    <a:pt x="27158" y="12679"/>
                  </a:lnTo>
                  <a:cubicBezTo>
                    <a:pt x="27145" y="12225"/>
                    <a:pt x="27132" y="11764"/>
                    <a:pt x="27113" y="11310"/>
                  </a:cubicBezTo>
                  <a:cubicBezTo>
                    <a:pt x="27107" y="11025"/>
                    <a:pt x="27094" y="10740"/>
                    <a:pt x="27094" y="10461"/>
                  </a:cubicBezTo>
                  <a:cubicBezTo>
                    <a:pt x="27087" y="10104"/>
                    <a:pt x="27107" y="9754"/>
                    <a:pt x="27126" y="9397"/>
                  </a:cubicBezTo>
                  <a:cubicBezTo>
                    <a:pt x="27184" y="8451"/>
                    <a:pt x="27340" y="7517"/>
                    <a:pt x="27606" y="6609"/>
                  </a:cubicBezTo>
                  <a:cubicBezTo>
                    <a:pt x="28014" y="5273"/>
                    <a:pt x="28643" y="4054"/>
                    <a:pt x="29538" y="2977"/>
                  </a:cubicBezTo>
                  <a:cubicBezTo>
                    <a:pt x="29901" y="2530"/>
                    <a:pt x="30304" y="2128"/>
                    <a:pt x="30751" y="1752"/>
                  </a:cubicBezTo>
                  <a:cubicBezTo>
                    <a:pt x="30790" y="1719"/>
                    <a:pt x="30822" y="1687"/>
                    <a:pt x="30868" y="1661"/>
                  </a:cubicBezTo>
                  <a:cubicBezTo>
                    <a:pt x="30881" y="1655"/>
                    <a:pt x="30900" y="1648"/>
                    <a:pt x="30913" y="1648"/>
                  </a:cubicBezTo>
                  <a:cubicBezTo>
                    <a:pt x="30933" y="1648"/>
                    <a:pt x="30946" y="1655"/>
                    <a:pt x="30952" y="1674"/>
                  </a:cubicBezTo>
                  <a:cubicBezTo>
                    <a:pt x="30965" y="1680"/>
                    <a:pt x="30965" y="1706"/>
                    <a:pt x="30952" y="1713"/>
                  </a:cubicBezTo>
                  <a:cubicBezTo>
                    <a:pt x="30939" y="1739"/>
                    <a:pt x="30913" y="1752"/>
                    <a:pt x="30900" y="1771"/>
                  </a:cubicBezTo>
                  <a:cubicBezTo>
                    <a:pt x="30816" y="1836"/>
                    <a:pt x="30738" y="1901"/>
                    <a:pt x="30660" y="1972"/>
                  </a:cubicBezTo>
                  <a:cubicBezTo>
                    <a:pt x="29901" y="2634"/>
                    <a:pt x="29266" y="3405"/>
                    <a:pt x="28747" y="4274"/>
                  </a:cubicBezTo>
                  <a:cubicBezTo>
                    <a:pt x="28183" y="5228"/>
                    <a:pt x="27768" y="6252"/>
                    <a:pt x="27515" y="7329"/>
                  </a:cubicBezTo>
                  <a:cubicBezTo>
                    <a:pt x="27437" y="7659"/>
                    <a:pt x="27379" y="8003"/>
                    <a:pt x="27340" y="8340"/>
                  </a:cubicBezTo>
                  <a:cubicBezTo>
                    <a:pt x="27301" y="8678"/>
                    <a:pt x="27269" y="9002"/>
                    <a:pt x="27243" y="9333"/>
                  </a:cubicBezTo>
                  <a:cubicBezTo>
                    <a:pt x="27204" y="9955"/>
                    <a:pt x="27204" y="10578"/>
                    <a:pt x="27217" y="11207"/>
                  </a:cubicBezTo>
                  <a:cubicBezTo>
                    <a:pt x="27230" y="11648"/>
                    <a:pt x="27249" y="12095"/>
                    <a:pt x="27269" y="12543"/>
                  </a:cubicBezTo>
                  <a:lnTo>
                    <a:pt x="27269" y="12607"/>
                  </a:lnTo>
                  <a:cubicBezTo>
                    <a:pt x="27282" y="13282"/>
                    <a:pt x="27314" y="13950"/>
                    <a:pt x="27308" y="14631"/>
                  </a:cubicBezTo>
                  <a:cubicBezTo>
                    <a:pt x="27301" y="15007"/>
                    <a:pt x="27282" y="15389"/>
                    <a:pt x="27256" y="15759"/>
                  </a:cubicBezTo>
                  <a:cubicBezTo>
                    <a:pt x="27243" y="16018"/>
                    <a:pt x="27210" y="16278"/>
                    <a:pt x="27178" y="16537"/>
                  </a:cubicBezTo>
                  <a:cubicBezTo>
                    <a:pt x="27120" y="16959"/>
                    <a:pt x="27048" y="17374"/>
                    <a:pt x="26931" y="17789"/>
                  </a:cubicBezTo>
                  <a:cubicBezTo>
                    <a:pt x="26918" y="17834"/>
                    <a:pt x="26912" y="17892"/>
                    <a:pt x="26893" y="17938"/>
                  </a:cubicBezTo>
                  <a:cubicBezTo>
                    <a:pt x="26893" y="17951"/>
                    <a:pt x="26893" y="17951"/>
                    <a:pt x="26906" y="17957"/>
                  </a:cubicBezTo>
                  <a:cubicBezTo>
                    <a:pt x="26931" y="17938"/>
                    <a:pt x="26944" y="17905"/>
                    <a:pt x="26951" y="17886"/>
                  </a:cubicBezTo>
                  <a:cubicBezTo>
                    <a:pt x="27068" y="17607"/>
                    <a:pt x="27165" y="17335"/>
                    <a:pt x="27243" y="17056"/>
                  </a:cubicBezTo>
                  <a:cubicBezTo>
                    <a:pt x="27405" y="16537"/>
                    <a:pt x="27528" y="16018"/>
                    <a:pt x="27606" y="15487"/>
                  </a:cubicBezTo>
                  <a:cubicBezTo>
                    <a:pt x="27664" y="15149"/>
                    <a:pt x="27703" y="14819"/>
                    <a:pt x="27736" y="14481"/>
                  </a:cubicBezTo>
                  <a:cubicBezTo>
                    <a:pt x="27787" y="13982"/>
                    <a:pt x="27820" y="13483"/>
                    <a:pt x="27833" y="12977"/>
                  </a:cubicBezTo>
                  <a:cubicBezTo>
                    <a:pt x="27852" y="12536"/>
                    <a:pt x="27859" y="12089"/>
                    <a:pt x="27865" y="11641"/>
                  </a:cubicBezTo>
                  <a:cubicBezTo>
                    <a:pt x="27878" y="11252"/>
                    <a:pt x="27885" y="10856"/>
                    <a:pt x="27898" y="10467"/>
                  </a:cubicBezTo>
                  <a:cubicBezTo>
                    <a:pt x="27917" y="10091"/>
                    <a:pt x="27930" y="9728"/>
                    <a:pt x="27963" y="9358"/>
                  </a:cubicBezTo>
                  <a:cubicBezTo>
                    <a:pt x="28047" y="8496"/>
                    <a:pt x="28183" y="7646"/>
                    <a:pt x="28416" y="6810"/>
                  </a:cubicBezTo>
                  <a:cubicBezTo>
                    <a:pt x="28721" y="5733"/>
                    <a:pt x="29156" y="4722"/>
                    <a:pt x="29765" y="3782"/>
                  </a:cubicBezTo>
                  <a:cubicBezTo>
                    <a:pt x="30193" y="3114"/>
                    <a:pt x="30699" y="2504"/>
                    <a:pt x="31270" y="1966"/>
                  </a:cubicBezTo>
                  <a:cubicBezTo>
                    <a:pt x="31432" y="1810"/>
                    <a:pt x="31607" y="1661"/>
                    <a:pt x="31782" y="1525"/>
                  </a:cubicBezTo>
                  <a:cubicBezTo>
                    <a:pt x="31808" y="1512"/>
                    <a:pt x="31834" y="1486"/>
                    <a:pt x="31866" y="1466"/>
                  </a:cubicBezTo>
                  <a:cubicBezTo>
                    <a:pt x="31879" y="1460"/>
                    <a:pt x="31899" y="1466"/>
                    <a:pt x="31912" y="1466"/>
                  </a:cubicBezTo>
                  <a:cubicBezTo>
                    <a:pt x="31931" y="1479"/>
                    <a:pt x="31944" y="1512"/>
                    <a:pt x="31931" y="1525"/>
                  </a:cubicBezTo>
                  <a:lnTo>
                    <a:pt x="31847" y="1609"/>
                  </a:lnTo>
                  <a:cubicBezTo>
                    <a:pt x="31711" y="1719"/>
                    <a:pt x="31575" y="1836"/>
                    <a:pt x="31432" y="1953"/>
                  </a:cubicBezTo>
                  <a:cubicBezTo>
                    <a:pt x="30751" y="2562"/>
                    <a:pt x="30193" y="3263"/>
                    <a:pt x="29713" y="4041"/>
                  </a:cubicBezTo>
                  <a:cubicBezTo>
                    <a:pt x="29143" y="4988"/>
                    <a:pt x="28721" y="6006"/>
                    <a:pt x="28442" y="7076"/>
                  </a:cubicBezTo>
                  <a:cubicBezTo>
                    <a:pt x="28345" y="7458"/>
                    <a:pt x="28274" y="7848"/>
                    <a:pt x="28209" y="8243"/>
                  </a:cubicBezTo>
                  <a:cubicBezTo>
                    <a:pt x="28157" y="8554"/>
                    <a:pt x="28125" y="8859"/>
                    <a:pt x="28092" y="9170"/>
                  </a:cubicBezTo>
                  <a:cubicBezTo>
                    <a:pt x="28073" y="9365"/>
                    <a:pt x="28060" y="9559"/>
                    <a:pt x="28053" y="9754"/>
                  </a:cubicBezTo>
                  <a:cubicBezTo>
                    <a:pt x="28040" y="10059"/>
                    <a:pt x="28021" y="10370"/>
                    <a:pt x="28008" y="10688"/>
                  </a:cubicBezTo>
                  <a:cubicBezTo>
                    <a:pt x="27995" y="10895"/>
                    <a:pt x="27995" y="11109"/>
                    <a:pt x="27988" y="11317"/>
                  </a:cubicBezTo>
                  <a:cubicBezTo>
                    <a:pt x="27982" y="11829"/>
                    <a:pt x="27976" y="12341"/>
                    <a:pt x="27956" y="12847"/>
                  </a:cubicBezTo>
                  <a:cubicBezTo>
                    <a:pt x="27950" y="13159"/>
                    <a:pt x="27924" y="13457"/>
                    <a:pt x="27911" y="13768"/>
                  </a:cubicBezTo>
                  <a:cubicBezTo>
                    <a:pt x="27898" y="13950"/>
                    <a:pt x="27885" y="14144"/>
                    <a:pt x="27865" y="14332"/>
                  </a:cubicBezTo>
                  <a:cubicBezTo>
                    <a:pt x="27846" y="14553"/>
                    <a:pt x="27826" y="14780"/>
                    <a:pt x="27794" y="15000"/>
                  </a:cubicBezTo>
                  <a:cubicBezTo>
                    <a:pt x="27762" y="15247"/>
                    <a:pt x="27723" y="15493"/>
                    <a:pt x="27671" y="15733"/>
                  </a:cubicBezTo>
                  <a:cubicBezTo>
                    <a:pt x="27522" y="16589"/>
                    <a:pt x="27295" y="17406"/>
                    <a:pt x="26938" y="18191"/>
                  </a:cubicBezTo>
                  <a:cubicBezTo>
                    <a:pt x="26918" y="18230"/>
                    <a:pt x="26886" y="18275"/>
                    <a:pt x="26893" y="18327"/>
                  </a:cubicBezTo>
                  <a:cubicBezTo>
                    <a:pt x="26854" y="18346"/>
                    <a:pt x="26873" y="18379"/>
                    <a:pt x="26880" y="18411"/>
                  </a:cubicBezTo>
                  <a:cubicBezTo>
                    <a:pt x="26860" y="18411"/>
                    <a:pt x="26860" y="18411"/>
                    <a:pt x="26873" y="18405"/>
                  </a:cubicBezTo>
                  <a:lnTo>
                    <a:pt x="26873" y="18411"/>
                  </a:lnTo>
                  <a:cubicBezTo>
                    <a:pt x="26880" y="18385"/>
                    <a:pt x="26893" y="18353"/>
                    <a:pt x="26886" y="18320"/>
                  </a:cubicBezTo>
                  <a:cubicBezTo>
                    <a:pt x="26893" y="18320"/>
                    <a:pt x="26912" y="18320"/>
                    <a:pt x="26912" y="18314"/>
                  </a:cubicBezTo>
                  <a:cubicBezTo>
                    <a:pt x="26944" y="18256"/>
                    <a:pt x="26983" y="18210"/>
                    <a:pt x="27016" y="18152"/>
                  </a:cubicBezTo>
                  <a:cubicBezTo>
                    <a:pt x="27431" y="17445"/>
                    <a:pt x="27755" y="16699"/>
                    <a:pt x="27995" y="15915"/>
                  </a:cubicBezTo>
                  <a:cubicBezTo>
                    <a:pt x="28151" y="15409"/>
                    <a:pt x="28274" y="14903"/>
                    <a:pt x="28365" y="14371"/>
                  </a:cubicBezTo>
                  <a:cubicBezTo>
                    <a:pt x="28416" y="14034"/>
                    <a:pt x="28468" y="13684"/>
                    <a:pt x="28507" y="13347"/>
                  </a:cubicBezTo>
                  <a:cubicBezTo>
                    <a:pt x="28540" y="13068"/>
                    <a:pt x="28566" y="12795"/>
                    <a:pt x="28592" y="12517"/>
                  </a:cubicBezTo>
                  <a:lnTo>
                    <a:pt x="28637" y="11888"/>
                  </a:lnTo>
                  <a:cubicBezTo>
                    <a:pt x="28656" y="11693"/>
                    <a:pt x="28663" y="11498"/>
                    <a:pt x="28676" y="11304"/>
                  </a:cubicBezTo>
                  <a:cubicBezTo>
                    <a:pt x="28689" y="11148"/>
                    <a:pt x="28695" y="10999"/>
                    <a:pt x="28708" y="10850"/>
                  </a:cubicBezTo>
                  <a:cubicBezTo>
                    <a:pt x="28728" y="10610"/>
                    <a:pt x="28734" y="10377"/>
                    <a:pt x="28754" y="10150"/>
                  </a:cubicBezTo>
                  <a:cubicBezTo>
                    <a:pt x="28767" y="9962"/>
                    <a:pt x="28786" y="9767"/>
                    <a:pt x="28799" y="9585"/>
                  </a:cubicBezTo>
                  <a:cubicBezTo>
                    <a:pt x="28806" y="9462"/>
                    <a:pt x="28825" y="9345"/>
                    <a:pt x="28838" y="9229"/>
                  </a:cubicBezTo>
                  <a:cubicBezTo>
                    <a:pt x="28883" y="8872"/>
                    <a:pt x="28935" y="8515"/>
                    <a:pt x="29000" y="8165"/>
                  </a:cubicBezTo>
                  <a:cubicBezTo>
                    <a:pt x="29097" y="7640"/>
                    <a:pt x="29221" y="7121"/>
                    <a:pt x="29370" y="6609"/>
                  </a:cubicBezTo>
                  <a:cubicBezTo>
                    <a:pt x="29610" y="5779"/>
                    <a:pt x="29927" y="4988"/>
                    <a:pt x="30342" y="4235"/>
                  </a:cubicBezTo>
                  <a:cubicBezTo>
                    <a:pt x="30751" y="3470"/>
                    <a:pt x="31263" y="2776"/>
                    <a:pt x="31873" y="2147"/>
                  </a:cubicBezTo>
                  <a:cubicBezTo>
                    <a:pt x="32158" y="1856"/>
                    <a:pt x="32457" y="1596"/>
                    <a:pt x="32774" y="1350"/>
                  </a:cubicBezTo>
                  <a:cubicBezTo>
                    <a:pt x="32794" y="1330"/>
                    <a:pt x="32826" y="1317"/>
                    <a:pt x="32852" y="1298"/>
                  </a:cubicBezTo>
                  <a:cubicBezTo>
                    <a:pt x="32872" y="1291"/>
                    <a:pt x="32885" y="1298"/>
                    <a:pt x="32891" y="1304"/>
                  </a:cubicBezTo>
                  <a:cubicBezTo>
                    <a:pt x="32910" y="1324"/>
                    <a:pt x="32917" y="1350"/>
                    <a:pt x="32904" y="1363"/>
                  </a:cubicBezTo>
                  <a:cubicBezTo>
                    <a:pt x="32878" y="1389"/>
                    <a:pt x="32852" y="1415"/>
                    <a:pt x="32826" y="1428"/>
                  </a:cubicBezTo>
                  <a:cubicBezTo>
                    <a:pt x="32645" y="1577"/>
                    <a:pt x="32463" y="1719"/>
                    <a:pt x="32294" y="1881"/>
                  </a:cubicBezTo>
                  <a:cubicBezTo>
                    <a:pt x="31659" y="2465"/>
                    <a:pt x="31127" y="3120"/>
                    <a:pt x="30673" y="3853"/>
                  </a:cubicBezTo>
                  <a:cubicBezTo>
                    <a:pt x="30226" y="4579"/>
                    <a:pt x="29869" y="5357"/>
                    <a:pt x="29597" y="6168"/>
                  </a:cubicBezTo>
                  <a:cubicBezTo>
                    <a:pt x="29389" y="6771"/>
                    <a:pt x="29240" y="7381"/>
                    <a:pt x="29130" y="8003"/>
                  </a:cubicBezTo>
                  <a:cubicBezTo>
                    <a:pt x="29065" y="8373"/>
                    <a:pt x="29013" y="8755"/>
                    <a:pt x="28968" y="9132"/>
                  </a:cubicBezTo>
                  <a:cubicBezTo>
                    <a:pt x="28929" y="9462"/>
                    <a:pt x="28896" y="9799"/>
                    <a:pt x="28870" y="10137"/>
                  </a:cubicBezTo>
                  <a:cubicBezTo>
                    <a:pt x="28851" y="10513"/>
                    <a:pt x="28819" y="10902"/>
                    <a:pt x="28793" y="11284"/>
                  </a:cubicBezTo>
                  <a:cubicBezTo>
                    <a:pt x="28773" y="11537"/>
                    <a:pt x="28767" y="11797"/>
                    <a:pt x="28741" y="12050"/>
                  </a:cubicBezTo>
                  <a:cubicBezTo>
                    <a:pt x="28728" y="12251"/>
                    <a:pt x="28708" y="12458"/>
                    <a:pt x="28695" y="12666"/>
                  </a:cubicBezTo>
                  <a:cubicBezTo>
                    <a:pt x="28689" y="12795"/>
                    <a:pt x="28669" y="12925"/>
                    <a:pt x="28656" y="13055"/>
                  </a:cubicBezTo>
                  <a:cubicBezTo>
                    <a:pt x="28572" y="13833"/>
                    <a:pt x="28449" y="14598"/>
                    <a:pt x="28254" y="15363"/>
                  </a:cubicBezTo>
                  <a:cubicBezTo>
                    <a:pt x="28073" y="16083"/>
                    <a:pt x="27833" y="16790"/>
                    <a:pt x="27509" y="17464"/>
                  </a:cubicBezTo>
                  <a:cubicBezTo>
                    <a:pt x="27334" y="17828"/>
                    <a:pt x="27139" y="18178"/>
                    <a:pt x="26918" y="18509"/>
                  </a:cubicBezTo>
                  <a:cubicBezTo>
                    <a:pt x="26893" y="18547"/>
                    <a:pt x="26873" y="18580"/>
                    <a:pt x="26847" y="18612"/>
                  </a:cubicBezTo>
                  <a:cubicBezTo>
                    <a:pt x="26821" y="18645"/>
                    <a:pt x="26828" y="18671"/>
                    <a:pt x="26847" y="18703"/>
                  </a:cubicBezTo>
                  <a:cubicBezTo>
                    <a:pt x="26821" y="18684"/>
                    <a:pt x="26795" y="18684"/>
                    <a:pt x="26776" y="18697"/>
                  </a:cubicBezTo>
                  <a:cubicBezTo>
                    <a:pt x="26789" y="18703"/>
                    <a:pt x="26789" y="18703"/>
                    <a:pt x="26776" y="18703"/>
                  </a:cubicBezTo>
                  <a:lnTo>
                    <a:pt x="26776" y="18697"/>
                  </a:lnTo>
                  <a:cubicBezTo>
                    <a:pt x="26795" y="18697"/>
                    <a:pt x="26821" y="18703"/>
                    <a:pt x="26841" y="18703"/>
                  </a:cubicBezTo>
                  <a:cubicBezTo>
                    <a:pt x="26841" y="18677"/>
                    <a:pt x="26847" y="18664"/>
                    <a:pt x="26860" y="18645"/>
                  </a:cubicBezTo>
                  <a:lnTo>
                    <a:pt x="27081" y="18379"/>
                  </a:lnTo>
                  <a:cubicBezTo>
                    <a:pt x="27794" y="17484"/>
                    <a:pt x="28332" y="16498"/>
                    <a:pt x="28708" y="15422"/>
                  </a:cubicBezTo>
                  <a:cubicBezTo>
                    <a:pt x="28890" y="14903"/>
                    <a:pt x="29026" y="14365"/>
                    <a:pt x="29143" y="13833"/>
                  </a:cubicBezTo>
                  <a:cubicBezTo>
                    <a:pt x="29214" y="13463"/>
                    <a:pt x="29272" y="13094"/>
                    <a:pt x="29324" y="12718"/>
                  </a:cubicBezTo>
                  <a:cubicBezTo>
                    <a:pt x="29357" y="12504"/>
                    <a:pt x="29383" y="12277"/>
                    <a:pt x="29409" y="12056"/>
                  </a:cubicBezTo>
                  <a:cubicBezTo>
                    <a:pt x="29441" y="11790"/>
                    <a:pt x="29467" y="11531"/>
                    <a:pt x="29486" y="11259"/>
                  </a:cubicBezTo>
                  <a:cubicBezTo>
                    <a:pt x="29506" y="11090"/>
                    <a:pt x="29519" y="10928"/>
                    <a:pt x="29532" y="10759"/>
                  </a:cubicBezTo>
                  <a:cubicBezTo>
                    <a:pt x="29545" y="10591"/>
                    <a:pt x="29564" y="10409"/>
                    <a:pt x="29577" y="10240"/>
                  </a:cubicBezTo>
                  <a:cubicBezTo>
                    <a:pt x="29597" y="10091"/>
                    <a:pt x="29603" y="9949"/>
                    <a:pt x="29616" y="9799"/>
                  </a:cubicBezTo>
                  <a:cubicBezTo>
                    <a:pt x="29642" y="9566"/>
                    <a:pt x="29675" y="9326"/>
                    <a:pt x="29707" y="9086"/>
                  </a:cubicBezTo>
                  <a:cubicBezTo>
                    <a:pt x="29746" y="8788"/>
                    <a:pt x="29798" y="8496"/>
                    <a:pt x="29856" y="8204"/>
                  </a:cubicBezTo>
                  <a:cubicBezTo>
                    <a:pt x="30070" y="7063"/>
                    <a:pt x="30381" y="5941"/>
                    <a:pt x="30861" y="4871"/>
                  </a:cubicBezTo>
                  <a:cubicBezTo>
                    <a:pt x="31185" y="4145"/>
                    <a:pt x="31581" y="3444"/>
                    <a:pt x="32067" y="2815"/>
                  </a:cubicBezTo>
                  <a:cubicBezTo>
                    <a:pt x="32528" y="2212"/>
                    <a:pt x="33053" y="1674"/>
                    <a:pt x="33663" y="1207"/>
                  </a:cubicBezTo>
                  <a:cubicBezTo>
                    <a:pt x="33715" y="1168"/>
                    <a:pt x="33766" y="1136"/>
                    <a:pt x="33825" y="1097"/>
                  </a:cubicBezTo>
                  <a:cubicBezTo>
                    <a:pt x="33844" y="1090"/>
                    <a:pt x="33857" y="1097"/>
                    <a:pt x="33864" y="1110"/>
                  </a:cubicBezTo>
                  <a:cubicBezTo>
                    <a:pt x="33877" y="1129"/>
                    <a:pt x="33883" y="1142"/>
                    <a:pt x="33877" y="1155"/>
                  </a:cubicBezTo>
                  <a:cubicBezTo>
                    <a:pt x="33877" y="1168"/>
                    <a:pt x="33857" y="1188"/>
                    <a:pt x="33851" y="1194"/>
                  </a:cubicBezTo>
                  <a:cubicBezTo>
                    <a:pt x="33812" y="1227"/>
                    <a:pt x="33766" y="1252"/>
                    <a:pt x="33734" y="1285"/>
                  </a:cubicBezTo>
                  <a:cubicBezTo>
                    <a:pt x="33552" y="1428"/>
                    <a:pt x="33364" y="1583"/>
                    <a:pt x="33183" y="1745"/>
                  </a:cubicBezTo>
                  <a:cubicBezTo>
                    <a:pt x="32586" y="2290"/>
                    <a:pt x="32080" y="2913"/>
                    <a:pt x="31652" y="3600"/>
                  </a:cubicBezTo>
                  <a:cubicBezTo>
                    <a:pt x="31231" y="4274"/>
                    <a:pt x="30881" y="4988"/>
                    <a:pt x="30615" y="5733"/>
                  </a:cubicBezTo>
                  <a:cubicBezTo>
                    <a:pt x="30375" y="6388"/>
                    <a:pt x="30187" y="7069"/>
                    <a:pt x="30051" y="7757"/>
                  </a:cubicBezTo>
                  <a:cubicBezTo>
                    <a:pt x="29973" y="8113"/>
                    <a:pt x="29921" y="8470"/>
                    <a:pt x="29863" y="8840"/>
                  </a:cubicBezTo>
                  <a:cubicBezTo>
                    <a:pt x="29824" y="9138"/>
                    <a:pt x="29791" y="9436"/>
                    <a:pt x="29746" y="9748"/>
                  </a:cubicBezTo>
                  <a:cubicBezTo>
                    <a:pt x="29713" y="10007"/>
                    <a:pt x="29694" y="10266"/>
                    <a:pt x="29668" y="10526"/>
                  </a:cubicBezTo>
                  <a:cubicBezTo>
                    <a:pt x="29649" y="10688"/>
                    <a:pt x="29636" y="10850"/>
                    <a:pt x="29629" y="11012"/>
                  </a:cubicBezTo>
                  <a:cubicBezTo>
                    <a:pt x="29610" y="11181"/>
                    <a:pt x="29597" y="11343"/>
                    <a:pt x="29577" y="11511"/>
                  </a:cubicBezTo>
                  <a:cubicBezTo>
                    <a:pt x="29564" y="11635"/>
                    <a:pt x="29551" y="11764"/>
                    <a:pt x="29538" y="11888"/>
                  </a:cubicBezTo>
                  <a:cubicBezTo>
                    <a:pt x="29512" y="12199"/>
                    <a:pt x="29474" y="12510"/>
                    <a:pt x="29435" y="12828"/>
                  </a:cubicBezTo>
                  <a:cubicBezTo>
                    <a:pt x="29279" y="13878"/>
                    <a:pt x="29046" y="14909"/>
                    <a:pt x="28656" y="15895"/>
                  </a:cubicBezTo>
                  <a:cubicBezTo>
                    <a:pt x="28332" y="16732"/>
                    <a:pt x="27898" y="17510"/>
                    <a:pt x="27346" y="18223"/>
                  </a:cubicBezTo>
                  <a:cubicBezTo>
                    <a:pt x="27178" y="18444"/>
                    <a:pt x="27003" y="18651"/>
                    <a:pt x="26815" y="18865"/>
                  </a:cubicBezTo>
                  <a:cubicBezTo>
                    <a:pt x="26789" y="18891"/>
                    <a:pt x="26763" y="18904"/>
                    <a:pt x="26763" y="18943"/>
                  </a:cubicBezTo>
                  <a:cubicBezTo>
                    <a:pt x="26743" y="18943"/>
                    <a:pt x="26730" y="18956"/>
                    <a:pt x="26724" y="18969"/>
                  </a:cubicBezTo>
                  <a:cubicBezTo>
                    <a:pt x="26717" y="18975"/>
                    <a:pt x="26711" y="18995"/>
                    <a:pt x="26692" y="19001"/>
                  </a:cubicBezTo>
                  <a:lnTo>
                    <a:pt x="26653" y="19040"/>
                  </a:lnTo>
                  <a:cubicBezTo>
                    <a:pt x="26653" y="19053"/>
                    <a:pt x="26646" y="19053"/>
                    <a:pt x="26646" y="19040"/>
                  </a:cubicBezTo>
                  <a:cubicBezTo>
                    <a:pt x="26646" y="19040"/>
                    <a:pt x="26653" y="19040"/>
                    <a:pt x="26653" y="19034"/>
                  </a:cubicBezTo>
                  <a:cubicBezTo>
                    <a:pt x="26666" y="19027"/>
                    <a:pt x="26685" y="19021"/>
                    <a:pt x="26692" y="18995"/>
                  </a:cubicBezTo>
                  <a:cubicBezTo>
                    <a:pt x="26717" y="18995"/>
                    <a:pt x="26717" y="18995"/>
                    <a:pt x="26724" y="18962"/>
                  </a:cubicBezTo>
                  <a:cubicBezTo>
                    <a:pt x="26756" y="18969"/>
                    <a:pt x="26756" y="18969"/>
                    <a:pt x="26763" y="18937"/>
                  </a:cubicBezTo>
                  <a:lnTo>
                    <a:pt x="26795" y="18937"/>
                  </a:lnTo>
                  <a:cubicBezTo>
                    <a:pt x="26828" y="18911"/>
                    <a:pt x="26873" y="18891"/>
                    <a:pt x="26906" y="18859"/>
                  </a:cubicBezTo>
                  <a:cubicBezTo>
                    <a:pt x="27891" y="17990"/>
                    <a:pt x="28663" y="16959"/>
                    <a:pt x="29214" y="15778"/>
                  </a:cubicBezTo>
                  <a:cubicBezTo>
                    <a:pt x="29474" y="15214"/>
                    <a:pt x="29675" y="14644"/>
                    <a:pt x="29830" y="14040"/>
                  </a:cubicBezTo>
                  <a:cubicBezTo>
                    <a:pt x="29953" y="13574"/>
                    <a:pt x="30051" y="13094"/>
                    <a:pt x="30128" y="12607"/>
                  </a:cubicBezTo>
                  <a:cubicBezTo>
                    <a:pt x="30187" y="12264"/>
                    <a:pt x="30232" y="11920"/>
                    <a:pt x="30284" y="11576"/>
                  </a:cubicBezTo>
                  <a:cubicBezTo>
                    <a:pt x="30317" y="11356"/>
                    <a:pt x="30329" y="11129"/>
                    <a:pt x="30362" y="10915"/>
                  </a:cubicBezTo>
                  <a:cubicBezTo>
                    <a:pt x="30388" y="10675"/>
                    <a:pt x="30420" y="10435"/>
                    <a:pt x="30446" y="10201"/>
                  </a:cubicBezTo>
                  <a:cubicBezTo>
                    <a:pt x="30472" y="9981"/>
                    <a:pt x="30492" y="9767"/>
                    <a:pt x="30524" y="9553"/>
                  </a:cubicBezTo>
                  <a:cubicBezTo>
                    <a:pt x="30556" y="9313"/>
                    <a:pt x="30589" y="9080"/>
                    <a:pt x="30634" y="8840"/>
                  </a:cubicBezTo>
                  <a:cubicBezTo>
                    <a:pt x="30686" y="8502"/>
                    <a:pt x="30745" y="8172"/>
                    <a:pt x="30816" y="7841"/>
                  </a:cubicBezTo>
                  <a:cubicBezTo>
                    <a:pt x="31030" y="6849"/>
                    <a:pt x="31302" y="5889"/>
                    <a:pt x="31704" y="4962"/>
                  </a:cubicBezTo>
                  <a:cubicBezTo>
                    <a:pt x="32003" y="4248"/>
                    <a:pt x="32366" y="3568"/>
                    <a:pt x="32820" y="2939"/>
                  </a:cubicBezTo>
                  <a:cubicBezTo>
                    <a:pt x="33345" y="2199"/>
                    <a:pt x="33961" y="1557"/>
                    <a:pt x="34694" y="1013"/>
                  </a:cubicBezTo>
                  <a:cubicBezTo>
                    <a:pt x="34733" y="980"/>
                    <a:pt x="34785" y="948"/>
                    <a:pt x="34830" y="928"/>
                  </a:cubicBezTo>
                  <a:cubicBezTo>
                    <a:pt x="34849" y="915"/>
                    <a:pt x="34862" y="928"/>
                    <a:pt x="34869" y="935"/>
                  </a:cubicBezTo>
                  <a:cubicBezTo>
                    <a:pt x="34888" y="948"/>
                    <a:pt x="34895" y="980"/>
                    <a:pt x="34882" y="993"/>
                  </a:cubicBezTo>
                  <a:cubicBezTo>
                    <a:pt x="34856" y="1013"/>
                    <a:pt x="34823" y="1038"/>
                    <a:pt x="34798" y="1064"/>
                  </a:cubicBezTo>
                  <a:cubicBezTo>
                    <a:pt x="34629" y="1188"/>
                    <a:pt x="34467" y="1317"/>
                    <a:pt x="34311" y="1447"/>
                  </a:cubicBezTo>
                  <a:cubicBezTo>
                    <a:pt x="33766" y="1914"/>
                    <a:pt x="33300" y="2439"/>
                    <a:pt x="32885" y="3023"/>
                  </a:cubicBezTo>
                  <a:cubicBezTo>
                    <a:pt x="32424" y="3671"/>
                    <a:pt x="32048" y="4378"/>
                    <a:pt x="31750" y="5111"/>
                  </a:cubicBezTo>
                  <a:cubicBezTo>
                    <a:pt x="31445" y="5844"/>
                    <a:pt x="31205" y="6602"/>
                    <a:pt x="31030" y="7368"/>
                  </a:cubicBezTo>
                  <a:cubicBezTo>
                    <a:pt x="30926" y="7854"/>
                    <a:pt x="30829" y="8334"/>
                    <a:pt x="30764" y="8827"/>
                  </a:cubicBezTo>
                  <a:cubicBezTo>
                    <a:pt x="30712" y="9183"/>
                    <a:pt x="30654" y="9553"/>
                    <a:pt x="30608" y="9910"/>
                  </a:cubicBezTo>
                  <a:cubicBezTo>
                    <a:pt x="30569" y="10221"/>
                    <a:pt x="30537" y="10532"/>
                    <a:pt x="30492" y="10850"/>
                  </a:cubicBezTo>
                  <a:cubicBezTo>
                    <a:pt x="30453" y="11161"/>
                    <a:pt x="30414" y="11473"/>
                    <a:pt x="30375" y="11790"/>
                  </a:cubicBezTo>
                  <a:cubicBezTo>
                    <a:pt x="30349" y="11959"/>
                    <a:pt x="30329" y="12121"/>
                    <a:pt x="30310" y="12290"/>
                  </a:cubicBezTo>
                  <a:cubicBezTo>
                    <a:pt x="30245" y="12763"/>
                    <a:pt x="30154" y="13223"/>
                    <a:pt x="30038" y="13684"/>
                  </a:cubicBezTo>
                  <a:cubicBezTo>
                    <a:pt x="29895" y="14267"/>
                    <a:pt x="29713" y="14838"/>
                    <a:pt x="29486" y="15389"/>
                  </a:cubicBezTo>
                  <a:cubicBezTo>
                    <a:pt x="29175" y="16155"/>
                    <a:pt x="28773" y="16881"/>
                    <a:pt x="28274" y="17536"/>
                  </a:cubicBezTo>
                  <a:cubicBezTo>
                    <a:pt x="27878" y="18061"/>
                    <a:pt x="27424" y="18541"/>
                    <a:pt x="26918" y="18962"/>
                  </a:cubicBezTo>
                  <a:cubicBezTo>
                    <a:pt x="26880" y="18995"/>
                    <a:pt x="26841" y="19034"/>
                    <a:pt x="26795" y="19066"/>
                  </a:cubicBezTo>
                  <a:cubicBezTo>
                    <a:pt x="26782" y="19073"/>
                    <a:pt x="26782" y="19092"/>
                    <a:pt x="26789" y="19105"/>
                  </a:cubicBezTo>
                  <a:cubicBezTo>
                    <a:pt x="26782" y="19105"/>
                    <a:pt x="26782" y="19099"/>
                    <a:pt x="26776" y="19099"/>
                  </a:cubicBezTo>
                  <a:cubicBezTo>
                    <a:pt x="26776" y="19099"/>
                    <a:pt x="26763" y="19099"/>
                    <a:pt x="26763" y="19105"/>
                  </a:cubicBezTo>
                  <a:lnTo>
                    <a:pt x="26789" y="19105"/>
                  </a:lnTo>
                  <a:lnTo>
                    <a:pt x="26912" y="19034"/>
                  </a:lnTo>
                  <a:cubicBezTo>
                    <a:pt x="27846" y="18411"/>
                    <a:pt x="28637" y="17646"/>
                    <a:pt x="29285" y="16732"/>
                  </a:cubicBezTo>
                  <a:cubicBezTo>
                    <a:pt x="29746" y="16083"/>
                    <a:pt x="30115" y="15376"/>
                    <a:pt x="30394" y="14631"/>
                  </a:cubicBezTo>
                  <a:cubicBezTo>
                    <a:pt x="30608" y="14079"/>
                    <a:pt x="30770" y="13509"/>
                    <a:pt x="30894" y="12932"/>
                  </a:cubicBezTo>
                  <a:cubicBezTo>
                    <a:pt x="30971" y="12549"/>
                    <a:pt x="31036" y="12160"/>
                    <a:pt x="31095" y="11771"/>
                  </a:cubicBezTo>
                  <a:cubicBezTo>
                    <a:pt x="31134" y="11453"/>
                    <a:pt x="31185" y="11142"/>
                    <a:pt x="31224" y="10818"/>
                  </a:cubicBezTo>
                  <a:cubicBezTo>
                    <a:pt x="31270" y="10441"/>
                    <a:pt x="31322" y="10072"/>
                    <a:pt x="31380" y="9696"/>
                  </a:cubicBezTo>
                  <a:cubicBezTo>
                    <a:pt x="31432" y="9274"/>
                    <a:pt x="31510" y="8859"/>
                    <a:pt x="31581" y="8438"/>
                  </a:cubicBezTo>
                  <a:cubicBezTo>
                    <a:pt x="31756" y="7497"/>
                    <a:pt x="31983" y="6570"/>
                    <a:pt x="32294" y="5669"/>
                  </a:cubicBezTo>
                  <a:cubicBezTo>
                    <a:pt x="32528" y="4981"/>
                    <a:pt x="32820" y="4313"/>
                    <a:pt x="33176" y="3671"/>
                  </a:cubicBezTo>
                  <a:cubicBezTo>
                    <a:pt x="33552" y="3010"/>
                    <a:pt x="33987" y="2387"/>
                    <a:pt x="34512" y="1836"/>
                  </a:cubicBezTo>
                  <a:cubicBezTo>
                    <a:pt x="34882" y="1453"/>
                    <a:pt x="35277" y="1103"/>
                    <a:pt x="35705" y="799"/>
                  </a:cubicBezTo>
                  <a:cubicBezTo>
                    <a:pt x="35738" y="773"/>
                    <a:pt x="35770" y="753"/>
                    <a:pt x="35803" y="734"/>
                  </a:cubicBezTo>
                  <a:cubicBezTo>
                    <a:pt x="35822" y="721"/>
                    <a:pt x="35855" y="734"/>
                    <a:pt x="35861" y="747"/>
                  </a:cubicBezTo>
                  <a:cubicBezTo>
                    <a:pt x="35868" y="766"/>
                    <a:pt x="35868" y="799"/>
                    <a:pt x="35855" y="805"/>
                  </a:cubicBezTo>
                  <a:cubicBezTo>
                    <a:pt x="35835" y="818"/>
                    <a:pt x="35822" y="837"/>
                    <a:pt x="35803" y="844"/>
                  </a:cubicBezTo>
                  <a:cubicBezTo>
                    <a:pt x="34785" y="1564"/>
                    <a:pt x="33987" y="2491"/>
                    <a:pt x="33358" y="3561"/>
                  </a:cubicBezTo>
                  <a:cubicBezTo>
                    <a:pt x="33001" y="4171"/>
                    <a:pt x="32696" y="4806"/>
                    <a:pt x="32457" y="5474"/>
                  </a:cubicBezTo>
                  <a:cubicBezTo>
                    <a:pt x="32210" y="6123"/>
                    <a:pt x="32029" y="6784"/>
                    <a:pt x="31873" y="7458"/>
                  </a:cubicBezTo>
                  <a:cubicBezTo>
                    <a:pt x="31756" y="7945"/>
                    <a:pt x="31672" y="8438"/>
                    <a:pt x="31588" y="8937"/>
                  </a:cubicBezTo>
                  <a:cubicBezTo>
                    <a:pt x="31529" y="9268"/>
                    <a:pt x="31490" y="9598"/>
                    <a:pt x="31445" y="9929"/>
                  </a:cubicBezTo>
                  <a:cubicBezTo>
                    <a:pt x="31399" y="10234"/>
                    <a:pt x="31361" y="10526"/>
                    <a:pt x="31328" y="10824"/>
                  </a:cubicBezTo>
                  <a:cubicBezTo>
                    <a:pt x="31302" y="11025"/>
                    <a:pt x="31283" y="11220"/>
                    <a:pt x="31257" y="11421"/>
                  </a:cubicBezTo>
                  <a:cubicBezTo>
                    <a:pt x="31166" y="12082"/>
                    <a:pt x="31062" y="12737"/>
                    <a:pt x="30900" y="13379"/>
                  </a:cubicBezTo>
                  <a:cubicBezTo>
                    <a:pt x="30647" y="14365"/>
                    <a:pt x="30278" y="15312"/>
                    <a:pt x="29759" y="16187"/>
                  </a:cubicBezTo>
                  <a:cubicBezTo>
                    <a:pt x="29311" y="16952"/>
                    <a:pt x="28767" y="17633"/>
                    <a:pt x="28118" y="18230"/>
                  </a:cubicBezTo>
                  <a:cubicBezTo>
                    <a:pt x="27729" y="18586"/>
                    <a:pt x="27308" y="18904"/>
                    <a:pt x="26860" y="19189"/>
                  </a:cubicBezTo>
                  <a:lnTo>
                    <a:pt x="26717" y="19287"/>
                  </a:lnTo>
                  <a:cubicBezTo>
                    <a:pt x="26698" y="19293"/>
                    <a:pt x="26698" y="19313"/>
                    <a:pt x="26711" y="19326"/>
                  </a:cubicBezTo>
                  <a:cubicBezTo>
                    <a:pt x="26679" y="19313"/>
                    <a:pt x="26646" y="19326"/>
                    <a:pt x="26620" y="19345"/>
                  </a:cubicBezTo>
                  <a:lnTo>
                    <a:pt x="26627" y="19345"/>
                  </a:lnTo>
                  <a:lnTo>
                    <a:pt x="26620" y="19345"/>
                  </a:lnTo>
                  <a:lnTo>
                    <a:pt x="26620" y="19332"/>
                  </a:lnTo>
                  <a:cubicBezTo>
                    <a:pt x="26653" y="19326"/>
                    <a:pt x="26679" y="19326"/>
                    <a:pt x="26711" y="19319"/>
                  </a:cubicBezTo>
                  <a:cubicBezTo>
                    <a:pt x="26828" y="19261"/>
                    <a:pt x="26951" y="19196"/>
                    <a:pt x="27074" y="19138"/>
                  </a:cubicBezTo>
                  <a:cubicBezTo>
                    <a:pt x="27619" y="18859"/>
                    <a:pt x="28138" y="18522"/>
                    <a:pt x="28611" y="18132"/>
                  </a:cubicBezTo>
                  <a:cubicBezTo>
                    <a:pt x="29311" y="17549"/>
                    <a:pt x="29901" y="16868"/>
                    <a:pt x="30394" y="16109"/>
                  </a:cubicBezTo>
                  <a:cubicBezTo>
                    <a:pt x="30939" y="15273"/>
                    <a:pt x="31335" y="14365"/>
                    <a:pt x="31594" y="13411"/>
                  </a:cubicBezTo>
                  <a:cubicBezTo>
                    <a:pt x="31717" y="12964"/>
                    <a:pt x="31815" y="12510"/>
                    <a:pt x="31899" y="12056"/>
                  </a:cubicBezTo>
                  <a:cubicBezTo>
                    <a:pt x="31970" y="11628"/>
                    <a:pt x="32035" y="11194"/>
                    <a:pt x="32100" y="10766"/>
                  </a:cubicBezTo>
                  <a:cubicBezTo>
                    <a:pt x="32145" y="10403"/>
                    <a:pt x="32204" y="10039"/>
                    <a:pt x="32262" y="9670"/>
                  </a:cubicBezTo>
                  <a:cubicBezTo>
                    <a:pt x="32359" y="9073"/>
                    <a:pt x="32457" y="8470"/>
                    <a:pt x="32580" y="7873"/>
                  </a:cubicBezTo>
                  <a:cubicBezTo>
                    <a:pt x="32755" y="6998"/>
                    <a:pt x="32982" y="6136"/>
                    <a:pt x="33300" y="5305"/>
                  </a:cubicBezTo>
                  <a:cubicBezTo>
                    <a:pt x="33565" y="4573"/>
                    <a:pt x="33896" y="3866"/>
                    <a:pt x="34311" y="3204"/>
                  </a:cubicBezTo>
                  <a:cubicBezTo>
                    <a:pt x="34674" y="2614"/>
                    <a:pt x="35096" y="2063"/>
                    <a:pt x="35595" y="1557"/>
                  </a:cubicBezTo>
                  <a:cubicBezTo>
                    <a:pt x="35939" y="1201"/>
                    <a:pt x="36315" y="883"/>
                    <a:pt x="36730" y="604"/>
                  </a:cubicBezTo>
                  <a:cubicBezTo>
                    <a:pt x="36749" y="585"/>
                    <a:pt x="36782" y="572"/>
                    <a:pt x="36808" y="552"/>
                  </a:cubicBezTo>
                  <a:cubicBezTo>
                    <a:pt x="36827" y="546"/>
                    <a:pt x="36860" y="552"/>
                    <a:pt x="36866" y="572"/>
                  </a:cubicBezTo>
                  <a:cubicBezTo>
                    <a:pt x="36873" y="585"/>
                    <a:pt x="36873" y="617"/>
                    <a:pt x="36860" y="623"/>
                  </a:cubicBezTo>
                  <a:cubicBezTo>
                    <a:pt x="36840" y="643"/>
                    <a:pt x="36827" y="656"/>
                    <a:pt x="36808" y="669"/>
                  </a:cubicBezTo>
                  <a:cubicBezTo>
                    <a:pt x="35887" y="1298"/>
                    <a:pt x="35148" y="2108"/>
                    <a:pt x="34538" y="3042"/>
                  </a:cubicBezTo>
                  <a:cubicBezTo>
                    <a:pt x="34123" y="3684"/>
                    <a:pt x="33786" y="4365"/>
                    <a:pt x="33501" y="5066"/>
                  </a:cubicBezTo>
                  <a:cubicBezTo>
                    <a:pt x="33235" y="5746"/>
                    <a:pt x="33021" y="6440"/>
                    <a:pt x="32846" y="7154"/>
                  </a:cubicBezTo>
                  <a:cubicBezTo>
                    <a:pt x="32716" y="7685"/>
                    <a:pt x="32612" y="8224"/>
                    <a:pt x="32515" y="8762"/>
                  </a:cubicBezTo>
                  <a:cubicBezTo>
                    <a:pt x="32431" y="9209"/>
                    <a:pt x="32366" y="9663"/>
                    <a:pt x="32301" y="10117"/>
                  </a:cubicBezTo>
                  <a:cubicBezTo>
                    <a:pt x="32255" y="10461"/>
                    <a:pt x="32210" y="10798"/>
                    <a:pt x="32158" y="11129"/>
                  </a:cubicBezTo>
                  <a:cubicBezTo>
                    <a:pt x="32067" y="11732"/>
                    <a:pt x="31970" y="12329"/>
                    <a:pt x="31834" y="12932"/>
                  </a:cubicBezTo>
                  <a:cubicBezTo>
                    <a:pt x="31555" y="14125"/>
                    <a:pt x="31101" y="15240"/>
                    <a:pt x="30427" y="16265"/>
                  </a:cubicBezTo>
                  <a:cubicBezTo>
                    <a:pt x="29798" y="17218"/>
                    <a:pt x="29020" y="18029"/>
                    <a:pt x="28079" y="18677"/>
                  </a:cubicBezTo>
                  <a:cubicBezTo>
                    <a:pt x="27671" y="18956"/>
                    <a:pt x="27243" y="19189"/>
                    <a:pt x="26808" y="19397"/>
                  </a:cubicBezTo>
                  <a:lnTo>
                    <a:pt x="26659" y="19475"/>
                  </a:lnTo>
                  <a:cubicBezTo>
                    <a:pt x="26646" y="19481"/>
                    <a:pt x="26646" y="19494"/>
                    <a:pt x="26646" y="19514"/>
                  </a:cubicBezTo>
                  <a:lnTo>
                    <a:pt x="26601" y="19514"/>
                  </a:lnTo>
                  <a:lnTo>
                    <a:pt x="26646" y="19514"/>
                  </a:lnTo>
                  <a:lnTo>
                    <a:pt x="26763" y="19462"/>
                  </a:lnTo>
                  <a:cubicBezTo>
                    <a:pt x="27275" y="19280"/>
                    <a:pt x="27781" y="19066"/>
                    <a:pt x="28248" y="18800"/>
                  </a:cubicBezTo>
                  <a:cubicBezTo>
                    <a:pt x="28955" y="18405"/>
                    <a:pt x="29577" y="17918"/>
                    <a:pt x="30148" y="17341"/>
                  </a:cubicBezTo>
                  <a:cubicBezTo>
                    <a:pt x="31211" y="16252"/>
                    <a:pt x="31957" y="14974"/>
                    <a:pt x="32398" y="13515"/>
                  </a:cubicBezTo>
                  <a:cubicBezTo>
                    <a:pt x="32534" y="13068"/>
                    <a:pt x="32645" y="12614"/>
                    <a:pt x="32729" y="12153"/>
                  </a:cubicBezTo>
                  <a:cubicBezTo>
                    <a:pt x="32820" y="11699"/>
                    <a:pt x="32891" y="11246"/>
                    <a:pt x="32969" y="10792"/>
                  </a:cubicBezTo>
                  <a:cubicBezTo>
                    <a:pt x="33034" y="10383"/>
                    <a:pt x="33098" y="9987"/>
                    <a:pt x="33157" y="9585"/>
                  </a:cubicBezTo>
                  <a:cubicBezTo>
                    <a:pt x="33280" y="8846"/>
                    <a:pt x="33410" y="8113"/>
                    <a:pt x="33578" y="7387"/>
                  </a:cubicBezTo>
                  <a:cubicBezTo>
                    <a:pt x="33766" y="6576"/>
                    <a:pt x="33993" y="5772"/>
                    <a:pt x="34292" y="5001"/>
                  </a:cubicBezTo>
                  <a:cubicBezTo>
                    <a:pt x="34577" y="4274"/>
                    <a:pt x="34921" y="3574"/>
                    <a:pt x="35342" y="2919"/>
                  </a:cubicBezTo>
                  <a:cubicBezTo>
                    <a:pt x="35731" y="2309"/>
                    <a:pt x="36185" y="1745"/>
                    <a:pt x="36711" y="1239"/>
                  </a:cubicBezTo>
                  <a:cubicBezTo>
                    <a:pt x="37028" y="941"/>
                    <a:pt x="37359" y="669"/>
                    <a:pt x="37722" y="422"/>
                  </a:cubicBezTo>
                  <a:cubicBezTo>
                    <a:pt x="37748" y="409"/>
                    <a:pt x="37781" y="390"/>
                    <a:pt x="37806" y="377"/>
                  </a:cubicBezTo>
                  <a:cubicBezTo>
                    <a:pt x="37819" y="364"/>
                    <a:pt x="37852" y="383"/>
                    <a:pt x="37858" y="396"/>
                  </a:cubicBezTo>
                  <a:cubicBezTo>
                    <a:pt x="37858" y="416"/>
                    <a:pt x="37858" y="429"/>
                    <a:pt x="37852" y="448"/>
                  </a:cubicBezTo>
                  <a:cubicBezTo>
                    <a:pt x="37845" y="461"/>
                    <a:pt x="37819" y="481"/>
                    <a:pt x="37806" y="487"/>
                  </a:cubicBezTo>
                  <a:cubicBezTo>
                    <a:pt x="37677" y="578"/>
                    <a:pt x="37547" y="669"/>
                    <a:pt x="37424" y="766"/>
                  </a:cubicBezTo>
                  <a:cubicBezTo>
                    <a:pt x="36840" y="1201"/>
                    <a:pt x="36347" y="1719"/>
                    <a:pt x="35900" y="2297"/>
                  </a:cubicBezTo>
                  <a:cubicBezTo>
                    <a:pt x="35446" y="2887"/>
                    <a:pt x="35070" y="3522"/>
                    <a:pt x="34759" y="4190"/>
                  </a:cubicBezTo>
                  <a:cubicBezTo>
                    <a:pt x="34441" y="4864"/>
                    <a:pt x="34181" y="5565"/>
                    <a:pt x="33967" y="6285"/>
                  </a:cubicBezTo>
                  <a:cubicBezTo>
                    <a:pt x="33799" y="6862"/>
                    <a:pt x="33663" y="7452"/>
                    <a:pt x="33539" y="8042"/>
                  </a:cubicBezTo>
                  <a:cubicBezTo>
                    <a:pt x="33442" y="8522"/>
                    <a:pt x="33351" y="9002"/>
                    <a:pt x="33280" y="9488"/>
                  </a:cubicBezTo>
                  <a:lnTo>
                    <a:pt x="33086" y="10727"/>
                  </a:lnTo>
                  <a:cubicBezTo>
                    <a:pt x="33008" y="11226"/>
                    <a:pt x="32930" y="11725"/>
                    <a:pt x="32826" y="12218"/>
                  </a:cubicBezTo>
                  <a:cubicBezTo>
                    <a:pt x="32703" y="12802"/>
                    <a:pt x="32567" y="13386"/>
                    <a:pt x="32372" y="13950"/>
                  </a:cubicBezTo>
                  <a:cubicBezTo>
                    <a:pt x="31983" y="15046"/>
                    <a:pt x="31425" y="16044"/>
                    <a:pt x="30680" y="16926"/>
                  </a:cubicBezTo>
                  <a:cubicBezTo>
                    <a:pt x="29863" y="17892"/>
                    <a:pt x="28890" y="18651"/>
                    <a:pt x="27742" y="19189"/>
                  </a:cubicBezTo>
                  <a:cubicBezTo>
                    <a:pt x="27411" y="19345"/>
                    <a:pt x="27074" y="19475"/>
                    <a:pt x="26730" y="19591"/>
                  </a:cubicBezTo>
                  <a:cubicBezTo>
                    <a:pt x="26692" y="19611"/>
                    <a:pt x="26653" y="19617"/>
                    <a:pt x="26607" y="19637"/>
                  </a:cubicBezTo>
                  <a:cubicBezTo>
                    <a:pt x="26601" y="19643"/>
                    <a:pt x="26594" y="19656"/>
                    <a:pt x="26588" y="19676"/>
                  </a:cubicBezTo>
                  <a:cubicBezTo>
                    <a:pt x="26568" y="19676"/>
                    <a:pt x="26555" y="19676"/>
                    <a:pt x="26536" y="19669"/>
                  </a:cubicBezTo>
                  <a:cubicBezTo>
                    <a:pt x="26523" y="19669"/>
                    <a:pt x="26510" y="19669"/>
                    <a:pt x="26523" y="19682"/>
                  </a:cubicBezTo>
                  <a:lnTo>
                    <a:pt x="26536" y="19682"/>
                  </a:lnTo>
                  <a:cubicBezTo>
                    <a:pt x="26555" y="19682"/>
                    <a:pt x="26568" y="19676"/>
                    <a:pt x="26588" y="19669"/>
                  </a:cubicBezTo>
                  <a:cubicBezTo>
                    <a:pt x="26860" y="19611"/>
                    <a:pt x="27126" y="19527"/>
                    <a:pt x="27405" y="19442"/>
                  </a:cubicBezTo>
                  <a:cubicBezTo>
                    <a:pt x="29480" y="18800"/>
                    <a:pt x="31004" y="17452"/>
                    <a:pt x="31957" y="16103"/>
                  </a:cubicBezTo>
                  <a:cubicBezTo>
                    <a:pt x="32521" y="15305"/>
                    <a:pt x="32943" y="14449"/>
                    <a:pt x="33235" y="13522"/>
                  </a:cubicBezTo>
                  <a:cubicBezTo>
                    <a:pt x="33377" y="13061"/>
                    <a:pt x="33494" y="12588"/>
                    <a:pt x="33591" y="12121"/>
                  </a:cubicBezTo>
                  <a:cubicBezTo>
                    <a:pt x="33689" y="11635"/>
                    <a:pt x="33773" y="11148"/>
                    <a:pt x="33857" y="10662"/>
                  </a:cubicBezTo>
                  <a:cubicBezTo>
                    <a:pt x="33954" y="10104"/>
                    <a:pt x="34052" y="9534"/>
                    <a:pt x="34149" y="8976"/>
                  </a:cubicBezTo>
                  <a:cubicBezTo>
                    <a:pt x="34279" y="8256"/>
                    <a:pt x="34421" y="7530"/>
                    <a:pt x="34603" y="6816"/>
                  </a:cubicBezTo>
                  <a:cubicBezTo>
                    <a:pt x="34798" y="6038"/>
                    <a:pt x="35037" y="5280"/>
                    <a:pt x="35349" y="4540"/>
                  </a:cubicBezTo>
                  <a:cubicBezTo>
                    <a:pt x="35673" y="3782"/>
                    <a:pt x="36062" y="3049"/>
                    <a:pt x="36542" y="2374"/>
                  </a:cubicBezTo>
                  <a:cubicBezTo>
                    <a:pt x="36957" y="1791"/>
                    <a:pt x="37424" y="1265"/>
                    <a:pt x="37975" y="799"/>
                  </a:cubicBezTo>
                  <a:cubicBezTo>
                    <a:pt x="38209" y="604"/>
                    <a:pt x="38455" y="416"/>
                    <a:pt x="38701" y="247"/>
                  </a:cubicBezTo>
                  <a:cubicBezTo>
                    <a:pt x="38734" y="221"/>
                    <a:pt x="38766" y="202"/>
                    <a:pt x="38805" y="195"/>
                  </a:cubicBezTo>
                  <a:cubicBezTo>
                    <a:pt x="38812" y="195"/>
                    <a:pt x="38831" y="202"/>
                    <a:pt x="38844" y="215"/>
                  </a:cubicBezTo>
                  <a:cubicBezTo>
                    <a:pt x="38851" y="221"/>
                    <a:pt x="38851" y="247"/>
                    <a:pt x="38851" y="260"/>
                  </a:cubicBezTo>
                  <a:cubicBezTo>
                    <a:pt x="38851" y="267"/>
                    <a:pt x="38844" y="280"/>
                    <a:pt x="38831" y="286"/>
                  </a:cubicBezTo>
                  <a:cubicBezTo>
                    <a:pt x="38812" y="299"/>
                    <a:pt x="38779" y="325"/>
                    <a:pt x="38753" y="345"/>
                  </a:cubicBezTo>
                  <a:cubicBezTo>
                    <a:pt x="38072" y="799"/>
                    <a:pt x="37482" y="1356"/>
                    <a:pt x="36963" y="1998"/>
                  </a:cubicBezTo>
                  <a:cubicBezTo>
                    <a:pt x="36464" y="2614"/>
                    <a:pt x="36062" y="3282"/>
                    <a:pt x="35712" y="3996"/>
                  </a:cubicBezTo>
                  <a:cubicBezTo>
                    <a:pt x="35381" y="4689"/>
                    <a:pt x="35122" y="5403"/>
                    <a:pt x="34901" y="6129"/>
                  </a:cubicBezTo>
                  <a:cubicBezTo>
                    <a:pt x="34733" y="6687"/>
                    <a:pt x="34596" y="7264"/>
                    <a:pt x="34473" y="7835"/>
                  </a:cubicBezTo>
                  <a:cubicBezTo>
                    <a:pt x="34350" y="8418"/>
                    <a:pt x="34240" y="9008"/>
                    <a:pt x="34143" y="9592"/>
                  </a:cubicBezTo>
                  <a:cubicBezTo>
                    <a:pt x="34078" y="9981"/>
                    <a:pt x="34013" y="10377"/>
                    <a:pt x="33948" y="10766"/>
                  </a:cubicBezTo>
                  <a:cubicBezTo>
                    <a:pt x="33857" y="11284"/>
                    <a:pt x="33766" y="11803"/>
                    <a:pt x="33656" y="12322"/>
                  </a:cubicBezTo>
                  <a:cubicBezTo>
                    <a:pt x="33514" y="12938"/>
                    <a:pt x="33351" y="13548"/>
                    <a:pt x="33124" y="14138"/>
                  </a:cubicBezTo>
                  <a:cubicBezTo>
                    <a:pt x="32327" y="16232"/>
                    <a:pt x="30803" y="17899"/>
                    <a:pt x="28994" y="18878"/>
                  </a:cubicBezTo>
                  <a:cubicBezTo>
                    <a:pt x="28384" y="19215"/>
                    <a:pt x="27742" y="19462"/>
                    <a:pt x="27081" y="19650"/>
                  </a:cubicBezTo>
                  <a:cubicBezTo>
                    <a:pt x="26899" y="19702"/>
                    <a:pt x="26724" y="19741"/>
                    <a:pt x="26542" y="19786"/>
                  </a:cubicBezTo>
                  <a:cubicBezTo>
                    <a:pt x="26523" y="19799"/>
                    <a:pt x="26510" y="19812"/>
                    <a:pt x="26497" y="19831"/>
                  </a:cubicBezTo>
                  <a:cubicBezTo>
                    <a:pt x="26465" y="19818"/>
                    <a:pt x="26432" y="19812"/>
                    <a:pt x="26400" y="19838"/>
                  </a:cubicBezTo>
                  <a:cubicBezTo>
                    <a:pt x="26439" y="19844"/>
                    <a:pt x="26471" y="19831"/>
                    <a:pt x="26497" y="19831"/>
                  </a:cubicBezTo>
                  <a:cubicBezTo>
                    <a:pt x="26847" y="19780"/>
                    <a:pt x="27191" y="19715"/>
                    <a:pt x="27535" y="19624"/>
                  </a:cubicBezTo>
                  <a:cubicBezTo>
                    <a:pt x="28618" y="19358"/>
                    <a:pt x="29623" y="18911"/>
                    <a:pt x="30550" y="18275"/>
                  </a:cubicBezTo>
                  <a:cubicBezTo>
                    <a:pt x="31879" y="17348"/>
                    <a:pt x="32885" y="16148"/>
                    <a:pt x="33591" y="14695"/>
                  </a:cubicBezTo>
                  <a:cubicBezTo>
                    <a:pt x="33903" y="14047"/>
                    <a:pt x="34143" y="13379"/>
                    <a:pt x="34311" y="12672"/>
                  </a:cubicBezTo>
                  <a:cubicBezTo>
                    <a:pt x="34441" y="12153"/>
                    <a:pt x="34545" y="11628"/>
                    <a:pt x="34642" y="11090"/>
                  </a:cubicBezTo>
                  <a:cubicBezTo>
                    <a:pt x="34713" y="10655"/>
                    <a:pt x="34798" y="10214"/>
                    <a:pt x="34869" y="9780"/>
                  </a:cubicBezTo>
                  <a:cubicBezTo>
                    <a:pt x="35018" y="8950"/>
                    <a:pt x="35161" y="8133"/>
                    <a:pt x="35355" y="7316"/>
                  </a:cubicBezTo>
                  <a:cubicBezTo>
                    <a:pt x="35543" y="6525"/>
                    <a:pt x="35764" y="5746"/>
                    <a:pt x="36036" y="4988"/>
                  </a:cubicBezTo>
                  <a:cubicBezTo>
                    <a:pt x="36328" y="4210"/>
                    <a:pt x="36685" y="3457"/>
                    <a:pt x="37126" y="2750"/>
                  </a:cubicBezTo>
                  <a:cubicBezTo>
                    <a:pt x="37404" y="2303"/>
                    <a:pt x="37716" y="1875"/>
                    <a:pt x="38066" y="1479"/>
                  </a:cubicBezTo>
                  <a:cubicBezTo>
                    <a:pt x="38539" y="935"/>
                    <a:pt x="39084" y="455"/>
                    <a:pt x="39694" y="59"/>
                  </a:cubicBezTo>
                  <a:cubicBezTo>
                    <a:pt x="39719" y="40"/>
                    <a:pt x="39739" y="33"/>
                    <a:pt x="39752" y="1"/>
                  </a:cubicBezTo>
                  <a:lnTo>
                    <a:pt x="39784" y="1"/>
                  </a:lnTo>
                  <a:cubicBezTo>
                    <a:pt x="39784" y="20"/>
                    <a:pt x="39797" y="27"/>
                    <a:pt x="39817" y="33"/>
                  </a:cubicBezTo>
                  <a:lnTo>
                    <a:pt x="39817" y="98"/>
                  </a:lnTo>
                  <a:cubicBezTo>
                    <a:pt x="39544" y="267"/>
                    <a:pt x="39298" y="455"/>
                    <a:pt x="39052" y="649"/>
                  </a:cubicBezTo>
                  <a:cubicBezTo>
                    <a:pt x="38494" y="1110"/>
                    <a:pt x="38007" y="1648"/>
                    <a:pt x="37579" y="2232"/>
                  </a:cubicBezTo>
                  <a:cubicBezTo>
                    <a:pt x="37145" y="2828"/>
                    <a:pt x="36788" y="3470"/>
                    <a:pt x="36490" y="4138"/>
                  </a:cubicBezTo>
                  <a:cubicBezTo>
                    <a:pt x="36192" y="4806"/>
                    <a:pt x="35945" y="5500"/>
                    <a:pt x="35744" y="6200"/>
                  </a:cubicBezTo>
                  <a:cubicBezTo>
                    <a:pt x="35556" y="6836"/>
                    <a:pt x="35414" y="7478"/>
                    <a:pt x="35284" y="8113"/>
                  </a:cubicBezTo>
                  <a:cubicBezTo>
                    <a:pt x="35180" y="8645"/>
                    <a:pt x="35083" y="9170"/>
                    <a:pt x="34992" y="9702"/>
                  </a:cubicBezTo>
                  <a:cubicBezTo>
                    <a:pt x="34895" y="10247"/>
                    <a:pt x="34798" y="10798"/>
                    <a:pt x="34700" y="11343"/>
                  </a:cubicBezTo>
                  <a:cubicBezTo>
                    <a:pt x="34596" y="11920"/>
                    <a:pt x="34473" y="12491"/>
                    <a:pt x="34311" y="13061"/>
                  </a:cubicBezTo>
                  <a:cubicBezTo>
                    <a:pt x="34149" y="13638"/>
                    <a:pt x="33954" y="14190"/>
                    <a:pt x="33702" y="14728"/>
                  </a:cubicBezTo>
                  <a:cubicBezTo>
                    <a:pt x="33319" y="15538"/>
                    <a:pt x="32826" y="16271"/>
                    <a:pt x="32230" y="16926"/>
                  </a:cubicBezTo>
                  <a:cubicBezTo>
                    <a:pt x="31341" y="17899"/>
                    <a:pt x="30297" y="18664"/>
                    <a:pt x="29091" y="19196"/>
                  </a:cubicBezTo>
                  <a:cubicBezTo>
                    <a:pt x="28637" y="19397"/>
                    <a:pt x="28164" y="19553"/>
                    <a:pt x="27690" y="19669"/>
                  </a:cubicBezTo>
                  <a:cubicBezTo>
                    <a:pt x="27282" y="19767"/>
                    <a:pt x="26867" y="19844"/>
                    <a:pt x="26458" y="19903"/>
                  </a:cubicBezTo>
                  <a:cubicBezTo>
                    <a:pt x="26393" y="19909"/>
                    <a:pt x="26328" y="19929"/>
                    <a:pt x="26270" y="19935"/>
                  </a:cubicBezTo>
                  <a:cubicBezTo>
                    <a:pt x="26231" y="19974"/>
                    <a:pt x="26212" y="20032"/>
                    <a:pt x="26186" y="20078"/>
                  </a:cubicBezTo>
                  <a:cubicBezTo>
                    <a:pt x="25913" y="20707"/>
                    <a:pt x="25583" y="21297"/>
                    <a:pt x="25174" y="21848"/>
                  </a:cubicBezTo>
                  <a:cubicBezTo>
                    <a:pt x="24292" y="23074"/>
                    <a:pt x="23190" y="24047"/>
                    <a:pt x="21841" y="24740"/>
                  </a:cubicBezTo>
                  <a:cubicBezTo>
                    <a:pt x="21270" y="25039"/>
                    <a:pt x="20667" y="25279"/>
                    <a:pt x="20051" y="25480"/>
                  </a:cubicBezTo>
                  <a:cubicBezTo>
                    <a:pt x="19571" y="25635"/>
                    <a:pt x="19098" y="25752"/>
                    <a:pt x="18599" y="25869"/>
                  </a:cubicBezTo>
                  <a:lnTo>
                    <a:pt x="18430" y="25914"/>
                  </a:lnTo>
                  <a:cubicBezTo>
                    <a:pt x="18339" y="25940"/>
                    <a:pt x="18255" y="25973"/>
                    <a:pt x="18171" y="26005"/>
                  </a:cubicBezTo>
                  <a:cubicBezTo>
                    <a:pt x="17918" y="26089"/>
                    <a:pt x="17671" y="26187"/>
                    <a:pt x="17425" y="26290"/>
                  </a:cubicBezTo>
                  <a:cubicBezTo>
                    <a:pt x="17191" y="26394"/>
                    <a:pt x="16958" y="26517"/>
                    <a:pt x="16731" y="26647"/>
                  </a:cubicBezTo>
                  <a:cubicBezTo>
                    <a:pt x="16484" y="26783"/>
                    <a:pt x="16251" y="26939"/>
                    <a:pt x="16024" y="27114"/>
                  </a:cubicBezTo>
                  <a:cubicBezTo>
                    <a:pt x="15700" y="27367"/>
                    <a:pt x="15700" y="27360"/>
                    <a:pt x="15402" y="27659"/>
                  </a:cubicBezTo>
                  <a:cubicBezTo>
                    <a:pt x="14980" y="28080"/>
                    <a:pt x="15110" y="27937"/>
                    <a:pt x="14727" y="28411"/>
                  </a:cubicBezTo>
                  <a:cubicBezTo>
                    <a:pt x="14546" y="28638"/>
                    <a:pt x="14383" y="28884"/>
                    <a:pt x="14247" y="29137"/>
                  </a:cubicBezTo>
                  <a:cubicBezTo>
                    <a:pt x="13865" y="29825"/>
                    <a:pt x="13929" y="29688"/>
                    <a:pt x="13638" y="30389"/>
                  </a:cubicBezTo>
                  <a:cubicBezTo>
                    <a:pt x="13488" y="30771"/>
                    <a:pt x="13365" y="31160"/>
                    <a:pt x="13262" y="31549"/>
                  </a:cubicBezTo>
                  <a:cubicBezTo>
                    <a:pt x="13203" y="31751"/>
                    <a:pt x="13145" y="31945"/>
                    <a:pt x="13106" y="32153"/>
                  </a:cubicBezTo>
                  <a:cubicBezTo>
                    <a:pt x="13054" y="32412"/>
                    <a:pt x="13009" y="32678"/>
                    <a:pt x="12970" y="32937"/>
                  </a:cubicBezTo>
                  <a:lnTo>
                    <a:pt x="12846" y="33689"/>
                  </a:lnTo>
                  <a:cubicBezTo>
                    <a:pt x="12808" y="33942"/>
                    <a:pt x="12775" y="34195"/>
                    <a:pt x="12730" y="34455"/>
                  </a:cubicBezTo>
                  <a:cubicBezTo>
                    <a:pt x="12691" y="34721"/>
                    <a:pt x="12652" y="34986"/>
                    <a:pt x="12620" y="35265"/>
                  </a:cubicBezTo>
                  <a:cubicBezTo>
                    <a:pt x="12594" y="35447"/>
                    <a:pt x="12568" y="35628"/>
                    <a:pt x="12548" y="35816"/>
                  </a:cubicBezTo>
                  <a:cubicBezTo>
                    <a:pt x="12522" y="35998"/>
                    <a:pt x="12496" y="36193"/>
                    <a:pt x="12464" y="36381"/>
                  </a:cubicBezTo>
                  <a:lnTo>
                    <a:pt x="12341" y="37185"/>
                  </a:lnTo>
                  <a:cubicBezTo>
                    <a:pt x="12308" y="37412"/>
                    <a:pt x="12269" y="37645"/>
                    <a:pt x="12230" y="37872"/>
                  </a:cubicBezTo>
                  <a:cubicBezTo>
                    <a:pt x="12179" y="38157"/>
                    <a:pt x="12133" y="38443"/>
                    <a:pt x="12075" y="38722"/>
                  </a:cubicBezTo>
                  <a:cubicBezTo>
                    <a:pt x="11874" y="39805"/>
                    <a:pt x="11621" y="40855"/>
                    <a:pt x="11264" y="41893"/>
                  </a:cubicBezTo>
                  <a:cubicBezTo>
                    <a:pt x="10946" y="42827"/>
                    <a:pt x="10551" y="43715"/>
                    <a:pt x="10052" y="44558"/>
                  </a:cubicBezTo>
                  <a:cubicBezTo>
                    <a:pt x="9611" y="45304"/>
                    <a:pt x="9111" y="45998"/>
                    <a:pt x="8515" y="46627"/>
                  </a:cubicBezTo>
                  <a:cubicBezTo>
                    <a:pt x="7918" y="47269"/>
                    <a:pt x="7250" y="47820"/>
                    <a:pt x="6498" y="48267"/>
                  </a:cubicBezTo>
                  <a:cubicBezTo>
                    <a:pt x="5901" y="48624"/>
                    <a:pt x="5266" y="48903"/>
                    <a:pt x="4585" y="49084"/>
                  </a:cubicBezTo>
                  <a:cubicBezTo>
                    <a:pt x="4261" y="49175"/>
                    <a:pt x="3936" y="49240"/>
                    <a:pt x="3612" y="49272"/>
                  </a:cubicBezTo>
                  <a:cubicBezTo>
                    <a:pt x="3541" y="49279"/>
                    <a:pt x="3457" y="49285"/>
                    <a:pt x="3385" y="49305"/>
                  </a:cubicBezTo>
                  <a:cubicBezTo>
                    <a:pt x="3372" y="49305"/>
                    <a:pt x="3346" y="49318"/>
                    <a:pt x="3327" y="49324"/>
                  </a:cubicBezTo>
                  <a:cubicBezTo>
                    <a:pt x="2964" y="49499"/>
                    <a:pt x="2724" y="49499"/>
                    <a:pt x="2490" y="49499"/>
                  </a:cubicBezTo>
                  <a:close/>
                  <a:moveTo>
                    <a:pt x="25005" y="20383"/>
                  </a:moveTo>
                  <a:cubicBezTo>
                    <a:pt x="25005" y="20376"/>
                    <a:pt x="25012" y="20376"/>
                    <a:pt x="25012" y="20383"/>
                  </a:cubicBezTo>
                  <a:cubicBezTo>
                    <a:pt x="25012" y="20383"/>
                    <a:pt x="25005" y="20389"/>
                    <a:pt x="25005" y="20383"/>
                  </a:cubicBezTo>
                  <a:cubicBezTo>
                    <a:pt x="24993" y="20396"/>
                    <a:pt x="24993" y="20422"/>
                    <a:pt x="24980" y="20447"/>
                  </a:cubicBezTo>
                  <a:cubicBezTo>
                    <a:pt x="24947" y="20428"/>
                    <a:pt x="24915" y="20441"/>
                    <a:pt x="24882" y="20428"/>
                  </a:cubicBezTo>
                  <a:cubicBezTo>
                    <a:pt x="24876" y="20460"/>
                    <a:pt x="24850" y="20473"/>
                    <a:pt x="24837" y="20486"/>
                  </a:cubicBezTo>
                  <a:cubicBezTo>
                    <a:pt x="24584" y="20642"/>
                    <a:pt x="24338" y="20798"/>
                    <a:pt x="24091" y="20947"/>
                  </a:cubicBezTo>
                  <a:cubicBezTo>
                    <a:pt x="23105" y="21550"/>
                    <a:pt x="22159" y="22192"/>
                    <a:pt x="21244" y="22879"/>
                  </a:cubicBezTo>
                  <a:cubicBezTo>
                    <a:pt x="20563" y="23379"/>
                    <a:pt x="19889" y="23897"/>
                    <a:pt x="19228" y="24429"/>
                  </a:cubicBezTo>
                  <a:cubicBezTo>
                    <a:pt x="18566" y="24948"/>
                    <a:pt x="17911" y="25467"/>
                    <a:pt x="17282" y="26005"/>
                  </a:cubicBezTo>
                  <a:cubicBezTo>
                    <a:pt x="17224" y="26057"/>
                    <a:pt x="17172" y="26096"/>
                    <a:pt x="17120" y="26148"/>
                  </a:cubicBezTo>
                  <a:cubicBezTo>
                    <a:pt x="17107" y="26154"/>
                    <a:pt x="17101" y="26167"/>
                    <a:pt x="17094" y="26187"/>
                  </a:cubicBezTo>
                  <a:cubicBezTo>
                    <a:pt x="17107" y="26187"/>
                    <a:pt x="17126" y="26193"/>
                    <a:pt x="17146" y="26187"/>
                  </a:cubicBezTo>
                  <a:cubicBezTo>
                    <a:pt x="17211" y="26180"/>
                    <a:pt x="17263" y="26148"/>
                    <a:pt x="17321" y="26102"/>
                  </a:cubicBezTo>
                  <a:cubicBezTo>
                    <a:pt x="17723" y="25804"/>
                    <a:pt x="18138" y="25512"/>
                    <a:pt x="18553" y="25220"/>
                  </a:cubicBezTo>
                  <a:cubicBezTo>
                    <a:pt x="19487" y="24546"/>
                    <a:pt x="20414" y="23878"/>
                    <a:pt x="21342" y="23178"/>
                  </a:cubicBezTo>
                  <a:cubicBezTo>
                    <a:pt x="22152" y="22568"/>
                    <a:pt x="22963" y="21952"/>
                    <a:pt x="23773" y="21349"/>
                  </a:cubicBezTo>
                  <a:cubicBezTo>
                    <a:pt x="24104" y="21096"/>
                    <a:pt x="24435" y="20843"/>
                    <a:pt x="24779" y="20590"/>
                  </a:cubicBezTo>
                  <a:cubicBezTo>
                    <a:pt x="24824" y="20558"/>
                    <a:pt x="24876" y="20525"/>
                    <a:pt x="24915" y="20480"/>
                  </a:cubicBezTo>
                  <a:cubicBezTo>
                    <a:pt x="24908" y="20460"/>
                    <a:pt x="24908" y="20447"/>
                    <a:pt x="24902" y="20428"/>
                  </a:cubicBezTo>
                  <a:cubicBezTo>
                    <a:pt x="24934" y="20460"/>
                    <a:pt x="24967" y="20447"/>
                    <a:pt x="24999" y="20447"/>
                  </a:cubicBezTo>
                  <a:cubicBezTo>
                    <a:pt x="24993" y="20422"/>
                    <a:pt x="24999" y="20409"/>
                    <a:pt x="25005" y="20383"/>
                  </a:cubicBezTo>
                  <a:close/>
                  <a:moveTo>
                    <a:pt x="25297" y="20324"/>
                  </a:moveTo>
                  <a:cubicBezTo>
                    <a:pt x="25323" y="20318"/>
                    <a:pt x="25323" y="20298"/>
                    <a:pt x="25330" y="20285"/>
                  </a:cubicBezTo>
                  <a:lnTo>
                    <a:pt x="25336" y="20285"/>
                  </a:lnTo>
                  <a:lnTo>
                    <a:pt x="25330" y="20292"/>
                  </a:lnTo>
                  <a:cubicBezTo>
                    <a:pt x="25317" y="20298"/>
                    <a:pt x="25297" y="20311"/>
                    <a:pt x="25297" y="20324"/>
                  </a:cubicBezTo>
                  <a:cubicBezTo>
                    <a:pt x="25271" y="20344"/>
                    <a:pt x="25271" y="20344"/>
                    <a:pt x="25271" y="20376"/>
                  </a:cubicBezTo>
                  <a:cubicBezTo>
                    <a:pt x="25265" y="20376"/>
                    <a:pt x="25252" y="20363"/>
                    <a:pt x="25239" y="20363"/>
                  </a:cubicBezTo>
                  <a:cubicBezTo>
                    <a:pt x="25207" y="20383"/>
                    <a:pt x="25174" y="20409"/>
                    <a:pt x="25142" y="20428"/>
                  </a:cubicBezTo>
                  <a:cubicBezTo>
                    <a:pt x="24876" y="20642"/>
                    <a:pt x="24603" y="20850"/>
                    <a:pt x="24331" y="21057"/>
                  </a:cubicBezTo>
                  <a:cubicBezTo>
                    <a:pt x="23845" y="21427"/>
                    <a:pt x="23352" y="21790"/>
                    <a:pt x="22859" y="22159"/>
                  </a:cubicBezTo>
                  <a:cubicBezTo>
                    <a:pt x="22120" y="22711"/>
                    <a:pt x="21393" y="23275"/>
                    <a:pt x="20648" y="23826"/>
                  </a:cubicBezTo>
                  <a:cubicBezTo>
                    <a:pt x="19643" y="24578"/>
                    <a:pt x="18611" y="25305"/>
                    <a:pt x="17580" y="26037"/>
                  </a:cubicBezTo>
                  <a:cubicBezTo>
                    <a:pt x="17554" y="26057"/>
                    <a:pt x="17522" y="26070"/>
                    <a:pt x="17503" y="26089"/>
                  </a:cubicBezTo>
                  <a:lnTo>
                    <a:pt x="17509" y="26096"/>
                  </a:lnTo>
                  <a:lnTo>
                    <a:pt x="17503" y="26089"/>
                  </a:lnTo>
                  <a:cubicBezTo>
                    <a:pt x="17535" y="26122"/>
                    <a:pt x="17574" y="26122"/>
                    <a:pt x="17606" y="26102"/>
                  </a:cubicBezTo>
                  <a:cubicBezTo>
                    <a:pt x="17645" y="26089"/>
                    <a:pt x="17678" y="26063"/>
                    <a:pt x="17717" y="26037"/>
                  </a:cubicBezTo>
                  <a:cubicBezTo>
                    <a:pt x="17969" y="25888"/>
                    <a:pt x="18222" y="25739"/>
                    <a:pt x="18475" y="25583"/>
                  </a:cubicBezTo>
                  <a:cubicBezTo>
                    <a:pt x="19357" y="25045"/>
                    <a:pt x="20233" y="24481"/>
                    <a:pt x="21076" y="23878"/>
                  </a:cubicBezTo>
                  <a:cubicBezTo>
                    <a:pt x="22029" y="23184"/>
                    <a:pt x="22950" y="22458"/>
                    <a:pt x="23838" y="21693"/>
                  </a:cubicBezTo>
                  <a:cubicBezTo>
                    <a:pt x="24279" y="21323"/>
                    <a:pt x="24707" y="20934"/>
                    <a:pt x="25109" y="20525"/>
                  </a:cubicBezTo>
                  <a:cubicBezTo>
                    <a:pt x="25161" y="20480"/>
                    <a:pt x="25207" y="20422"/>
                    <a:pt x="25258" y="20376"/>
                  </a:cubicBezTo>
                  <a:cubicBezTo>
                    <a:pt x="25284" y="20357"/>
                    <a:pt x="25297" y="20344"/>
                    <a:pt x="25297" y="20324"/>
                  </a:cubicBezTo>
                  <a:close/>
                  <a:moveTo>
                    <a:pt x="15175" y="27652"/>
                  </a:moveTo>
                  <a:cubicBezTo>
                    <a:pt x="15188" y="27659"/>
                    <a:pt x="15188" y="27659"/>
                    <a:pt x="15188" y="27652"/>
                  </a:cubicBezTo>
                  <a:lnTo>
                    <a:pt x="15175" y="27652"/>
                  </a:lnTo>
                  <a:cubicBezTo>
                    <a:pt x="15168" y="27659"/>
                    <a:pt x="15175" y="27652"/>
                    <a:pt x="15175" y="27652"/>
                  </a:cubicBezTo>
                  <a:close/>
                  <a:moveTo>
                    <a:pt x="26588" y="19280"/>
                  </a:moveTo>
                  <a:cubicBezTo>
                    <a:pt x="26588" y="19280"/>
                    <a:pt x="26588" y="19267"/>
                    <a:pt x="26594" y="19267"/>
                  </a:cubicBezTo>
                  <a:cubicBezTo>
                    <a:pt x="26594" y="19267"/>
                    <a:pt x="26601" y="19267"/>
                    <a:pt x="26601" y="19280"/>
                  </a:cubicBezTo>
                  <a:cubicBezTo>
                    <a:pt x="26601" y="19280"/>
                    <a:pt x="26614" y="19287"/>
                    <a:pt x="26601" y="19293"/>
                  </a:cubicBezTo>
                  <a:cubicBezTo>
                    <a:pt x="26601" y="19293"/>
                    <a:pt x="26594" y="19293"/>
                    <a:pt x="26588" y="19280"/>
                  </a:cubicBezTo>
                  <a:cubicBezTo>
                    <a:pt x="26594" y="19280"/>
                    <a:pt x="26601" y="19280"/>
                    <a:pt x="26594" y="19287"/>
                  </a:cubicBezTo>
                  <a:cubicBezTo>
                    <a:pt x="26588" y="19287"/>
                    <a:pt x="26588" y="19280"/>
                    <a:pt x="26588" y="19280"/>
                  </a:cubicBezTo>
                  <a:close/>
                  <a:moveTo>
                    <a:pt x="15823" y="27101"/>
                  </a:moveTo>
                  <a:cubicBezTo>
                    <a:pt x="15829" y="27094"/>
                    <a:pt x="15836" y="27101"/>
                    <a:pt x="15829" y="27107"/>
                  </a:cubicBezTo>
                  <a:cubicBezTo>
                    <a:pt x="15829" y="27107"/>
                    <a:pt x="15823" y="27107"/>
                    <a:pt x="15823" y="27101"/>
                  </a:cubicBezTo>
                  <a:cubicBezTo>
                    <a:pt x="15829" y="27101"/>
                    <a:pt x="15829" y="27107"/>
                    <a:pt x="15823" y="27107"/>
                  </a:cubicBezTo>
                  <a:close/>
                  <a:moveTo>
                    <a:pt x="24616" y="20506"/>
                  </a:moveTo>
                  <a:cubicBezTo>
                    <a:pt x="24584" y="20486"/>
                    <a:pt x="24558" y="20480"/>
                    <a:pt x="24539" y="20512"/>
                  </a:cubicBezTo>
                  <a:lnTo>
                    <a:pt x="24415" y="20558"/>
                  </a:lnTo>
                  <a:cubicBezTo>
                    <a:pt x="24253" y="20642"/>
                    <a:pt x="24078" y="20720"/>
                    <a:pt x="23916" y="20804"/>
                  </a:cubicBezTo>
                  <a:cubicBezTo>
                    <a:pt x="22814" y="21349"/>
                    <a:pt x="21770" y="21978"/>
                    <a:pt x="20784" y="22698"/>
                  </a:cubicBezTo>
                  <a:cubicBezTo>
                    <a:pt x="20187" y="23132"/>
                    <a:pt x="19604" y="23586"/>
                    <a:pt x="19046" y="24053"/>
                  </a:cubicBezTo>
                  <a:cubicBezTo>
                    <a:pt x="18287" y="24676"/>
                    <a:pt x="17554" y="25337"/>
                    <a:pt x="16854" y="26031"/>
                  </a:cubicBezTo>
                  <a:lnTo>
                    <a:pt x="16666" y="26219"/>
                  </a:lnTo>
                  <a:cubicBezTo>
                    <a:pt x="16660" y="26225"/>
                    <a:pt x="16660" y="26232"/>
                    <a:pt x="16660" y="26251"/>
                  </a:cubicBezTo>
                  <a:cubicBezTo>
                    <a:pt x="16660" y="26258"/>
                    <a:pt x="16673" y="26264"/>
                    <a:pt x="16679" y="26264"/>
                  </a:cubicBezTo>
                  <a:cubicBezTo>
                    <a:pt x="16763" y="26264"/>
                    <a:pt x="16841" y="26238"/>
                    <a:pt x="16899" y="26174"/>
                  </a:cubicBezTo>
                  <a:cubicBezTo>
                    <a:pt x="16912" y="26161"/>
                    <a:pt x="16938" y="26148"/>
                    <a:pt x="16964" y="26122"/>
                  </a:cubicBezTo>
                  <a:cubicBezTo>
                    <a:pt x="17340" y="25804"/>
                    <a:pt x="17710" y="25486"/>
                    <a:pt x="18093" y="25181"/>
                  </a:cubicBezTo>
                  <a:cubicBezTo>
                    <a:pt x="19033" y="24403"/>
                    <a:pt x="19993" y="23664"/>
                    <a:pt x="20978" y="22931"/>
                  </a:cubicBezTo>
                  <a:cubicBezTo>
                    <a:pt x="21964" y="22198"/>
                    <a:pt x="22989" y="21498"/>
                    <a:pt x="24033" y="20850"/>
                  </a:cubicBezTo>
                  <a:lnTo>
                    <a:pt x="24422" y="20610"/>
                  </a:lnTo>
                  <a:cubicBezTo>
                    <a:pt x="24461" y="20584"/>
                    <a:pt x="24493" y="20558"/>
                    <a:pt x="24526" y="20538"/>
                  </a:cubicBezTo>
                  <a:cubicBezTo>
                    <a:pt x="24539" y="20538"/>
                    <a:pt x="24526" y="20519"/>
                    <a:pt x="24526" y="20506"/>
                  </a:cubicBezTo>
                  <a:cubicBezTo>
                    <a:pt x="24571" y="20525"/>
                    <a:pt x="24590" y="20506"/>
                    <a:pt x="24616" y="20506"/>
                  </a:cubicBezTo>
                  <a:cubicBezTo>
                    <a:pt x="24610" y="20493"/>
                    <a:pt x="24623" y="20512"/>
                    <a:pt x="24616" y="20506"/>
                  </a:cubicBezTo>
                  <a:close/>
                  <a:moveTo>
                    <a:pt x="14565" y="28359"/>
                  </a:moveTo>
                  <a:cubicBezTo>
                    <a:pt x="14558" y="28359"/>
                    <a:pt x="14552" y="28365"/>
                    <a:pt x="14539" y="28365"/>
                  </a:cubicBezTo>
                  <a:lnTo>
                    <a:pt x="14539" y="28372"/>
                  </a:lnTo>
                  <a:cubicBezTo>
                    <a:pt x="14558" y="28385"/>
                    <a:pt x="14558" y="28365"/>
                    <a:pt x="14565" y="28359"/>
                  </a:cubicBezTo>
                  <a:lnTo>
                    <a:pt x="14565" y="28339"/>
                  </a:lnTo>
                  <a:close/>
                  <a:moveTo>
                    <a:pt x="24130" y="20538"/>
                  </a:moveTo>
                  <a:cubicBezTo>
                    <a:pt x="24124" y="20545"/>
                    <a:pt x="24104" y="20551"/>
                    <a:pt x="24098" y="20564"/>
                  </a:cubicBezTo>
                  <a:cubicBezTo>
                    <a:pt x="24091" y="20577"/>
                    <a:pt x="24091" y="20584"/>
                    <a:pt x="24091" y="20590"/>
                  </a:cubicBezTo>
                  <a:cubicBezTo>
                    <a:pt x="24059" y="20584"/>
                    <a:pt x="24026" y="20590"/>
                    <a:pt x="23994" y="20610"/>
                  </a:cubicBezTo>
                  <a:cubicBezTo>
                    <a:pt x="23838" y="20661"/>
                    <a:pt x="23696" y="20726"/>
                    <a:pt x="23540" y="20785"/>
                  </a:cubicBezTo>
                  <a:cubicBezTo>
                    <a:pt x="22392" y="21239"/>
                    <a:pt x="21316" y="21829"/>
                    <a:pt x="20317" y="22555"/>
                  </a:cubicBezTo>
                  <a:cubicBezTo>
                    <a:pt x="19753" y="22957"/>
                    <a:pt x="19208" y="23392"/>
                    <a:pt x="18683" y="23839"/>
                  </a:cubicBezTo>
                  <a:cubicBezTo>
                    <a:pt x="17859" y="24552"/>
                    <a:pt x="17075" y="25324"/>
                    <a:pt x="16368" y="26154"/>
                  </a:cubicBezTo>
                  <a:cubicBezTo>
                    <a:pt x="16335" y="26193"/>
                    <a:pt x="16290" y="26232"/>
                    <a:pt x="16257" y="26271"/>
                  </a:cubicBezTo>
                  <a:cubicBezTo>
                    <a:pt x="16251" y="26284"/>
                    <a:pt x="16251" y="26303"/>
                    <a:pt x="16245" y="26316"/>
                  </a:cubicBezTo>
                  <a:cubicBezTo>
                    <a:pt x="16400" y="26323"/>
                    <a:pt x="16433" y="26316"/>
                    <a:pt x="16517" y="26219"/>
                  </a:cubicBezTo>
                  <a:lnTo>
                    <a:pt x="16627" y="26109"/>
                  </a:lnTo>
                  <a:cubicBezTo>
                    <a:pt x="17639" y="25091"/>
                    <a:pt x="18715" y="24144"/>
                    <a:pt x="19850" y="23268"/>
                  </a:cubicBezTo>
                  <a:cubicBezTo>
                    <a:pt x="20440" y="22814"/>
                    <a:pt x="21043" y="22373"/>
                    <a:pt x="21666" y="21971"/>
                  </a:cubicBezTo>
                  <a:cubicBezTo>
                    <a:pt x="22379" y="21505"/>
                    <a:pt x="23112" y="21083"/>
                    <a:pt x="23871" y="20713"/>
                  </a:cubicBezTo>
                  <a:cubicBezTo>
                    <a:pt x="23935" y="20681"/>
                    <a:pt x="24007" y="20642"/>
                    <a:pt x="24072" y="20610"/>
                  </a:cubicBezTo>
                  <a:cubicBezTo>
                    <a:pt x="24085" y="20610"/>
                    <a:pt x="24085" y="20590"/>
                    <a:pt x="24085" y="20584"/>
                  </a:cubicBezTo>
                  <a:cubicBezTo>
                    <a:pt x="24137" y="20584"/>
                    <a:pt x="24137" y="20584"/>
                    <a:pt x="24130" y="20538"/>
                  </a:cubicBezTo>
                  <a:cubicBezTo>
                    <a:pt x="24137" y="20545"/>
                    <a:pt x="24149" y="20545"/>
                    <a:pt x="24162" y="20545"/>
                  </a:cubicBezTo>
                  <a:cubicBezTo>
                    <a:pt x="24175" y="20551"/>
                    <a:pt x="24188" y="20545"/>
                    <a:pt x="24175" y="20538"/>
                  </a:cubicBezTo>
                  <a:lnTo>
                    <a:pt x="24162" y="20538"/>
                  </a:lnTo>
                  <a:close/>
                  <a:moveTo>
                    <a:pt x="23773" y="20545"/>
                  </a:moveTo>
                  <a:cubicBezTo>
                    <a:pt x="23760" y="20551"/>
                    <a:pt x="23741" y="20551"/>
                    <a:pt x="23734" y="20558"/>
                  </a:cubicBezTo>
                  <a:cubicBezTo>
                    <a:pt x="23715" y="20571"/>
                    <a:pt x="23709" y="20577"/>
                    <a:pt x="23696" y="20584"/>
                  </a:cubicBezTo>
                  <a:cubicBezTo>
                    <a:pt x="23650" y="20590"/>
                    <a:pt x="23618" y="20590"/>
                    <a:pt x="23579" y="20610"/>
                  </a:cubicBezTo>
                  <a:cubicBezTo>
                    <a:pt x="23358" y="20681"/>
                    <a:pt x="23144" y="20746"/>
                    <a:pt x="22930" y="20817"/>
                  </a:cubicBezTo>
                  <a:cubicBezTo>
                    <a:pt x="22373" y="21012"/>
                    <a:pt x="21821" y="21239"/>
                    <a:pt x="21303" y="21517"/>
                  </a:cubicBezTo>
                  <a:cubicBezTo>
                    <a:pt x="20570" y="21900"/>
                    <a:pt x="19882" y="22354"/>
                    <a:pt x="19234" y="22853"/>
                  </a:cubicBezTo>
                  <a:cubicBezTo>
                    <a:pt x="17969" y="23846"/>
                    <a:pt x="16854" y="24987"/>
                    <a:pt x="15888" y="26264"/>
                  </a:cubicBezTo>
                  <a:cubicBezTo>
                    <a:pt x="15862" y="26297"/>
                    <a:pt x="15849" y="26329"/>
                    <a:pt x="15823" y="26362"/>
                  </a:cubicBezTo>
                  <a:cubicBezTo>
                    <a:pt x="15817" y="26375"/>
                    <a:pt x="15823" y="26381"/>
                    <a:pt x="15823" y="26394"/>
                  </a:cubicBezTo>
                  <a:cubicBezTo>
                    <a:pt x="15862" y="26407"/>
                    <a:pt x="15907" y="26394"/>
                    <a:pt x="15953" y="26388"/>
                  </a:cubicBezTo>
                  <a:cubicBezTo>
                    <a:pt x="16018" y="26381"/>
                    <a:pt x="16056" y="26349"/>
                    <a:pt x="16102" y="26297"/>
                  </a:cubicBezTo>
                  <a:cubicBezTo>
                    <a:pt x="16277" y="26096"/>
                    <a:pt x="16446" y="25901"/>
                    <a:pt x="16614" y="25707"/>
                  </a:cubicBezTo>
                  <a:cubicBezTo>
                    <a:pt x="17658" y="24559"/>
                    <a:pt x="18806" y="23521"/>
                    <a:pt x="20064" y="22600"/>
                  </a:cubicBezTo>
                  <a:cubicBezTo>
                    <a:pt x="21147" y="21816"/>
                    <a:pt x="22308" y="21154"/>
                    <a:pt x="23553" y="20655"/>
                  </a:cubicBezTo>
                  <a:lnTo>
                    <a:pt x="23676" y="20610"/>
                  </a:lnTo>
                  <a:cubicBezTo>
                    <a:pt x="23683" y="20610"/>
                    <a:pt x="23683" y="20590"/>
                    <a:pt x="23683" y="20584"/>
                  </a:cubicBezTo>
                  <a:cubicBezTo>
                    <a:pt x="23747" y="20584"/>
                    <a:pt x="23747" y="20584"/>
                    <a:pt x="23773" y="20545"/>
                  </a:cubicBezTo>
                  <a:lnTo>
                    <a:pt x="23806" y="20545"/>
                  </a:lnTo>
                  <a:cubicBezTo>
                    <a:pt x="23799" y="20538"/>
                    <a:pt x="23780" y="20545"/>
                    <a:pt x="23773" y="20545"/>
                  </a:cubicBezTo>
                  <a:close/>
                  <a:moveTo>
                    <a:pt x="13748" y="29474"/>
                  </a:moveTo>
                  <a:cubicBezTo>
                    <a:pt x="13741" y="29474"/>
                    <a:pt x="13722" y="29468"/>
                    <a:pt x="13715" y="29474"/>
                  </a:cubicBezTo>
                  <a:cubicBezTo>
                    <a:pt x="13696" y="29487"/>
                    <a:pt x="13690" y="29494"/>
                    <a:pt x="13683" y="29507"/>
                  </a:cubicBezTo>
                  <a:cubicBezTo>
                    <a:pt x="13651" y="29572"/>
                    <a:pt x="13625" y="29636"/>
                    <a:pt x="13618" y="29701"/>
                  </a:cubicBezTo>
                  <a:lnTo>
                    <a:pt x="13631" y="29721"/>
                  </a:lnTo>
                  <a:cubicBezTo>
                    <a:pt x="13651" y="29695"/>
                    <a:pt x="13664" y="29675"/>
                    <a:pt x="13683" y="29656"/>
                  </a:cubicBezTo>
                  <a:cubicBezTo>
                    <a:pt x="13709" y="29598"/>
                    <a:pt x="13728" y="29533"/>
                    <a:pt x="13748" y="29474"/>
                  </a:cubicBezTo>
                  <a:lnTo>
                    <a:pt x="13748" y="29461"/>
                  </a:lnTo>
                  <a:close/>
                  <a:moveTo>
                    <a:pt x="14007" y="28793"/>
                  </a:moveTo>
                  <a:cubicBezTo>
                    <a:pt x="13916" y="28858"/>
                    <a:pt x="13858" y="28943"/>
                    <a:pt x="13839" y="29046"/>
                  </a:cubicBezTo>
                  <a:lnTo>
                    <a:pt x="13813" y="29118"/>
                  </a:lnTo>
                  <a:lnTo>
                    <a:pt x="13813" y="29170"/>
                  </a:lnTo>
                  <a:lnTo>
                    <a:pt x="13793" y="29170"/>
                  </a:lnTo>
                  <a:lnTo>
                    <a:pt x="13793" y="29176"/>
                  </a:lnTo>
                  <a:cubicBezTo>
                    <a:pt x="13806" y="29176"/>
                    <a:pt x="13813" y="29176"/>
                    <a:pt x="13806" y="29163"/>
                  </a:cubicBezTo>
                  <a:cubicBezTo>
                    <a:pt x="13813" y="29163"/>
                    <a:pt x="13826" y="29163"/>
                    <a:pt x="13839" y="29150"/>
                  </a:cubicBezTo>
                  <a:cubicBezTo>
                    <a:pt x="13858" y="29131"/>
                    <a:pt x="13891" y="29105"/>
                    <a:pt x="13910" y="29072"/>
                  </a:cubicBezTo>
                  <a:cubicBezTo>
                    <a:pt x="13942" y="29001"/>
                    <a:pt x="13975" y="28917"/>
                    <a:pt x="14007" y="28839"/>
                  </a:cubicBezTo>
                  <a:cubicBezTo>
                    <a:pt x="14007" y="28839"/>
                    <a:pt x="14001" y="28813"/>
                    <a:pt x="14007" y="28793"/>
                  </a:cubicBezTo>
                  <a:lnTo>
                    <a:pt x="14007" y="28793"/>
                  </a:lnTo>
                  <a:cubicBezTo>
                    <a:pt x="14007" y="28806"/>
                    <a:pt x="14007" y="28793"/>
                    <a:pt x="14007" y="28793"/>
                  </a:cubicBezTo>
                  <a:close/>
                  <a:moveTo>
                    <a:pt x="14597" y="28028"/>
                  </a:moveTo>
                  <a:cubicBezTo>
                    <a:pt x="14591" y="28028"/>
                    <a:pt x="14591" y="28015"/>
                    <a:pt x="14584" y="28015"/>
                  </a:cubicBezTo>
                  <a:cubicBezTo>
                    <a:pt x="14533" y="28028"/>
                    <a:pt x="14494" y="28048"/>
                    <a:pt x="14461" y="28093"/>
                  </a:cubicBezTo>
                  <a:cubicBezTo>
                    <a:pt x="14422" y="28158"/>
                    <a:pt x="14377" y="28229"/>
                    <a:pt x="14364" y="28307"/>
                  </a:cubicBezTo>
                  <a:cubicBezTo>
                    <a:pt x="14364" y="28307"/>
                    <a:pt x="14364" y="28320"/>
                    <a:pt x="14370" y="28327"/>
                  </a:cubicBezTo>
                  <a:cubicBezTo>
                    <a:pt x="14370" y="28327"/>
                    <a:pt x="14377" y="28333"/>
                    <a:pt x="14390" y="28327"/>
                  </a:cubicBezTo>
                  <a:cubicBezTo>
                    <a:pt x="14442" y="28301"/>
                    <a:pt x="14487" y="28262"/>
                    <a:pt x="14520" y="28210"/>
                  </a:cubicBezTo>
                  <a:cubicBezTo>
                    <a:pt x="14539" y="28164"/>
                    <a:pt x="14571" y="28119"/>
                    <a:pt x="14597" y="28074"/>
                  </a:cubicBezTo>
                  <a:cubicBezTo>
                    <a:pt x="14591" y="28061"/>
                    <a:pt x="14591" y="28041"/>
                    <a:pt x="14597" y="28028"/>
                  </a:cubicBezTo>
                  <a:cubicBezTo>
                    <a:pt x="14597" y="28015"/>
                    <a:pt x="14604" y="28015"/>
                    <a:pt x="14604" y="28015"/>
                  </a:cubicBezTo>
                  <a:lnTo>
                    <a:pt x="14604" y="28009"/>
                  </a:lnTo>
                  <a:cubicBezTo>
                    <a:pt x="14591" y="28009"/>
                    <a:pt x="14591" y="28015"/>
                    <a:pt x="14597" y="28028"/>
                  </a:cubicBezTo>
                  <a:close/>
                  <a:moveTo>
                    <a:pt x="14247" y="28197"/>
                  </a:moveTo>
                  <a:cubicBezTo>
                    <a:pt x="14247" y="28203"/>
                    <a:pt x="14241" y="28203"/>
                    <a:pt x="14241" y="28210"/>
                  </a:cubicBezTo>
                  <a:cubicBezTo>
                    <a:pt x="14202" y="28242"/>
                    <a:pt x="14150" y="28268"/>
                    <a:pt x="14118" y="28320"/>
                  </a:cubicBezTo>
                  <a:cubicBezTo>
                    <a:pt x="14085" y="28359"/>
                    <a:pt x="14079" y="28417"/>
                    <a:pt x="14053" y="28463"/>
                  </a:cubicBezTo>
                  <a:cubicBezTo>
                    <a:pt x="14040" y="28495"/>
                    <a:pt x="14020" y="28534"/>
                    <a:pt x="14014" y="28566"/>
                  </a:cubicBezTo>
                  <a:cubicBezTo>
                    <a:pt x="14007" y="28586"/>
                    <a:pt x="14007" y="28599"/>
                    <a:pt x="14007" y="28618"/>
                  </a:cubicBezTo>
                  <a:cubicBezTo>
                    <a:pt x="14007" y="28625"/>
                    <a:pt x="14007" y="28625"/>
                    <a:pt x="14014" y="28631"/>
                  </a:cubicBezTo>
                  <a:lnTo>
                    <a:pt x="14033" y="28631"/>
                  </a:lnTo>
                  <a:cubicBezTo>
                    <a:pt x="14085" y="28599"/>
                    <a:pt x="14137" y="28560"/>
                    <a:pt x="14169" y="28502"/>
                  </a:cubicBezTo>
                  <a:lnTo>
                    <a:pt x="14267" y="28288"/>
                  </a:lnTo>
                  <a:cubicBezTo>
                    <a:pt x="14273" y="28242"/>
                    <a:pt x="14267" y="28223"/>
                    <a:pt x="14247" y="28197"/>
                  </a:cubicBezTo>
                  <a:cubicBezTo>
                    <a:pt x="14247" y="28197"/>
                    <a:pt x="14260" y="28210"/>
                    <a:pt x="14247" y="28197"/>
                  </a:cubicBezTo>
                  <a:close/>
                  <a:moveTo>
                    <a:pt x="15538" y="26783"/>
                  </a:moveTo>
                  <a:cubicBezTo>
                    <a:pt x="15590" y="26803"/>
                    <a:pt x="15635" y="26777"/>
                    <a:pt x="15674" y="26764"/>
                  </a:cubicBezTo>
                  <a:cubicBezTo>
                    <a:pt x="15706" y="26751"/>
                    <a:pt x="15732" y="26738"/>
                    <a:pt x="15758" y="26712"/>
                  </a:cubicBezTo>
                  <a:cubicBezTo>
                    <a:pt x="15797" y="26653"/>
                    <a:pt x="15849" y="26608"/>
                    <a:pt x="15888" y="26550"/>
                  </a:cubicBezTo>
                  <a:cubicBezTo>
                    <a:pt x="15894" y="26543"/>
                    <a:pt x="15894" y="26524"/>
                    <a:pt x="15901" y="26511"/>
                  </a:cubicBezTo>
                  <a:cubicBezTo>
                    <a:pt x="15894" y="26511"/>
                    <a:pt x="15888" y="26498"/>
                    <a:pt x="15888" y="26498"/>
                  </a:cubicBezTo>
                  <a:cubicBezTo>
                    <a:pt x="15823" y="26498"/>
                    <a:pt x="15758" y="26517"/>
                    <a:pt x="15693" y="26530"/>
                  </a:cubicBezTo>
                  <a:cubicBezTo>
                    <a:pt x="15641" y="26608"/>
                    <a:pt x="15596" y="26673"/>
                    <a:pt x="15544" y="26744"/>
                  </a:cubicBezTo>
                  <a:cubicBezTo>
                    <a:pt x="15538" y="26751"/>
                    <a:pt x="15538" y="26770"/>
                    <a:pt x="15538" y="26783"/>
                  </a:cubicBezTo>
                  <a:cubicBezTo>
                    <a:pt x="15531" y="26783"/>
                    <a:pt x="15525" y="26783"/>
                    <a:pt x="15531" y="26796"/>
                  </a:cubicBezTo>
                  <a:cubicBezTo>
                    <a:pt x="15538" y="26796"/>
                    <a:pt x="15538" y="26783"/>
                    <a:pt x="15538" y="26783"/>
                  </a:cubicBezTo>
                  <a:close/>
                  <a:moveTo>
                    <a:pt x="14850" y="27367"/>
                  </a:moveTo>
                  <a:cubicBezTo>
                    <a:pt x="14857" y="27367"/>
                    <a:pt x="14876" y="27380"/>
                    <a:pt x="14883" y="27367"/>
                  </a:cubicBezTo>
                  <a:lnTo>
                    <a:pt x="15006" y="27321"/>
                  </a:lnTo>
                  <a:cubicBezTo>
                    <a:pt x="15019" y="27308"/>
                    <a:pt x="15045" y="27295"/>
                    <a:pt x="15051" y="27282"/>
                  </a:cubicBezTo>
                  <a:cubicBezTo>
                    <a:pt x="15090" y="27224"/>
                    <a:pt x="15136" y="27166"/>
                    <a:pt x="15168" y="27101"/>
                  </a:cubicBezTo>
                  <a:cubicBezTo>
                    <a:pt x="15181" y="27075"/>
                    <a:pt x="15188" y="27049"/>
                    <a:pt x="15207" y="27030"/>
                  </a:cubicBezTo>
                  <a:cubicBezTo>
                    <a:pt x="15188" y="27023"/>
                    <a:pt x="15181" y="27010"/>
                    <a:pt x="15175" y="27010"/>
                  </a:cubicBezTo>
                  <a:cubicBezTo>
                    <a:pt x="15136" y="27023"/>
                    <a:pt x="15090" y="27030"/>
                    <a:pt x="15045" y="27043"/>
                  </a:cubicBezTo>
                  <a:cubicBezTo>
                    <a:pt x="15012" y="27056"/>
                    <a:pt x="14986" y="27075"/>
                    <a:pt x="14974" y="27101"/>
                  </a:cubicBezTo>
                  <a:cubicBezTo>
                    <a:pt x="14928" y="27172"/>
                    <a:pt x="14889" y="27237"/>
                    <a:pt x="14850" y="27315"/>
                  </a:cubicBezTo>
                  <a:cubicBezTo>
                    <a:pt x="14850" y="27334"/>
                    <a:pt x="14857" y="27360"/>
                    <a:pt x="14850" y="27367"/>
                  </a:cubicBezTo>
                  <a:cubicBezTo>
                    <a:pt x="14844" y="27367"/>
                    <a:pt x="14844" y="27380"/>
                    <a:pt x="14850" y="27380"/>
                  </a:cubicBezTo>
                  <a:close/>
                  <a:moveTo>
                    <a:pt x="19545" y="25661"/>
                  </a:moveTo>
                  <a:cubicBezTo>
                    <a:pt x="19578" y="25642"/>
                    <a:pt x="19610" y="25629"/>
                    <a:pt x="19649" y="25616"/>
                  </a:cubicBezTo>
                  <a:cubicBezTo>
                    <a:pt x="19947" y="25532"/>
                    <a:pt x="20239" y="25434"/>
                    <a:pt x="20524" y="25318"/>
                  </a:cubicBezTo>
                  <a:cubicBezTo>
                    <a:pt x="21166" y="25078"/>
                    <a:pt x="21770" y="24786"/>
                    <a:pt x="22347" y="24416"/>
                  </a:cubicBezTo>
                  <a:cubicBezTo>
                    <a:pt x="23261" y="23846"/>
                    <a:pt x="24052" y="23119"/>
                    <a:pt x="24714" y="22270"/>
                  </a:cubicBezTo>
                  <a:cubicBezTo>
                    <a:pt x="25200" y="21654"/>
                    <a:pt x="25609" y="20979"/>
                    <a:pt x="25920" y="20266"/>
                  </a:cubicBezTo>
                  <a:cubicBezTo>
                    <a:pt x="25939" y="20233"/>
                    <a:pt x="25946" y="20195"/>
                    <a:pt x="25965" y="20162"/>
                  </a:cubicBezTo>
                  <a:cubicBezTo>
                    <a:pt x="25965" y="20162"/>
                    <a:pt x="25965" y="20149"/>
                    <a:pt x="25952" y="20149"/>
                  </a:cubicBezTo>
                  <a:lnTo>
                    <a:pt x="25933" y="20149"/>
                  </a:lnTo>
                  <a:cubicBezTo>
                    <a:pt x="25913" y="20169"/>
                    <a:pt x="25900" y="20188"/>
                    <a:pt x="25881" y="20214"/>
                  </a:cubicBezTo>
                  <a:cubicBezTo>
                    <a:pt x="25492" y="20895"/>
                    <a:pt x="25038" y="21517"/>
                    <a:pt x="24519" y="22101"/>
                  </a:cubicBezTo>
                  <a:cubicBezTo>
                    <a:pt x="23507" y="23249"/>
                    <a:pt x="22327" y="24189"/>
                    <a:pt x="20985" y="24928"/>
                  </a:cubicBezTo>
                  <a:cubicBezTo>
                    <a:pt x="20563" y="25155"/>
                    <a:pt x="20135" y="25356"/>
                    <a:pt x="19694" y="25545"/>
                  </a:cubicBezTo>
                  <a:cubicBezTo>
                    <a:pt x="19649" y="25570"/>
                    <a:pt x="19597" y="25583"/>
                    <a:pt x="19552" y="25609"/>
                  </a:cubicBezTo>
                  <a:cubicBezTo>
                    <a:pt x="19532" y="25629"/>
                    <a:pt x="19532" y="25642"/>
                    <a:pt x="19545" y="25661"/>
                  </a:cubicBezTo>
                  <a:cubicBezTo>
                    <a:pt x="19519" y="25668"/>
                    <a:pt x="19500" y="25635"/>
                    <a:pt x="19467" y="25661"/>
                  </a:cubicBezTo>
                  <a:close/>
                  <a:moveTo>
                    <a:pt x="18806" y="25772"/>
                  </a:moveTo>
                  <a:cubicBezTo>
                    <a:pt x="18851" y="25778"/>
                    <a:pt x="18903" y="25759"/>
                    <a:pt x="18942" y="25739"/>
                  </a:cubicBezTo>
                  <a:cubicBezTo>
                    <a:pt x="19552" y="25512"/>
                    <a:pt x="20142" y="25253"/>
                    <a:pt x="20719" y="24954"/>
                  </a:cubicBezTo>
                  <a:cubicBezTo>
                    <a:pt x="22379" y="24092"/>
                    <a:pt x="23780" y="22925"/>
                    <a:pt x="24941" y="21453"/>
                  </a:cubicBezTo>
                  <a:cubicBezTo>
                    <a:pt x="25232" y="21089"/>
                    <a:pt x="25492" y="20700"/>
                    <a:pt x="25725" y="20292"/>
                  </a:cubicBezTo>
                  <a:lnTo>
                    <a:pt x="25777" y="20195"/>
                  </a:lnTo>
                  <a:cubicBezTo>
                    <a:pt x="25777" y="20195"/>
                    <a:pt x="25777" y="20188"/>
                    <a:pt x="25771" y="20182"/>
                  </a:cubicBezTo>
                  <a:cubicBezTo>
                    <a:pt x="25771" y="20182"/>
                    <a:pt x="25758" y="20169"/>
                    <a:pt x="25758" y="20182"/>
                  </a:cubicBezTo>
                  <a:cubicBezTo>
                    <a:pt x="25732" y="20201"/>
                    <a:pt x="25712" y="20233"/>
                    <a:pt x="25686" y="20266"/>
                  </a:cubicBezTo>
                  <a:cubicBezTo>
                    <a:pt x="25427" y="20616"/>
                    <a:pt x="25142" y="20947"/>
                    <a:pt x="24850" y="21271"/>
                  </a:cubicBezTo>
                  <a:cubicBezTo>
                    <a:pt x="23702" y="22536"/>
                    <a:pt x="22405" y="23625"/>
                    <a:pt x="20978" y="24546"/>
                  </a:cubicBezTo>
                  <a:cubicBezTo>
                    <a:pt x="20330" y="24967"/>
                    <a:pt x="19656" y="25337"/>
                    <a:pt x="18955" y="25681"/>
                  </a:cubicBezTo>
                  <a:lnTo>
                    <a:pt x="18813" y="25759"/>
                  </a:lnTo>
                  <a:cubicBezTo>
                    <a:pt x="18813" y="25759"/>
                    <a:pt x="18813" y="25772"/>
                    <a:pt x="18806" y="25772"/>
                  </a:cubicBezTo>
                  <a:lnTo>
                    <a:pt x="18780" y="25772"/>
                  </a:lnTo>
                  <a:cubicBezTo>
                    <a:pt x="18774" y="25772"/>
                    <a:pt x="18774" y="25778"/>
                    <a:pt x="18767" y="25791"/>
                  </a:cubicBezTo>
                  <a:cubicBezTo>
                    <a:pt x="18774" y="25791"/>
                    <a:pt x="18780" y="25797"/>
                    <a:pt x="18787" y="25791"/>
                  </a:cubicBezTo>
                  <a:cubicBezTo>
                    <a:pt x="18800" y="25791"/>
                    <a:pt x="18800" y="25778"/>
                    <a:pt x="18806" y="25772"/>
                  </a:cubicBezTo>
                  <a:close/>
                  <a:moveTo>
                    <a:pt x="18041" y="26024"/>
                  </a:moveTo>
                  <a:cubicBezTo>
                    <a:pt x="18067" y="25992"/>
                    <a:pt x="18106" y="25986"/>
                    <a:pt x="18138" y="25966"/>
                  </a:cubicBezTo>
                  <a:cubicBezTo>
                    <a:pt x="18657" y="25726"/>
                    <a:pt x="19176" y="25467"/>
                    <a:pt x="19681" y="25188"/>
                  </a:cubicBezTo>
                  <a:cubicBezTo>
                    <a:pt x="21270" y="24332"/>
                    <a:pt x="22703" y="23268"/>
                    <a:pt x="24000" y="22010"/>
                  </a:cubicBezTo>
                  <a:cubicBezTo>
                    <a:pt x="24506" y="21524"/>
                    <a:pt x="24980" y="21005"/>
                    <a:pt x="25414" y="20454"/>
                  </a:cubicBezTo>
                  <a:cubicBezTo>
                    <a:pt x="25459" y="20396"/>
                    <a:pt x="25498" y="20331"/>
                    <a:pt x="25550" y="20279"/>
                  </a:cubicBezTo>
                  <a:cubicBezTo>
                    <a:pt x="25563" y="20253"/>
                    <a:pt x="25583" y="20221"/>
                    <a:pt x="25583" y="20188"/>
                  </a:cubicBezTo>
                  <a:lnTo>
                    <a:pt x="25589" y="20188"/>
                  </a:lnTo>
                  <a:lnTo>
                    <a:pt x="25583" y="20188"/>
                  </a:lnTo>
                  <a:cubicBezTo>
                    <a:pt x="25583" y="20188"/>
                    <a:pt x="25583" y="20182"/>
                    <a:pt x="25589" y="20182"/>
                  </a:cubicBezTo>
                  <a:cubicBezTo>
                    <a:pt x="25466" y="20311"/>
                    <a:pt x="25349" y="20441"/>
                    <a:pt x="25213" y="20571"/>
                  </a:cubicBezTo>
                  <a:cubicBezTo>
                    <a:pt x="24811" y="20966"/>
                    <a:pt x="24389" y="21355"/>
                    <a:pt x="23961" y="21725"/>
                  </a:cubicBezTo>
                  <a:cubicBezTo>
                    <a:pt x="22470" y="23022"/>
                    <a:pt x="20888" y="24209"/>
                    <a:pt x="19202" y="25253"/>
                  </a:cubicBezTo>
                  <a:cubicBezTo>
                    <a:pt x="18851" y="25473"/>
                    <a:pt x="18501" y="25674"/>
                    <a:pt x="18164" y="25895"/>
                  </a:cubicBezTo>
                  <a:cubicBezTo>
                    <a:pt x="18125" y="25921"/>
                    <a:pt x="18080" y="25940"/>
                    <a:pt x="18041" y="25973"/>
                  </a:cubicBezTo>
                  <a:cubicBezTo>
                    <a:pt x="18034" y="25986"/>
                    <a:pt x="18041" y="26005"/>
                    <a:pt x="18041" y="26024"/>
                  </a:cubicBezTo>
                  <a:cubicBezTo>
                    <a:pt x="18028" y="26024"/>
                    <a:pt x="18021" y="26024"/>
                    <a:pt x="18002" y="26018"/>
                  </a:cubicBezTo>
                  <a:cubicBezTo>
                    <a:pt x="18021" y="26018"/>
                    <a:pt x="18028" y="26018"/>
                    <a:pt x="18041" y="26024"/>
                  </a:cubicBezTo>
                  <a:close/>
                  <a:moveTo>
                    <a:pt x="23196" y="20584"/>
                  </a:moveTo>
                  <a:cubicBezTo>
                    <a:pt x="23151" y="20584"/>
                    <a:pt x="23099" y="20590"/>
                    <a:pt x="23054" y="20610"/>
                  </a:cubicBezTo>
                  <a:cubicBezTo>
                    <a:pt x="22833" y="20668"/>
                    <a:pt x="22613" y="20720"/>
                    <a:pt x="22392" y="20785"/>
                  </a:cubicBezTo>
                  <a:cubicBezTo>
                    <a:pt x="21569" y="21031"/>
                    <a:pt x="20784" y="21368"/>
                    <a:pt x="20045" y="21816"/>
                  </a:cubicBezTo>
                  <a:cubicBezTo>
                    <a:pt x="19474" y="22159"/>
                    <a:pt x="18942" y="22536"/>
                    <a:pt x="18436" y="22957"/>
                  </a:cubicBezTo>
                  <a:cubicBezTo>
                    <a:pt x="17269" y="23943"/>
                    <a:pt x="16283" y="25078"/>
                    <a:pt x="15447" y="26349"/>
                  </a:cubicBezTo>
                  <a:cubicBezTo>
                    <a:pt x="15434" y="26375"/>
                    <a:pt x="15414" y="26407"/>
                    <a:pt x="15402" y="26426"/>
                  </a:cubicBezTo>
                  <a:cubicBezTo>
                    <a:pt x="15389" y="26446"/>
                    <a:pt x="15402" y="26459"/>
                    <a:pt x="15414" y="26472"/>
                  </a:cubicBezTo>
                  <a:cubicBezTo>
                    <a:pt x="15479" y="26472"/>
                    <a:pt x="15544" y="26452"/>
                    <a:pt x="15609" y="26439"/>
                  </a:cubicBezTo>
                  <a:cubicBezTo>
                    <a:pt x="15628" y="26426"/>
                    <a:pt x="15648" y="26414"/>
                    <a:pt x="15661" y="26394"/>
                  </a:cubicBezTo>
                  <a:cubicBezTo>
                    <a:pt x="15680" y="26362"/>
                    <a:pt x="15706" y="26342"/>
                    <a:pt x="15732" y="26310"/>
                  </a:cubicBezTo>
                  <a:cubicBezTo>
                    <a:pt x="16102" y="25797"/>
                    <a:pt x="16504" y="25311"/>
                    <a:pt x="16932" y="24851"/>
                  </a:cubicBezTo>
                  <a:cubicBezTo>
                    <a:pt x="17743" y="23949"/>
                    <a:pt x="18631" y="23145"/>
                    <a:pt x="19623" y="22438"/>
                  </a:cubicBezTo>
                  <a:cubicBezTo>
                    <a:pt x="20687" y="21680"/>
                    <a:pt x="21834" y="21064"/>
                    <a:pt x="23086" y="20655"/>
                  </a:cubicBezTo>
                  <a:cubicBezTo>
                    <a:pt x="23118" y="20649"/>
                    <a:pt x="23157" y="20636"/>
                    <a:pt x="23190" y="20616"/>
                  </a:cubicBezTo>
                  <a:cubicBezTo>
                    <a:pt x="23196" y="20603"/>
                    <a:pt x="23196" y="20584"/>
                    <a:pt x="23196" y="20584"/>
                  </a:cubicBezTo>
                  <a:cubicBezTo>
                    <a:pt x="23216" y="20590"/>
                    <a:pt x="23229" y="20590"/>
                    <a:pt x="23255" y="20584"/>
                  </a:cubicBezTo>
                  <a:cubicBezTo>
                    <a:pt x="23261" y="20584"/>
                    <a:pt x="23268" y="20584"/>
                    <a:pt x="23268" y="20577"/>
                  </a:cubicBezTo>
                  <a:cubicBezTo>
                    <a:pt x="23268" y="20558"/>
                    <a:pt x="23261" y="20558"/>
                    <a:pt x="23255" y="20558"/>
                  </a:cubicBezTo>
                  <a:cubicBezTo>
                    <a:pt x="23229" y="20558"/>
                    <a:pt x="23216" y="20558"/>
                    <a:pt x="23196" y="20584"/>
                  </a:cubicBezTo>
                  <a:close/>
                  <a:moveTo>
                    <a:pt x="22969" y="20493"/>
                  </a:moveTo>
                  <a:cubicBezTo>
                    <a:pt x="22937" y="20493"/>
                    <a:pt x="22924" y="20486"/>
                    <a:pt x="22904" y="20486"/>
                  </a:cubicBezTo>
                  <a:lnTo>
                    <a:pt x="22807" y="20512"/>
                  </a:lnTo>
                  <a:cubicBezTo>
                    <a:pt x="22593" y="20545"/>
                    <a:pt x="22373" y="20590"/>
                    <a:pt x="22152" y="20642"/>
                  </a:cubicBezTo>
                  <a:cubicBezTo>
                    <a:pt x="21264" y="20843"/>
                    <a:pt x="20421" y="21174"/>
                    <a:pt x="19623" y="21621"/>
                  </a:cubicBezTo>
                  <a:cubicBezTo>
                    <a:pt x="18806" y="22075"/>
                    <a:pt x="18073" y="22646"/>
                    <a:pt x="17405" y="23294"/>
                  </a:cubicBezTo>
                  <a:cubicBezTo>
                    <a:pt x="16925" y="23755"/>
                    <a:pt x="16484" y="24254"/>
                    <a:pt x="16089" y="24786"/>
                  </a:cubicBezTo>
                  <a:cubicBezTo>
                    <a:pt x="15706" y="25285"/>
                    <a:pt x="15369" y="25810"/>
                    <a:pt x="15051" y="26362"/>
                  </a:cubicBezTo>
                  <a:cubicBezTo>
                    <a:pt x="15025" y="26414"/>
                    <a:pt x="14986" y="26452"/>
                    <a:pt x="14986" y="26511"/>
                  </a:cubicBezTo>
                  <a:cubicBezTo>
                    <a:pt x="14993" y="26517"/>
                    <a:pt x="15006" y="26524"/>
                    <a:pt x="15012" y="26524"/>
                  </a:cubicBezTo>
                  <a:cubicBezTo>
                    <a:pt x="15084" y="26524"/>
                    <a:pt x="15149" y="26504"/>
                    <a:pt x="15220" y="26491"/>
                  </a:cubicBezTo>
                  <a:cubicBezTo>
                    <a:pt x="15252" y="26446"/>
                    <a:pt x="15285" y="26394"/>
                    <a:pt x="15317" y="26342"/>
                  </a:cubicBezTo>
                  <a:cubicBezTo>
                    <a:pt x="15804" y="25583"/>
                    <a:pt x="16348" y="24870"/>
                    <a:pt x="16958" y="24209"/>
                  </a:cubicBezTo>
                  <a:cubicBezTo>
                    <a:pt x="17652" y="23443"/>
                    <a:pt x="18423" y="22756"/>
                    <a:pt x="19273" y="22166"/>
                  </a:cubicBezTo>
                  <a:cubicBezTo>
                    <a:pt x="20317" y="21433"/>
                    <a:pt x="21452" y="20895"/>
                    <a:pt x="22697" y="20571"/>
                  </a:cubicBezTo>
                  <a:cubicBezTo>
                    <a:pt x="22801" y="20551"/>
                    <a:pt x="22885" y="20538"/>
                    <a:pt x="22969" y="20493"/>
                  </a:cubicBezTo>
                  <a:close/>
                  <a:moveTo>
                    <a:pt x="14941" y="26971"/>
                  </a:moveTo>
                  <a:cubicBezTo>
                    <a:pt x="15006" y="26867"/>
                    <a:pt x="15058" y="26770"/>
                    <a:pt x="15116" y="26673"/>
                  </a:cubicBezTo>
                  <a:cubicBezTo>
                    <a:pt x="15123" y="26666"/>
                    <a:pt x="15123" y="26640"/>
                    <a:pt x="15116" y="26634"/>
                  </a:cubicBezTo>
                  <a:cubicBezTo>
                    <a:pt x="15116" y="26621"/>
                    <a:pt x="15103" y="26621"/>
                    <a:pt x="15084" y="26621"/>
                  </a:cubicBezTo>
                  <a:cubicBezTo>
                    <a:pt x="15019" y="26621"/>
                    <a:pt x="14954" y="26640"/>
                    <a:pt x="14896" y="26666"/>
                  </a:cubicBezTo>
                  <a:cubicBezTo>
                    <a:pt x="14844" y="26751"/>
                    <a:pt x="14798" y="26842"/>
                    <a:pt x="14753" y="26932"/>
                  </a:cubicBezTo>
                  <a:cubicBezTo>
                    <a:pt x="14740" y="26945"/>
                    <a:pt x="14734" y="26971"/>
                    <a:pt x="14727" y="26991"/>
                  </a:cubicBezTo>
                  <a:lnTo>
                    <a:pt x="14727" y="27004"/>
                  </a:lnTo>
                  <a:cubicBezTo>
                    <a:pt x="14734" y="27010"/>
                    <a:pt x="14740" y="27023"/>
                    <a:pt x="14753" y="27023"/>
                  </a:cubicBezTo>
                  <a:cubicBezTo>
                    <a:pt x="14811" y="27004"/>
                    <a:pt x="14863" y="26997"/>
                    <a:pt x="14941" y="26971"/>
                  </a:cubicBezTo>
                  <a:close/>
                  <a:moveTo>
                    <a:pt x="14623" y="27192"/>
                  </a:moveTo>
                  <a:cubicBezTo>
                    <a:pt x="14565" y="27289"/>
                    <a:pt x="14507" y="27399"/>
                    <a:pt x="14468" y="27516"/>
                  </a:cubicBezTo>
                  <a:lnTo>
                    <a:pt x="14468" y="27529"/>
                  </a:lnTo>
                  <a:cubicBezTo>
                    <a:pt x="14474" y="27548"/>
                    <a:pt x="14481" y="27548"/>
                    <a:pt x="14494" y="27542"/>
                  </a:cubicBezTo>
                  <a:lnTo>
                    <a:pt x="14617" y="27490"/>
                  </a:lnTo>
                  <a:cubicBezTo>
                    <a:pt x="14636" y="27484"/>
                    <a:pt x="14662" y="27458"/>
                    <a:pt x="14669" y="27445"/>
                  </a:cubicBezTo>
                  <a:cubicBezTo>
                    <a:pt x="14727" y="27347"/>
                    <a:pt x="14779" y="27257"/>
                    <a:pt x="14824" y="27159"/>
                  </a:cubicBezTo>
                  <a:lnTo>
                    <a:pt x="14824" y="27140"/>
                  </a:lnTo>
                  <a:cubicBezTo>
                    <a:pt x="14818" y="27133"/>
                    <a:pt x="14811" y="27127"/>
                    <a:pt x="14798" y="27133"/>
                  </a:cubicBezTo>
                  <a:cubicBezTo>
                    <a:pt x="14747" y="27140"/>
                    <a:pt x="14688" y="27159"/>
                    <a:pt x="14623" y="27192"/>
                  </a:cubicBezTo>
                  <a:close/>
                  <a:moveTo>
                    <a:pt x="15298" y="26589"/>
                  </a:moveTo>
                  <a:cubicBezTo>
                    <a:pt x="15233" y="26686"/>
                    <a:pt x="15175" y="26783"/>
                    <a:pt x="15123" y="26874"/>
                  </a:cubicBezTo>
                  <a:cubicBezTo>
                    <a:pt x="15123" y="26880"/>
                    <a:pt x="15123" y="26893"/>
                    <a:pt x="15136" y="26900"/>
                  </a:cubicBezTo>
                  <a:cubicBezTo>
                    <a:pt x="15136" y="26900"/>
                    <a:pt x="15142" y="26906"/>
                    <a:pt x="15149" y="26906"/>
                  </a:cubicBezTo>
                  <a:cubicBezTo>
                    <a:pt x="15200" y="26893"/>
                    <a:pt x="15252" y="26880"/>
                    <a:pt x="15304" y="26867"/>
                  </a:cubicBezTo>
                  <a:cubicBezTo>
                    <a:pt x="15317" y="26861"/>
                    <a:pt x="15343" y="26848"/>
                    <a:pt x="15350" y="26835"/>
                  </a:cubicBezTo>
                  <a:cubicBezTo>
                    <a:pt x="15408" y="26751"/>
                    <a:pt x="15466" y="26673"/>
                    <a:pt x="15512" y="26589"/>
                  </a:cubicBezTo>
                  <a:cubicBezTo>
                    <a:pt x="15512" y="26582"/>
                    <a:pt x="15512" y="26576"/>
                    <a:pt x="15505" y="26569"/>
                  </a:cubicBezTo>
                  <a:cubicBezTo>
                    <a:pt x="15505" y="26569"/>
                    <a:pt x="15499" y="26556"/>
                    <a:pt x="15492" y="26556"/>
                  </a:cubicBezTo>
                  <a:cubicBezTo>
                    <a:pt x="15434" y="26569"/>
                    <a:pt x="15369" y="26582"/>
                    <a:pt x="15298" y="26589"/>
                  </a:cubicBezTo>
                  <a:close/>
                  <a:moveTo>
                    <a:pt x="14552" y="27678"/>
                  </a:moveTo>
                  <a:cubicBezTo>
                    <a:pt x="14533" y="27672"/>
                    <a:pt x="14526" y="27659"/>
                    <a:pt x="14520" y="27659"/>
                  </a:cubicBezTo>
                  <a:cubicBezTo>
                    <a:pt x="14481" y="27672"/>
                    <a:pt x="14442" y="27685"/>
                    <a:pt x="14409" y="27704"/>
                  </a:cubicBezTo>
                  <a:cubicBezTo>
                    <a:pt x="14377" y="27717"/>
                    <a:pt x="14357" y="27743"/>
                    <a:pt x="14344" y="27769"/>
                  </a:cubicBezTo>
                  <a:cubicBezTo>
                    <a:pt x="14306" y="27853"/>
                    <a:pt x="14267" y="27944"/>
                    <a:pt x="14234" y="28035"/>
                  </a:cubicBezTo>
                  <a:lnTo>
                    <a:pt x="14234" y="28048"/>
                  </a:lnTo>
                  <a:cubicBezTo>
                    <a:pt x="14234" y="28061"/>
                    <a:pt x="14241" y="28067"/>
                    <a:pt x="14247" y="28074"/>
                  </a:cubicBezTo>
                  <a:lnTo>
                    <a:pt x="14267" y="28074"/>
                  </a:lnTo>
                  <a:cubicBezTo>
                    <a:pt x="14299" y="28061"/>
                    <a:pt x="14332" y="28041"/>
                    <a:pt x="14364" y="28015"/>
                  </a:cubicBezTo>
                  <a:cubicBezTo>
                    <a:pt x="14383" y="28002"/>
                    <a:pt x="14403" y="27983"/>
                    <a:pt x="14416" y="27963"/>
                  </a:cubicBezTo>
                  <a:cubicBezTo>
                    <a:pt x="14461" y="27873"/>
                    <a:pt x="14507" y="27775"/>
                    <a:pt x="14552" y="27678"/>
                  </a:cubicBezTo>
                  <a:close/>
                  <a:moveTo>
                    <a:pt x="14617" y="27853"/>
                  </a:moveTo>
                  <a:cubicBezTo>
                    <a:pt x="14669" y="27834"/>
                    <a:pt x="14727" y="27808"/>
                    <a:pt x="14760" y="27756"/>
                  </a:cubicBezTo>
                  <a:cubicBezTo>
                    <a:pt x="14818" y="27685"/>
                    <a:pt x="14863" y="27607"/>
                    <a:pt x="14896" y="27522"/>
                  </a:cubicBezTo>
                  <a:cubicBezTo>
                    <a:pt x="14896" y="27522"/>
                    <a:pt x="14896" y="27516"/>
                    <a:pt x="14889" y="27516"/>
                  </a:cubicBezTo>
                  <a:cubicBezTo>
                    <a:pt x="14889" y="27516"/>
                    <a:pt x="14883" y="27509"/>
                    <a:pt x="14876" y="27509"/>
                  </a:cubicBezTo>
                  <a:cubicBezTo>
                    <a:pt x="14824" y="27516"/>
                    <a:pt x="14785" y="27535"/>
                    <a:pt x="14747" y="27561"/>
                  </a:cubicBezTo>
                  <a:lnTo>
                    <a:pt x="14721" y="27587"/>
                  </a:lnTo>
                  <a:cubicBezTo>
                    <a:pt x="14669" y="27672"/>
                    <a:pt x="14623" y="27743"/>
                    <a:pt x="14597" y="27834"/>
                  </a:cubicBezTo>
                  <a:cubicBezTo>
                    <a:pt x="14597" y="27834"/>
                    <a:pt x="14604" y="27847"/>
                    <a:pt x="14617" y="27853"/>
                  </a:cubicBezTo>
                  <a:close/>
                  <a:moveTo>
                    <a:pt x="15246" y="27192"/>
                  </a:moveTo>
                  <a:cubicBezTo>
                    <a:pt x="15265" y="27198"/>
                    <a:pt x="15272" y="27205"/>
                    <a:pt x="15278" y="27205"/>
                  </a:cubicBezTo>
                  <a:cubicBezTo>
                    <a:pt x="15369" y="27185"/>
                    <a:pt x="15440" y="27153"/>
                    <a:pt x="15479" y="27068"/>
                  </a:cubicBezTo>
                  <a:cubicBezTo>
                    <a:pt x="15499" y="27036"/>
                    <a:pt x="15531" y="27010"/>
                    <a:pt x="15544" y="26978"/>
                  </a:cubicBezTo>
                  <a:cubicBezTo>
                    <a:pt x="15557" y="26965"/>
                    <a:pt x="15557" y="26945"/>
                    <a:pt x="15564" y="26932"/>
                  </a:cubicBezTo>
                  <a:cubicBezTo>
                    <a:pt x="15499" y="26913"/>
                    <a:pt x="15447" y="26958"/>
                    <a:pt x="15382" y="26965"/>
                  </a:cubicBezTo>
                  <a:cubicBezTo>
                    <a:pt x="15343" y="27036"/>
                    <a:pt x="15285" y="27107"/>
                    <a:pt x="15246" y="27192"/>
                  </a:cubicBezTo>
                  <a:close/>
                  <a:moveTo>
                    <a:pt x="15933" y="26673"/>
                  </a:moveTo>
                  <a:cubicBezTo>
                    <a:pt x="15985" y="26699"/>
                    <a:pt x="16018" y="26666"/>
                    <a:pt x="16056" y="26653"/>
                  </a:cubicBezTo>
                  <a:cubicBezTo>
                    <a:pt x="16082" y="26647"/>
                    <a:pt x="16108" y="26640"/>
                    <a:pt x="16128" y="26615"/>
                  </a:cubicBezTo>
                  <a:cubicBezTo>
                    <a:pt x="16180" y="26569"/>
                    <a:pt x="16219" y="26517"/>
                    <a:pt x="16257" y="26472"/>
                  </a:cubicBezTo>
                  <a:lnTo>
                    <a:pt x="16257" y="26452"/>
                  </a:lnTo>
                  <a:cubicBezTo>
                    <a:pt x="16251" y="26446"/>
                    <a:pt x="16245" y="26439"/>
                    <a:pt x="16238" y="26439"/>
                  </a:cubicBezTo>
                  <a:cubicBezTo>
                    <a:pt x="16186" y="26446"/>
                    <a:pt x="16141" y="26452"/>
                    <a:pt x="16095" y="26459"/>
                  </a:cubicBezTo>
                  <a:cubicBezTo>
                    <a:pt x="16043" y="26511"/>
                    <a:pt x="15998" y="26569"/>
                    <a:pt x="15959" y="26621"/>
                  </a:cubicBezTo>
                  <a:close/>
                  <a:moveTo>
                    <a:pt x="15006" y="27613"/>
                  </a:moveTo>
                  <a:cubicBezTo>
                    <a:pt x="15051" y="27594"/>
                    <a:pt x="15103" y="27574"/>
                    <a:pt x="15136" y="27522"/>
                  </a:cubicBezTo>
                  <a:cubicBezTo>
                    <a:pt x="15168" y="27471"/>
                    <a:pt x="15207" y="27425"/>
                    <a:pt x="15239" y="27373"/>
                  </a:cubicBezTo>
                  <a:cubicBezTo>
                    <a:pt x="15239" y="27367"/>
                    <a:pt x="15239" y="27360"/>
                    <a:pt x="15233" y="27354"/>
                  </a:cubicBezTo>
                  <a:lnTo>
                    <a:pt x="15213" y="27354"/>
                  </a:lnTo>
                  <a:cubicBezTo>
                    <a:pt x="15142" y="27367"/>
                    <a:pt x="15077" y="27406"/>
                    <a:pt x="15045" y="27490"/>
                  </a:cubicBezTo>
                  <a:cubicBezTo>
                    <a:pt x="15025" y="27522"/>
                    <a:pt x="15006" y="27555"/>
                    <a:pt x="14986" y="27587"/>
                  </a:cubicBezTo>
                  <a:lnTo>
                    <a:pt x="14986" y="27600"/>
                  </a:lnTo>
                  <a:cubicBezTo>
                    <a:pt x="14993" y="27607"/>
                    <a:pt x="15006" y="27613"/>
                    <a:pt x="15006" y="27613"/>
                  </a:cubicBezTo>
                  <a:close/>
                  <a:moveTo>
                    <a:pt x="15920" y="26835"/>
                  </a:moveTo>
                  <a:cubicBezTo>
                    <a:pt x="15901" y="26829"/>
                    <a:pt x="15894" y="26816"/>
                    <a:pt x="15888" y="26816"/>
                  </a:cubicBezTo>
                  <a:cubicBezTo>
                    <a:pt x="15823" y="26816"/>
                    <a:pt x="15771" y="26842"/>
                    <a:pt x="15732" y="26900"/>
                  </a:cubicBezTo>
                  <a:cubicBezTo>
                    <a:pt x="15706" y="26932"/>
                    <a:pt x="15687" y="26971"/>
                    <a:pt x="15661" y="27004"/>
                  </a:cubicBezTo>
                  <a:cubicBezTo>
                    <a:pt x="15654" y="27010"/>
                    <a:pt x="15654" y="27023"/>
                    <a:pt x="15661" y="27030"/>
                  </a:cubicBezTo>
                  <a:cubicBezTo>
                    <a:pt x="15791" y="27023"/>
                    <a:pt x="15855" y="26926"/>
                    <a:pt x="15920" y="26835"/>
                  </a:cubicBezTo>
                  <a:close/>
                  <a:moveTo>
                    <a:pt x="16614" y="26407"/>
                  </a:moveTo>
                  <a:lnTo>
                    <a:pt x="16608" y="26394"/>
                  </a:lnTo>
                  <a:cubicBezTo>
                    <a:pt x="16549" y="26388"/>
                    <a:pt x="16504" y="26388"/>
                    <a:pt x="16465" y="26426"/>
                  </a:cubicBezTo>
                  <a:cubicBezTo>
                    <a:pt x="16426" y="26459"/>
                    <a:pt x="16407" y="26491"/>
                    <a:pt x="16374" y="26524"/>
                  </a:cubicBezTo>
                  <a:cubicBezTo>
                    <a:pt x="16368" y="26537"/>
                    <a:pt x="16374" y="26543"/>
                    <a:pt x="16374" y="26550"/>
                  </a:cubicBezTo>
                  <a:cubicBezTo>
                    <a:pt x="16374" y="26550"/>
                    <a:pt x="16381" y="26556"/>
                    <a:pt x="16387" y="26556"/>
                  </a:cubicBezTo>
                  <a:cubicBezTo>
                    <a:pt x="16426" y="26556"/>
                    <a:pt x="16478" y="26550"/>
                    <a:pt x="16510" y="26517"/>
                  </a:cubicBezTo>
                  <a:cubicBezTo>
                    <a:pt x="16549" y="26485"/>
                    <a:pt x="16582" y="26452"/>
                    <a:pt x="16614" y="26420"/>
                  </a:cubicBezTo>
                  <a:close/>
                  <a:moveTo>
                    <a:pt x="14163" y="28742"/>
                  </a:moveTo>
                  <a:cubicBezTo>
                    <a:pt x="14150" y="28761"/>
                    <a:pt x="14150" y="28774"/>
                    <a:pt x="14143" y="28780"/>
                  </a:cubicBezTo>
                  <a:cubicBezTo>
                    <a:pt x="14143" y="28787"/>
                    <a:pt x="14143" y="28787"/>
                    <a:pt x="14150" y="28793"/>
                  </a:cubicBezTo>
                  <a:lnTo>
                    <a:pt x="14163" y="28793"/>
                  </a:lnTo>
                  <a:cubicBezTo>
                    <a:pt x="14208" y="28774"/>
                    <a:pt x="14234" y="28716"/>
                    <a:pt x="14260" y="28664"/>
                  </a:cubicBezTo>
                  <a:cubicBezTo>
                    <a:pt x="14273" y="28644"/>
                    <a:pt x="14299" y="28618"/>
                    <a:pt x="14293" y="28579"/>
                  </a:cubicBezTo>
                  <a:lnTo>
                    <a:pt x="14280" y="28566"/>
                  </a:lnTo>
                  <a:cubicBezTo>
                    <a:pt x="14247" y="28579"/>
                    <a:pt x="14228" y="28599"/>
                    <a:pt x="14208" y="28625"/>
                  </a:cubicBezTo>
                  <a:cubicBezTo>
                    <a:pt x="14182" y="28664"/>
                    <a:pt x="14176" y="28709"/>
                    <a:pt x="14163" y="28742"/>
                  </a:cubicBezTo>
                  <a:close/>
                  <a:moveTo>
                    <a:pt x="14909" y="27853"/>
                  </a:moveTo>
                  <a:lnTo>
                    <a:pt x="14909" y="27834"/>
                  </a:lnTo>
                  <a:cubicBezTo>
                    <a:pt x="14909" y="27821"/>
                    <a:pt x="14889" y="27834"/>
                    <a:pt x="14883" y="27834"/>
                  </a:cubicBezTo>
                  <a:cubicBezTo>
                    <a:pt x="14850" y="27840"/>
                    <a:pt x="14824" y="27860"/>
                    <a:pt x="14805" y="27886"/>
                  </a:cubicBezTo>
                  <a:cubicBezTo>
                    <a:pt x="14785" y="27931"/>
                    <a:pt x="14766" y="27957"/>
                    <a:pt x="14740" y="28002"/>
                  </a:cubicBezTo>
                  <a:lnTo>
                    <a:pt x="14740" y="28015"/>
                  </a:lnTo>
                  <a:cubicBezTo>
                    <a:pt x="14753" y="28015"/>
                    <a:pt x="14766" y="28022"/>
                    <a:pt x="14772" y="28015"/>
                  </a:cubicBezTo>
                  <a:cubicBezTo>
                    <a:pt x="14831" y="27976"/>
                    <a:pt x="14863" y="27911"/>
                    <a:pt x="14909" y="27853"/>
                  </a:cubicBezTo>
                  <a:close/>
                  <a:moveTo>
                    <a:pt x="16251" y="26738"/>
                  </a:moveTo>
                  <a:cubicBezTo>
                    <a:pt x="16212" y="26718"/>
                    <a:pt x="16212" y="26718"/>
                    <a:pt x="16193" y="26725"/>
                  </a:cubicBezTo>
                  <a:cubicBezTo>
                    <a:pt x="16154" y="26744"/>
                    <a:pt x="16121" y="26777"/>
                    <a:pt x="16095" y="26809"/>
                  </a:cubicBezTo>
                  <a:cubicBezTo>
                    <a:pt x="16089" y="26816"/>
                    <a:pt x="16089" y="26822"/>
                    <a:pt x="16089" y="26835"/>
                  </a:cubicBezTo>
                  <a:cubicBezTo>
                    <a:pt x="16089" y="26842"/>
                    <a:pt x="16121" y="26848"/>
                    <a:pt x="16128" y="26842"/>
                  </a:cubicBezTo>
                  <a:cubicBezTo>
                    <a:pt x="16180" y="26816"/>
                    <a:pt x="16219" y="26783"/>
                    <a:pt x="16251" y="26738"/>
                  </a:cubicBezTo>
                  <a:close/>
                  <a:moveTo>
                    <a:pt x="15564" y="27231"/>
                  </a:moveTo>
                  <a:cubicBezTo>
                    <a:pt x="15538" y="27205"/>
                    <a:pt x="15525" y="27218"/>
                    <a:pt x="15505" y="27231"/>
                  </a:cubicBezTo>
                  <a:cubicBezTo>
                    <a:pt x="15460" y="27257"/>
                    <a:pt x="15427" y="27302"/>
                    <a:pt x="15402" y="27354"/>
                  </a:cubicBezTo>
                  <a:lnTo>
                    <a:pt x="15402" y="27367"/>
                  </a:lnTo>
                  <a:cubicBezTo>
                    <a:pt x="15408" y="27367"/>
                    <a:pt x="15427" y="27380"/>
                    <a:pt x="15434" y="27380"/>
                  </a:cubicBezTo>
                  <a:cubicBezTo>
                    <a:pt x="15492" y="27334"/>
                    <a:pt x="15531" y="27289"/>
                    <a:pt x="15564" y="27231"/>
                  </a:cubicBezTo>
                  <a:close/>
                  <a:moveTo>
                    <a:pt x="16964" y="26349"/>
                  </a:moveTo>
                  <a:cubicBezTo>
                    <a:pt x="16958" y="26342"/>
                    <a:pt x="16951" y="26329"/>
                    <a:pt x="16938" y="26329"/>
                  </a:cubicBezTo>
                  <a:cubicBezTo>
                    <a:pt x="16887" y="26323"/>
                    <a:pt x="16841" y="26362"/>
                    <a:pt x="16809" y="26407"/>
                  </a:cubicBezTo>
                  <a:lnTo>
                    <a:pt x="16809" y="26420"/>
                  </a:lnTo>
                  <a:cubicBezTo>
                    <a:pt x="16809" y="26426"/>
                    <a:pt x="16822" y="26426"/>
                    <a:pt x="16828" y="26426"/>
                  </a:cubicBezTo>
                  <a:cubicBezTo>
                    <a:pt x="16880" y="26426"/>
                    <a:pt x="16925" y="26394"/>
                    <a:pt x="16964" y="26355"/>
                  </a:cubicBezTo>
                  <a:cubicBezTo>
                    <a:pt x="16958" y="26355"/>
                    <a:pt x="16958" y="26349"/>
                    <a:pt x="16964" y="26349"/>
                  </a:cubicBezTo>
                  <a:close/>
                  <a:moveTo>
                    <a:pt x="23391" y="20538"/>
                  </a:moveTo>
                  <a:cubicBezTo>
                    <a:pt x="23384" y="20538"/>
                    <a:pt x="23384" y="20525"/>
                    <a:pt x="23378" y="20525"/>
                  </a:cubicBezTo>
                  <a:cubicBezTo>
                    <a:pt x="23358" y="20525"/>
                    <a:pt x="23358" y="20538"/>
                    <a:pt x="23371" y="20545"/>
                  </a:cubicBezTo>
                  <a:lnTo>
                    <a:pt x="23384" y="20545"/>
                  </a:lnTo>
                  <a:cubicBezTo>
                    <a:pt x="23391" y="20545"/>
                    <a:pt x="23391" y="20538"/>
                    <a:pt x="23391" y="20538"/>
                  </a:cubicBezTo>
                  <a:close/>
                  <a:moveTo>
                    <a:pt x="12749" y="32697"/>
                  </a:moveTo>
                  <a:lnTo>
                    <a:pt x="12743" y="32684"/>
                  </a:lnTo>
                  <a:lnTo>
                    <a:pt x="12736" y="32704"/>
                  </a:lnTo>
                  <a:close/>
                  <a:moveTo>
                    <a:pt x="13981" y="29183"/>
                  </a:moveTo>
                  <a:lnTo>
                    <a:pt x="13981" y="29183"/>
                  </a:lnTo>
                  <a:lnTo>
                    <a:pt x="13988" y="2918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92" name="Google Shape;692;p31"/>
          <p:cNvGrpSpPr/>
          <p:nvPr/>
        </p:nvGrpSpPr>
        <p:grpSpPr>
          <a:xfrm rot="-953304" flipH="1">
            <a:off x="4981170" y="-1511162"/>
            <a:ext cx="5555740" cy="10405276"/>
            <a:chOff x="5360459" y="-1563744"/>
            <a:chExt cx="4866568" cy="9114536"/>
          </a:xfrm>
        </p:grpSpPr>
        <p:sp>
          <p:nvSpPr>
            <p:cNvPr id="693" name="Google Shape;693;p31"/>
            <p:cNvSpPr/>
            <p:nvPr/>
          </p:nvSpPr>
          <p:spPr>
            <a:xfrm rot="-8718853" flipH="1">
              <a:off x="6466024" y="-1072905"/>
              <a:ext cx="2926406" cy="3847090"/>
            </a:xfrm>
            <a:custGeom>
              <a:avLst/>
              <a:gdLst/>
              <a:ahLst/>
              <a:cxnLst/>
              <a:rect l="l" t="t" r="r" b="b"/>
              <a:pathLst>
                <a:path w="39817" h="49500" extrusionOk="0">
                  <a:moveTo>
                    <a:pt x="2490" y="49499"/>
                  </a:moveTo>
                  <a:cubicBezTo>
                    <a:pt x="2464" y="49480"/>
                    <a:pt x="2432" y="49473"/>
                    <a:pt x="2399" y="49467"/>
                  </a:cubicBezTo>
                  <a:cubicBezTo>
                    <a:pt x="2309" y="49461"/>
                    <a:pt x="2231" y="49441"/>
                    <a:pt x="2140" y="49435"/>
                  </a:cubicBezTo>
                  <a:cubicBezTo>
                    <a:pt x="1881" y="49402"/>
                    <a:pt x="1628" y="49350"/>
                    <a:pt x="1375" y="49279"/>
                  </a:cubicBezTo>
                  <a:cubicBezTo>
                    <a:pt x="1362" y="49272"/>
                    <a:pt x="1342" y="49272"/>
                    <a:pt x="1330" y="49266"/>
                  </a:cubicBezTo>
                  <a:cubicBezTo>
                    <a:pt x="1310" y="49253"/>
                    <a:pt x="1297" y="49234"/>
                    <a:pt x="1297" y="49214"/>
                  </a:cubicBezTo>
                  <a:cubicBezTo>
                    <a:pt x="1297" y="49201"/>
                    <a:pt x="1323" y="49175"/>
                    <a:pt x="1342" y="49175"/>
                  </a:cubicBezTo>
                  <a:cubicBezTo>
                    <a:pt x="1375" y="49182"/>
                    <a:pt x="1407" y="49182"/>
                    <a:pt x="1440" y="49188"/>
                  </a:cubicBezTo>
                  <a:cubicBezTo>
                    <a:pt x="1660" y="49253"/>
                    <a:pt x="1887" y="49298"/>
                    <a:pt x="2114" y="49331"/>
                  </a:cubicBezTo>
                  <a:cubicBezTo>
                    <a:pt x="2367" y="49370"/>
                    <a:pt x="2607" y="49376"/>
                    <a:pt x="2860" y="49376"/>
                  </a:cubicBezTo>
                  <a:cubicBezTo>
                    <a:pt x="3119" y="49376"/>
                    <a:pt x="3372" y="49363"/>
                    <a:pt x="3625" y="49331"/>
                  </a:cubicBezTo>
                  <a:cubicBezTo>
                    <a:pt x="4053" y="49272"/>
                    <a:pt x="4475" y="49169"/>
                    <a:pt x="4890" y="49026"/>
                  </a:cubicBezTo>
                  <a:cubicBezTo>
                    <a:pt x="5590" y="48786"/>
                    <a:pt x="6251" y="48429"/>
                    <a:pt x="6855" y="47988"/>
                  </a:cubicBezTo>
                  <a:cubicBezTo>
                    <a:pt x="7516" y="47522"/>
                    <a:pt x="8100" y="46977"/>
                    <a:pt x="8618" y="46367"/>
                  </a:cubicBezTo>
                  <a:cubicBezTo>
                    <a:pt x="9332" y="45544"/>
                    <a:pt x="9915" y="44629"/>
                    <a:pt x="10382" y="43637"/>
                  </a:cubicBezTo>
                  <a:cubicBezTo>
                    <a:pt x="10758" y="42852"/>
                    <a:pt x="11057" y="42035"/>
                    <a:pt x="11297" y="41199"/>
                  </a:cubicBezTo>
                  <a:cubicBezTo>
                    <a:pt x="11472" y="40622"/>
                    <a:pt x="11608" y="40032"/>
                    <a:pt x="11731" y="39441"/>
                  </a:cubicBezTo>
                  <a:cubicBezTo>
                    <a:pt x="11815" y="39001"/>
                    <a:pt x="11900" y="38553"/>
                    <a:pt x="11978" y="38112"/>
                  </a:cubicBezTo>
                  <a:cubicBezTo>
                    <a:pt x="12042" y="37736"/>
                    <a:pt x="12101" y="37353"/>
                    <a:pt x="12159" y="36984"/>
                  </a:cubicBezTo>
                  <a:cubicBezTo>
                    <a:pt x="12205" y="36640"/>
                    <a:pt x="12263" y="36303"/>
                    <a:pt x="12315" y="35972"/>
                  </a:cubicBezTo>
                  <a:cubicBezTo>
                    <a:pt x="12354" y="35700"/>
                    <a:pt x="12386" y="35434"/>
                    <a:pt x="12425" y="35162"/>
                  </a:cubicBezTo>
                  <a:cubicBezTo>
                    <a:pt x="12464" y="34902"/>
                    <a:pt x="12496" y="34643"/>
                    <a:pt x="12542" y="34390"/>
                  </a:cubicBezTo>
                  <a:cubicBezTo>
                    <a:pt x="12548" y="34331"/>
                    <a:pt x="12555" y="34267"/>
                    <a:pt x="12561" y="34208"/>
                  </a:cubicBezTo>
                  <a:cubicBezTo>
                    <a:pt x="12561" y="34176"/>
                    <a:pt x="12587" y="34156"/>
                    <a:pt x="12561" y="34124"/>
                  </a:cubicBezTo>
                  <a:cubicBezTo>
                    <a:pt x="12548" y="34156"/>
                    <a:pt x="12555" y="34182"/>
                    <a:pt x="12574" y="34208"/>
                  </a:cubicBezTo>
                  <a:cubicBezTo>
                    <a:pt x="12548" y="34221"/>
                    <a:pt x="12529" y="34228"/>
                    <a:pt x="12522" y="34254"/>
                  </a:cubicBezTo>
                  <a:cubicBezTo>
                    <a:pt x="12496" y="34338"/>
                    <a:pt x="12483" y="34429"/>
                    <a:pt x="12457" y="34520"/>
                  </a:cubicBezTo>
                  <a:lnTo>
                    <a:pt x="12094" y="36173"/>
                  </a:lnTo>
                  <a:cubicBezTo>
                    <a:pt x="11880" y="37113"/>
                    <a:pt x="11653" y="38047"/>
                    <a:pt x="11381" y="38968"/>
                  </a:cubicBezTo>
                  <a:cubicBezTo>
                    <a:pt x="11115" y="39869"/>
                    <a:pt x="10797" y="40745"/>
                    <a:pt x="10408" y="41594"/>
                  </a:cubicBezTo>
                  <a:cubicBezTo>
                    <a:pt x="9967" y="42548"/>
                    <a:pt x="9442" y="43462"/>
                    <a:pt x="8813" y="44299"/>
                  </a:cubicBezTo>
                  <a:cubicBezTo>
                    <a:pt x="8346" y="44921"/>
                    <a:pt x="7827" y="45492"/>
                    <a:pt x="7257" y="46011"/>
                  </a:cubicBezTo>
                  <a:cubicBezTo>
                    <a:pt x="6647" y="46555"/>
                    <a:pt x="5992" y="47016"/>
                    <a:pt x="5259" y="47392"/>
                  </a:cubicBezTo>
                  <a:cubicBezTo>
                    <a:pt x="4760" y="47645"/>
                    <a:pt x="4241" y="47846"/>
                    <a:pt x="3696" y="47982"/>
                  </a:cubicBezTo>
                  <a:cubicBezTo>
                    <a:pt x="3385" y="48053"/>
                    <a:pt x="3074" y="48112"/>
                    <a:pt x="2750" y="48138"/>
                  </a:cubicBezTo>
                  <a:cubicBezTo>
                    <a:pt x="2542" y="48151"/>
                    <a:pt x="2335" y="48157"/>
                    <a:pt x="2134" y="48157"/>
                  </a:cubicBezTo>
                  <a:cubicBezTo>
                    <a:pt x="1842" y="48151"/>
                    <a:pt x="1550" y="48118"/>
                    <a:pt x="1258" y="48060"/>
                  </a:cubicBezTo>
                  <a:cubicBezTo>
                    <a:pt x="1239" y="48060"/>
                    <a:pt x="1226" y="48053"/>
                    <a:pt x="1213" y="48040"/>
                  </a:cubicBezTo>
                  <a:cubicBezTo>
                    <a:pt x="1200" y="48027"/>
                    <a:pt x="1193" y="48014"/>
                    <a:pt x="1200" y="47995"/>
                  </a:cubicBezTo>
                  <a:cubicBezTo>
                    <a:pt x="1206" y="47982"/>
                    <a:pt x="1213" y="47963"/>
                    <a:pt x="1232" y="47963"/>
                  </a:cubicBezTo>
                  <a:lnTo>
                    <a:pt x="1297" y="47963"/>
                  </a:lnTo>
                  <a:cubicBezTo>
                    <a:pt x="1401" y="47982"/>
                    <a:pt x="1505" y="47995"/>
                    <a:pt x="1621" y="48014"/>
                  </a:cubicBezTo>
                  <a:cubicBezTo>
                    <a:pt x="1959" y="48060"/>
                    <a:pt x="2302" y="48079"/>
                    <a:pt x="2639" y="48047"/>
                  </a:cubicBezTo>
                  <a:cubicBezTo>
                    <a:pt x="2847" y="48027"/>
                    <a:pt x="3041" y="48008"/>
                    <a:pt x="3243" y="47975"/>
                  </a:cubicBezTo>
                  <a:cubicBezTo>
                    <a:pt x="3671" y="47898"/>
                    <a:pt x="4092" y="47787"/>
                    <a:pt x="4501" y="47625"/>
                  </a:cubicBezTo>
                  <a:cubicBezTo>
                    <a:pt x="5149" y="47372"/>
                    <a:pt x="5746" y="47042"/>
                    <a:pt x="6316" y="46633"/>
                  </a:cubicBezTo>
                  <a:cubicBezTo>
                    <a:pt x="7010" y="46140"/>
                    <a:pt x="7626" y="45557"/>
                    <a:pt x="8177" y="44915"/>
                  </a:cubicBezTo>
                  <a:cubicBezTo>
                    <a:pt x="8910" y="44072"/>
                    <a:pt x="9513" y="43151"/>
                    <a:pt x="10026" y="42159"/>
                  </a:cubicBezTo>
                  <a:cubicBezTo>
                    <a:pt x="10441" y="41361"/>
                    <a:pt x="10778" y="40524"/>
                    <a:pt x="11070" y="39662"/>
                  </a:cubicBezTo>
                  <a:cubicBezTo>
                    <a:pt x="11284" y="39033"/>
                    <a:pt x="11459" y="38397"/>
                    <a:pt x="11634" y="37762"/>
                  </a:cubicBezTo>
                  <a:cubicBezTo>
                    <a:pt x="11828" y="37016"/>
                    <a:pt x="11991" y="36270"/>
                    <a:pt x="12159" y="35525"/>
                  </a:cubicBezTo>
                  <a:cubicBezTo>
                    <a:pt x="12347" y="34682"/>
                    <a:pt x="12522" y="33839"/>
                    <a:pt x="12723" y="32996"/>
                  </a:cubicBezTo>
                  <a:cubicBezTo>
                    <a:pt x="12736" y="32950"/>
                    <a:pt x="12743" y="32905"/>
                    <a:pt x="12743" y="32866"/>
                  </a:cubicBezTo>
                  <a:cubicBezTo>
                    <a:pt x="12749" y="32846"/>
                    <a:pt x="12756" y="32840"/>
                    <a:pt x="12756" y="32820"/>
                  </a:cubicBezTo>
                  <a:cubicBezTo>
                    <a:pt x="12769" y="32808"/>
                    <a:pt x="12756" y="32801"/>
                    <a:pt x="12749" y="32801"/>
                  </a:cubicBezTo>
                  <a:cubicBezTo>
                    <a:pt x="12743" y="32801"/>
                    <a:pt x="12736" y="32814"/>
                    <a:pt x="12736" y="32820"/>
                  </a:cubicBezTo>
                  <a:cubicBezTo>
                    <a:pt x="12736" y="32840"/>
                    <a:pt x="12743" y="32853"/>
                    <a:pt x="12743" y="32872"/>
                  </a:cubicBezTo>
                  <a:cubicBezTo>
                    <a:pt x="12736" y="32872"/>
                    <a:pt x="12717" y="32872"/>
                    <a:pt x="12717" y="32879"/>
                  </a:cubicBezTo>
                  <a:cubicBezTo>
                    <a:pt x="12704" y="32931"/>
                    <a:pt x="12678" y="32970"/>
                    <a:pt x="12671" y="33015"/>
                  </a:cubicBezTo>
                  <a:cubicBezTo>
                    <a:pt x="12496" y="33560"/>
                    <a:pt x="12321" y="34104"/>
                    <a:pt x="12153" y="34649"/>
                  </a:cubicBezTo>
                  <a:cubicBezTo>
                    <a:pt x="11900" y="35447"/>
                    <a:pt x="11647" y="36251"/>
                    <a:pt x="11361" y="37049"/>
                  </a:cubicBezTo>
                  <a:cubicBezTo>
                    <a:pt x="11070" y="37879"/>
                    <a:pt x="10758" y="38702"/>
                    <a:pt x="10382" y="39493"/>
                  </a:cubicBezTo>
                  <a:cubicBezTo>
                    <a:pt x="9915" y="40518"/>
                    <a:pt x="9351" y="41497"/>
                    <a:pt x="8696" y="42412"/>
                  </a:cubicBezTo>
                  <a:cubicBezTo>
                    <a:pt x="8268" y="43015"/>
                    <a:pt x="7795" y="43572"/>
                    <a:pt x="7289" y="44098"/>
                  </a:cubicBezTo>
                  <a:cubicBezTo>
                    <a:pt x="6628" y="44766"/>
                    <a:pt x="5901" y="45356"/>
                    <a:pt x="5097" y="45836"/>
                  </a:cubicBezTo>
                  <a:cubicBezTo>
                    <a:pt x="4578" y="46140"/>
                    <a:pt x="4034" y="46393"/>
                    <a:pt x="3450" y="46581"/>
                  </a:cubicBezTo>
                  <a:cubicBezTo>
                    <a:pt x="3113" y="46685"/>
                    <a:pt x="2769" y="46763"/>
                    <a:pt x="2425" y="46815"/>
                  </a:cubicBezTo>
                  <a:cubicBezTo>
                    <a:pt x="2023" y="46873"/>
                    <a:pt x="1628" y="46873"/>
                    <a:pt x="1232" y="46847"/>
                  </a:cubicBezTo>
                  <a:cubicBezTo>
                    <a:pt x="1193" y="46847"/>
                    <a:pt x="1141" y="46828"/>
                    <a:pt x="1103" y="46821"/>
                  </a:cubicBezTo>
                  <a:cubicBezTo>
                    <a:pt x="1083" y="46821"/>
                    <a:pt x="1064" y="46789"/>
                    <a:pt x="1070" y="46776"/>
                  </a:cubicBezTo>
                  <a:cubicBezTo>
                    <a:pt x="1070" y="46756"/>
                    <a:pt x="1103" y="46730"/>
                    <a:pt x="1116" y="46730"/>
                  </a:cubicBezTo>
                  <a:cubicBezTo>
                    <a:pt x="1141" y="46730"/>
                    <a:pt x="1174" y="46730"/>
                    <a:pt x="1200" y="46743"/>
                  </a:cubicBezTo>
                  <a:cubicBezTo>
                    <a:pt x="1498" y="46776"/>
                    <a:pt x="1796" y="46776"/>
                    <a:pt x="2101" y="46750"/>
                  </a:cubicBezTo>
                  <a:cubicBezTo>
                    <a:pt x="2594" y="46711"/>
                    <a:pt x="3074" y="46607"/>
                    <a:pt x="3547" y="46445"/>
                  </a:cubicBezTo>
                  <a:cubicBezTo>
                    <a:pt x="4189" y="46231"/>
                    <a:pt x="4779" y="45933"/>
                    <a:pt x="5350" y="45570"/>
                  </a:cubicBezTo>
                  <a:cubicBezTo>
                    <a:pt x="5966" y="45168"/>
                    <a:pt x="6530" y="44701"/>
                    <a:pt x="7049" y="44182"/>
                  </a:cubicBezTo>
                  <a:cubicBezTo>
                    <a:pt x="7756" y="43482"/>
                    <a:pt x="8366" y="42723"/>
                    <a:pt x="8917" y="41906"/>
                  </a:cubicBezTo>
                  <a:cubicBezTo>
                    <a:pt x="9513" y="41011"/>
                    <a:pt x="10019" y="40071"/>
                    <a:pt x="10454" y="39091"/>
                  </a:cubicBezTo>
                  <a:cubicBezTo>
                    <a:pt x="10771" y="38378"/>
                    <a:pt x="11050" y="37645"/>
                    <a:pt x="11310" y="36899"/>
                  </a:cubicBezTo>
                  <a:cubicBezTo>
                    <a:pt x="11575" y="36128"/>
                    <a:pt x="11815" y="35350"/>
                    <a:pt x="12062" y="34571"/>
                  </a:cubicBezTo>
                  <a:cubicBezTo>
                    <a:pt x="12302" y="33793"/>
                    <a:pt x="12548" y="33015"/>
                    <a:pt x="12808" y="32250"/>
                  </a:cubicBezTo>
                  <a:cubicBezTo>
                    <a:pt x="12885" y="32010"/>
                    <a:pt x="12970" y="31783"/>
                    <a:pt x="13048" y="31556"/>
                  </a:cubicBezTo>
                  <a:cubicBezTo>
                    <a:pt x="13067" y="31517"/>
                    <a:pt x="13067" y="31485"/>
                    <a:pt x="13060" y="31446"/>
                  </a:cubicBezTo>
                  <a:cubicBezTo>
                    <a:pt x="13067" y="31439"/>
                    <a:pt x="13073" y="31446"/>
                    <a:pt x="13067" y="31452"/>
                  </a:cubicBezTo>
                  <a:lnTo>
                    <a:pt x="13067" y="31446"/>
                  </a:lnTo>
                  <a:cubicBezTo>
                    <a:pt x="12950" y="31705"/>
                    <a:pt x="12834" y="31958"/>
                    <a:pt x="12717" y="32217"/>
                  </a:cubicBezTo>
                  <a:cubicBezTo>
                    <a:pt x="12393" y="32976"/>
                    <a:pt x="12062" y="33728"/>
                    <a:pt x="11738" y="34494"/>
                  </a:cubicBezTo>
                  <a:cubicBezTo>
                    <a:pt x="11407" y="35265"/>
                    <a:pt x="11083" y="36030"/>
                    <a:pt x="10726" y="36789"/>
                  </a:cubicBezTo>
                  <a:cubicBezTo>
                    <a:pt x="10350" y="37574"/>
                    <a:pt x="9954" y="38346"/>
                    <a:pt x="9507" y="39098"/>
                  </a:cubicBezTo>
                  <a:cubicBezTo>
                    <a:pt x="9020" y="39908"/>
                    <a:pt x="8495" y="40687"/>
                    <a:pt x="7912" y="41413"/>
                  </a:cubicBezTo>
                  <a:cubicBezTo>
                    <a:pt x="7386" y="42074"/>
                    <a:pt x="6816" y="42690"/>
                    <a:pt x="6193" y="43248"/>
                  </a:cubicBezTo>
                  <a:cubicBezTo>
                    <a:pt x="5635" y="43754"/>
                    <a:pt x="5032" y="44201"/>
                    <a:pt x="4390" y="44584"/>
                  </a:cubicBezTo>
                  <a:cubicBezTo>
                    <a:pt x="3872" y="44895"/>
                    <a:pt x="3333" y="45155"/>
                    <a:pt x="2756" y="45336"/>
                  </a:cubicBezTo>
                  <a:cubicBezTo>
                    <a:pt x="2412" y="45446"/>
                    <a:pt x="2075" y="45524"/>
                    <a:pt x="1725" y="45576"/>
                  </a:cubicBezTo>
                  <a:cubicBezTo>
                    <a:pt x="1505" y="45609"/>
                    <a:pt x="1297" y="45622"/>
                    <a:pt x="1077" y="45615"/>
                  </a:cubicBezTo>
                  <a:cubicBezTo>
                    <a:pt x="1051" y="45615"/>
                    <a:pt x="1018" y="45615"/>
                    <a:pt x="999" y="45609"/>
                  </a:cubicBezTo>
                  <a:cubicBezTo>
                    <a:pt x="979" y="45609"/>
                    <a:pt x="966" y="45589"/>
                    <a:pt x="966" y="45576"/>
                  </a:cubicBezTo>
                  <a:cubicBezTo>
                    <a:pt x="966" y="45557"/>
                    <a:pt x="979" y="45524"/>
                    <a:pt x="986" y="45518"/>
                  </a:cubicBezTo>
                  <a:cubicBezTo>
                    <a:pt x="1018" y="45518"/>
                    <a:pt x="1051" y="45511"/>
                    <a:pt x="1083" y="45511"/>
                  </a:cubicBezTo>
                  <a:cubicBezTo>
                    <a:pt x="1278" y="45511"/>
                    <a:pt x="1466" y="45492"/>
                    <a:pt x="1654" y="45466"/>
                  </a:cubicBezTo>
                  <a:cubicBezTo>
                    <a:pt x="1894" y="45433"/>
                    <a:pt x="2140" y="45388"/>
                    <a:pt x="2374" y="45330"/>
                  </a:cubicBezTo>
                  <a:cubicBezTo>
                    <a:pt x="3080" y="45142"/>
                    <a:pt x="3735" y="44850"/>
                    <a:pt x="4358" y="44487"/>
                  </a:cubicBezTo>
                  <a:cubicBezTo>
                    <a:pt x="4955" y="44136"/>
                    <a:pt x="5493" y="43728"/>
                    <a:pt x="6012" y="43274"/>
                  </a:cubicBezTo>
                  <a:cubicBezTo>
                    <a:pt x="6550" y="42794"/>
                    <a:pt x="7043" y="42275"/>
                    <a:pt x="7503" y="41724"/>
                  </a:cubicBezTo>
                  <a:cubicBezTo>
                    <a:pt x="8366" y="40713"/>
                    <a:pt x="9105" y="39617"/>
                    <a:pt x="9753" y="38462"/>
                  </a:cubicBezTo>
                  <a:cubicBezTo>
                    <a:pt x="10175" y="37717"/>
                    <a:pt x="10544" y="36958"/>
                    <a:pt x="10895" y="36180"/>
                  </a:cubicBezTo>
                  <a:cubicBezTo>
                    <a:pt x="11232" y="35427"/>
                    <a:pt x="11550" y="34662"/>
                    <a:pt x="11867" y="33903"/>
                  </a:cubicBezTo>
                  <a:cubicBezTo>
                    <a:pt x="12166" y="33190"/>
                    <a:pt x="12457" y="32477"/>
                    <a:pt x="12782" y="31776"/>
                  </a:cubicBezTo>
                  <a:cubicBezTo>
                    <a:pt x="12918" y="31478"/>
                    <a:pt x="13067" y="31180"/>
                    <a:pt x="13210" y="30875"/>
                  </a:cubicBezTo>
                  <a:cubicBezTo>
                    <a:pt x="13262" y="30778"/>
                    <a:pt x="13287" y="30681"/>
                    <a:pt x="13300" y="30583"/>
                  </a:cubicBezTo>
                  <a:cubicBezTo>
                    <a:pt x="13300" y="30577"/>
                    <a:pt x="13294" y="30570"/>
                    <a:pt x="13294" y="30570"/>
                  </a:cubicBezTo>
                  <a:cubicBezTo>
                    <a:pt x="13287" y="30570"/>
                    <a:pt x="13268" y="30570"/>
                    <a:pt x="13268" y="30577"/>
                  </a:cubicBezTo>
                  <a:cubicBezTo>
                    <a:pt x="13236" y="30616"/>
                    <a:pt x="13203" y="30668"/>
                    <a:pt x="13177" y="30713"/>
                  </a:cubicBezTo>
                  <a:cubicBezTo>
                    <a:pt x="12808" y="31316"/>
                    <a:pt x="12451" y="31926"/>
                    <a:pt x="12101" y="32542"/>
                  </a:cubicBezTo>
                  <a:lnTo>
                    <a:pt x="10985" y="34584"/>
                  </a:lnTo>
                  <a:cubicBezTo>
                    <a:pt x="10583" y="35304"/>
                    <a:pt x="10181" y="36024"/>
                    <a:pt x="9740" y="36731"/>
                  </a:cubicBezTo>
                  <a:cubicBezTo>
                    <a:pt x="9111" y="37762"/>
                    <a:pt x="8424" y="38754"/>
                    <a:pt x="7665" y="39694"/>
                  </a:cubicBezTo>
                  <a:cubicBezTo>
                    <a:pt x="7107" y="40395"/>
                    <a:pt x="6511" y="41069"/>
                    <a:pt x="5849" y="41685"/>
                  </a:cubicBezTo>
                  <a:cubicBezTo>
                    <a:pt x="5324" y="42185"/>
                    <a:pt x="4766" y="42645"/>
                    <a:pt x="4157" y="43060"/>
                  </a:cubicBezTo>
                  <a:cubicBezTo>
                    <a:pt x="3664" y="43404"/>
                    <a:pt x="3145" y="43696"/>
                    <a:pt x="2594" y="43929"/>
                  </a:cubicBezTo>
                  <a:cubicBezTo>
                    <a:pt x="2185" y="44098"/>
                    <a:pt x="1764" y="44234"/>
                    <a:pt x="1336" y="44325"/>
                  </a:cubicBezTo>
                  <a:cubicBezTo>
                    <a:pt x="1200" y="44357"/>
                    <a:pt x="1064" y="44376"/>
                    <a:pt x="921" y="44396"/>
                  </a:cubicBezTo>
                  <a:cubicBezTo>
                    <a:pt x="902" y="44396"/>
                    <a:pt x="882" y="44409"/>
                    <a:pt x="856" y="44396"/>
                  </a:cubicBezTo>
                  <a:cubicBezTo>
                    <a:pt x="843" y="44396"/>
                    <a:pt x="837" y="44383"/>
                    <a:pt x="824" y="44363"/>
                  </a:cubicBezTo>
                  <a:cubicBezTo>
                    <a:pt x="817" y="44350"/>
                    <a:pt x="837" y="44318"/>
                    <a:pt x="850" y="44312"/>
                  </a:cubicBezTo>
                  <a:cubicBezTo>
                    <a:pt x="902" y="44299"/>
                    <a:pt x="947" y="44286"/>
                    <a:pt x="999" y="44279"/>
                  </a:cubicBezTo>
                  <a:cubicBezTo>
                    <a:pt x="1440" y="44214"/>
                    <a:pt x="1881" y="44091"/>
                    <a:pt x="2302" y="43929"/>
                  </a:cubicBezTo>
                  <a:cubicBezTo>
                    <a:pt x="2886" y="43708"/>
                    <a:pt x="3431" y="43417"/>
                    <a:pt x="3949" y="43079"/>
                  </a:cubicBezTo>
                  <a:cubicBezTo>
                    <a:pt x="4572" y="42671"/>
                    <a:pt x="5143" y="42191"/>
                    <a:pt x="5687" y="41685"/>
                  </a:cubicBezTo>
                  <a:cubicBezTo>
                    <a:pt x="6174" y="41218"/>
                    <a:pt x="6628" y="40732"/>
                    <a:pt x="7069" y="40226"/>
                  </a:cubicBezTo>
                  <a:cubicBezTo>
                    <a:pt x="7963" y="39176"/>
                    <a:pt x="8774" y="38060"/>
                    <a:pt x="9513" y="36886"/>
                  </a:cubicBezTo>
                  <a:cubicBezTo>
                    <a:pt x="9954" y="36186"/>
                    <a:pt x="10356" y="35479"/>
                    <a:pt x="10752" y="34759"/>
                  </a:cubicBezTo>
                  <a:lnTo>
                    <a:pt x="11900" y="32671"/>
                  </a:lnTo>
                  <a:cubicBezTo>
                    <a:pt x="12289" y="31958"/>
                    <a:pt x="12691" y="31251"/>
                    <a:pt x="13132" y="30551"/>
                  </a:cubicBezTo>
                  <a:cubicBezTo>
                    <a:pt x="13210" y="30421"/>
                    <a:pt x="13294" y="30291"/>
                    <a:pt x="13372" y="30175"/>
                  </a:cubicBezTo>
                  <a:cubicBezTo>
                    <a:pt x="13404" y="30123"/>
                    <a:pt x="13430" y="30064"/>
                    <a:pt x="13443" y="30013"/>
                  </a:cubicBezTo>
                  <a:cubicBezTo>
                    <a:pt x="13463" y="29948"/>
                    <a:pt x="13488" y="29870"/>
                    <a:pt x="13501" y="29805"/>
                  </a:cubicBezTo>
                  <a:cubicBezTo>
                    <a:pt x="13501" y="29799"/>
                    <a:pt x="13501" y="29786"/>
                    <a:pt x="13488" y="29786"/>
                  </a:cubicBezTo>
                  <a:cubicBezTo>
                    <a:pt x="13476" y="29786"/>
                    <a:pt x="13476" y="29786"/>
                    <a:pt x="13469" y="29792"/>
                  </a:cubicBezTo>
                  <a:cubicBezTo>
                    <a:pt x="13443" y="29818"/>
                    <a:pt x="13430" y="29837"/>
                    <a:pt x="13404" y="29863"/>
                  </a:cubicBezTo>
                  <a:cubicBezTo>
                    <a:pt x="12872" y="30505"/>
                    <a:pt x="12360" y="31160"/>
                    <a:pt x="11880" y="31835"/>
                  </a:cubicBezTo>
                  <a:cubicBezTo>
                    <a:pt x="11381" y="32542"/>
                    <a:pt x="10882" y="33261"/>
                    <a:pt x="10389" y="33975"/>
                  </a:cubicBezTo>
                  <a:cubicBezTo>
                    <a:pt x="9896" y="34695"/>
                    <a:pt x="9390" y="35414"/>
                    <a:pt x="8871" y="36115"/>
                  </a:cubicBezTo>
                  <a:cubicBezTo>
                    <a:pt x="8333" y="36841"/>
                    <a:pt x="7769" y="37567"/>
                    <a:pt x="7179" y="38268"/>
                  </a:cubicBezTo>
                  <a:cubicBezTo>
                    <a:pt x="6550" y="39013"/>
                    <a:pt x="5888" y="39727"/>
                    <a:pt x="5188" y="40401"/>
                  </a:cubicBezTo>
                  <a:cubicBezTo>
                    <a:pt x="4715" y="40849"/>
                    <a:pt x="4228" y="41270"/>
                    <a:pt x="3709" y="41659"/>
                  </a:cubicBezTo>
                  <a:cubicBezTo>
                    <a:pt x="3230" y="42016"/>
                    <a:pt x="2737" y="42340"/>
                    <a:pt x="2211" y="42606"/>
                  </a:cubicBezTo>
                  <a:cubicBezTo>
                    <a:pt x="1790" y="42827"/>
                    <a:pt x="1349" y="43002"/>
                    <a:pt x="895" y="43131"/>
                  </a:cubicBezTo>
                  <a:cubicBezTo>
                    <a:pt x="850" y="43151"/>
                    <a:pt x="791" y="43164"/>
                    <a:pt x="746" y="43177"/>
                  </a:cubicBezTo>
                  <a:cubicBezTo>
                    <a:pt x="733" y="43177"/>
                    <a:pt x="713" y="43164"/>
                    <a:pt x="700" y="43151"/>
                  </a:cubicBezTo>
                  <a:cubicBezTo>
                    <a:pt x="688" y="43131"/>
                    <a:pt x="694" y="43099"/>
                    <a:pt x="713" y="43092"/>
                  </a:cubicBezTo>
                  <a:cubicBezTo>
                    <a:pt x="733" y="43066"/>
                    <a:pt x="765" y="43060"/>
                    <a:pt x="798" y="43054"/>
                  </a:cubicBezTo>
                  <a:cubicBezTo>
                    <a:pt x="1083" y="42969"/>
                    <a:pt x="1362" y="42872"/>
                    <a:pt x="1628" y="42762"/>
                  </a:cubicBezTo>
                  <a:cubicBezTo>
                    <a:pt x="2088" y="42561"/>
                    <a:pt x="2536" y="42321"/>
                    <a:pt x="2964" y="42048"/>
                  </a:cubicBezTo>
                  <a:cubicBezTo>
                    <a:pt x="3554" y="41672"/>
                    <a:pt x="4099" y="41244"/>
                    <a:pt x="4624" y="40784"/>
                  </a:cubicBezTo>
                  <a:cubicBezTo>
                    <a:pt x="5130" y="40336"/>
                    <a:pt x="5609" y="39857"/>
                    <a:pt x="6063" y="39364"/>
                  </a:cubicBezTo>
                  <a:cubicBezTo>
                    <a:pt x="7010" y="38346"/>
                    <a:pt x="7886" y="37263"/>
                    <a:pt x="8722" y="36147"/>
                  </a:cubicBezTo>
                  <a:cubicBezTo>
                    <a:pt x="9306" y="35369"/>
                    <a:pt x="9863" y="34571"/>
                    <a:pt x="10415" y="33774"/>
                  </a:cubicBezTo>
                  <a:cubicBezTo>
                    <a:pt x="10882" y="33080"/>
                    <a:pt x="11355" y="32399"/>
                    <a:pt x="11841" y="31718"/>
                  </a:cubicBezTo>
                  <a:cubicBezTo>
                    <a:pt x="12295" y="31096"/>
                    <a:pt x="12756" y="30479"/>
                    <a:pt x="13249" y="29883"/>
                  </a:cubicBezTo>
                  <a:cubicBezTo>
                    <a:pt x="13359" y="29760"/>
                    <a:pt x="13463" y="29630"/>
                    <a:pt x="13566" y="29507"/>
                  </a:cubicBezTo>
                  <a:cubicBezTo>
                    <a:pt x="13599" y="29468"/>
                    <a:pt x="13631" y="29416"/>
                    <a:pt x="13651" y="29371"/>
                  </a:cubicBezTo>
                  <a:lnTo>
                    <a:pt x="13722" y="29150"/>
                  </a:lnTo>
                  <a:cubicBezTo>
                    <a:pt x="13728" y="29124"/>
                    <a:pt x="13735" y="29105"/>
                    <a:pt x="13722" y="29072"/>
                  </a:cubicBezTo>
                  <a:lnTo>
                    <a:pt x="13728" y="29079"/>
                  </a:lnTo>
                  <a:lnTo>
                    <a:pt x="13722" y="29079"/>
                  </a:lnTo>
                  <a:cubicBezTo>
                    <a:pt x="13690" y="29079"/>
                    <a:pt x="13664" y="29111"/>
                    <a:pt x="13638" y="29124"/>
                  </a:cubicBezTo>
                  <a:cubicBezTo>
                    <a:pt x="13469" y="29280"/>
                    <a:pt x="13294" y="29442"/>
                    <a:pt x="13119" y="29598"/>
                  </a:cubicBezTo>
                  <a:cubicBezTo>
                    <a:pt x="12632" y="30051"/>
                    <a:pt x="12166" y="30531"/>
                    <a:pt x="11712" y="31024"/>
                  </a:cubicBezTo>
                  <a:cubicBezTo>
                    <a:pt x="11154" y="31634"/>
                    <a:pt x="10616" y="32250"/>
                    <a:pt x="10090" y="32879"/>
                  </a:cubicBezTo>
                  <a:lnTo>
                    <a:pt x="7976" y="35382"/>
                  </a:lnTo>
                  <a:cubicBezTo>
                    <a:pt x="7231" y="36257"/>
                    <a:pt x="6465" y="37126"/>
                    <a:pt x="5681" y="37969"/>
                  </a:cubicBezTo>
                  <a:cubicBezTo>
                    <a:pt x="5110" y="38579"/>
                    <a:pt x="4527" y="39169"/>
                    <a:pt x="3910" y="39727"/>
                  </a:cubicBezTo>
                  <a:cubicBezTo>
                    <a:pt x="3372" y="40226"/>
                    <a:pt x="2802" y="40687"/>
                    <a:pt x="2185" y="41102"/>
                  </a:cubicBezTo>
                  <a:cubicBezTo>
                    <a:pt x="1738" y="41400"/>
                    <a:pt x="1271" y="41666"/>
                    <a:pt x="778" y="41886"/>
                  </a:cubicBezTo>
                  <a:cubicBezTo>
                    <a:pt x="733" y="41899"/>
                    <a:pt x="688" y="41925"/>
                    <a:pt x="636" y="41945"/>
                  </a:cubicBezTo>
                  <a:cubicBezTo>
                    <a:pt x="616" y="41951"/>
                    <a:pt x="597" y="41951"/>
                    <a:pt x="571" y="41932"/>
                  </a:cubicBezTo>
                  <a:cubicBezTo>
                    <a:pt x="558" y="41925"/>
                    <a:pt x="551" y="41886"/>
                    <a:pt x="564" y="41880"/>
                  </a:cubicBezTo>
                  <a:cubicBezTo>
                    <a:pt x="584" y="41860"/>
                    <a:pt x="597" y="41854"/>
                    <a:pt x="623" y="41847"/>
                  </a:cubicBezTo>
                  <a:cubicBezTo>
                    <a:pt x="726" y="41795"/>
                    <a:pt x="843" y="41750"/>
                    <a:pt x="947" y="41692"/>
                  </a:cubicBezTo>
                  <a:cubicBezTo>
                    <a:pt x="1498" y="41426"/>
                    <a:pt x="2010" y="41102"/>
                    <a:pt x="2503" y="40745"/>
                  </a:cubicBezTo>
                  <a:cubicBezTo>
                    <a:pt x="3022" y="40369"/>
                    <a:pt x="3515" y="39954"/>
                    <a:pt x="3988" y="39519"/>
                  </a:cubicBezTo>
                  <a:cubicBezTo>
                    <a:pt x="4552" y="39001"/>
                    <a:pt x="5078" y="38449"/>
                    <a:pt x="5609" y="37879"/>
                  </a:cubicBezTo>
                  <a:cubicBezTo>
                    <a:pt x="6537" y="36873"/>
                    <a:pt x="7438" y="35849"/>
                    <a:pt x="8333" y="34798"/>
                  </a:cubicBezTo>
                  <a:cubicBezTo>
                    <a:pt x="8988" y="34033"/>
                    <a:pt x="9637" y="33255"/>
                    <a:pt x="10291" y="32483"/>
                  </a:cubicBezTo>
                  <a:cubicBezTo>
                    <a:pt x="10810" y="31874"/>
                    <a:pt x="11336" y="31277"/>
                    <a:pt x="11887" y="30693"/>
                  </a:cubicBezTo>
                  <a:cubicBezTo>
                    <a:pt x="12470" y="30077"/>
                    <a:pt x="13080" y="29481"/>
                    <a:pt x="13722" y="28923"/>
                  </a:cubicBezTo>
                  <a:cubicBezTo>
                    <a:pt x="13735" y="28910"/>
                    <a:pt x="13754" y="28891"/>
                    <a:pt x="13767" y="28884"/>
                  </a:cubicBezTo>
                  <a:cubicBezTo>
                    <a:pt x="13826" y="28845"/>
                    <a:pt x="13858" y="28793"/>
                    <a:pt x="13884" y="28729"/>
                  </a:cubicBezTo>
                  <a:cubicBezTo>
                    <a:pt x="13916" y="28638"/>
                    <a:pt x="13949" y="28541"/>
                    <a:pt x="13981" y="28456"/>
                  </a:cubicBezTo>
                  <a:cubicBezTo>
                    <a:pt x="13981" y="28443"/>
                    <a:pt x="13975" y="28437"/>
                    <a:pt x="13975" y="28430"/>
                  </a:cubicBezTo>
                  <a:lnTo>
                    <a:pt x="13955" y="28430"/>
                  </a:lnTo>
                  <a:cubicBezTo>
                    <a:pt x="13929" y="28443"/>
                    <a:pt x="13910" y="28456"/>
                    <a:pt x="13884" y="28469"/>
                  </a:cubicBezTo>
                  <a:cubicBezTo>
                    <a:pt x="13022" y="29027"/>
                    <a:pt x="12205" y="29636"/>
                    <a:pt x="11426" y="30304"/>
                  </a:cubicBezTo>
                  <a:cubicBezTo>
                    <a:pt x="10681" y="30940"/>
                    <a:pt x="9961" y="31614"/>
                    <a:pt x="9260" y="32302"/>
                  </a:cubicBezTo>
                  <a:cubicBezTo>
                    <a:pt x="8190" y="33365"/>
                    <a:pt x="7153" y="34461"/>
                    <a:pt x="6128" y="35557"/>
                  </a:cubicBezTo>
                  <a:cubicBezTo>
                    <a:pt x="5421" y="36309"/>
                    <a:pt x="4721" y="37055"/>
                    <a:pt x="4008" y="37794"/>
                  </a:cubicBezTo>
                  <a:cubicBezTo>
                    <a:pt x="3586" y="38222"/>
                    <a:pt x="3158" y="38650"/>
                    <a:pt x="2711" y="39059"/>
                  </a:cubicBezTo>
                  <a:cubicBezTo>
                    <a:pt x="2185" y="39532"/>
                    <a:pt x="1641" y="39980"/>
                    <a:pt x="1057" y="40388"/>
                  </a:cubicBezTo>
                  <a:cubicBezTo>
                    <a:pt x="895" y="40499"/>
                    <a:pt x="726" y="40602"/>
                    <a:pt x="558" y="40719"/>
                  </a:cubicBezTo>
                  <a:cubicBezTo>
                    <a:pt x="538" y="40725"/>
                    <a:pt x="519" y="40732"/>
                    <a:pt x="499" y="40732"/>
                  </a:cubicBezTo>
                  <a:cubicBezTo>
                    <a:pt x="486" y="40732"/>
                    <a:pt x="467" y="40725"/>
                    <a:pt x="461" y="40713"/>
                  </a:cubicBezTo>
                  <a:cubicBezTo>
                    <a:pt x="454" y="40700"/>
                    <a:pt x="461" y="40680"/>
                    <a:pt x="461" y="40661"/>
                  </a:cubicBezTo>
                  <a:cubicBezTo>
                    <a:pt x="461" y="40654"/>
                    <a:pt x="467" y="40648"/>
                    <a:pt x="486" y="40635"/>
                  </a:cubicBezTo>
                  <a:cubicBezTo>
                    <a:pt x="506" y="40622"/>
                    <a:pt x="532" y="40602"/>
                    <a:pt x="551" y="40596"/>
                  </a:cubicBezTo>
                  <a:cubicBezTo>
                    <a:pt x="1070" y="40272"/>
                    <a:pt x="1563" y="39902"/>
                    <a:pt x="2030" y="39500"/>
                  </a:cubicBezTo>
                  <a:cubicBezTo>
                    <a:pt x="2613" y="39013"/>
                    <a:pt x="3165" y="38495"/>
                    <a:pt x="3696" y="37963"/>
                  </a:cubicBezTo>
                  <a:cubicBezTo>
                    <a:pt x="4319" y="37327"/>
                    <a:pt x="4916" y="36679"/>
                    <a:pt x="5519" y="36030"/>
                  </a:cubicBezTo>
                  <a:cubicBezTo>
                    <a:pt x="6602" y="34857"/>
                    <a:pt x="7704" y="33709"/>
                    <a:pt x="8839" y="32574"/>
                  </a:cubicBezTo>
                  <a:cubicBezTo>
                    <a:pt x="9455" y="31965"/>
                    <a:pt x="10071" y="31355"/>
                    <a:pt x="10713" y="30778"/>
                  </a:cubicBezTo>
                  <a:cubicBezTo>
                    <a:pt x="11426" y="30142"/>
                    <a:pt x="12166" y="29533"/>
                    <a:pt x="12944" y="28975"/>
                  </a:cubicBezTo>
                  <a:cubicBezTo>
                    <a:pt x="13268" y="28735"/>
                    <a:pt x="13599" y="28508"/>
                    <a:pt x="13942" y="28294"/>
                  </a:cubicBezTo>
                  <a:cubicBezTo>
                    <a:pt x="13981" y="28268"/>
                    <a:pt x="14014" y="28242"/>
                    <a:pt x="14046" y="28216"/>
                  </a:cubicBezTo>
                  <a:cubicBezTo>
                    <a:pt x="14059" y="28203"/>
                    <a:pt x="14079" y="28184"/>
                    <a:pt x="14085" y="28171"/>
                  </a:cubicBezTo>
                  <a:cubicBezTo>
                    <a:pt x="14137" y="28054"/>
                    <a:pt x="14182" y="27944"/>
                    <a:pt x="14234" y="27821"/>
                  </a:cubicBezTo>
                  <a:lnTo>
                    <a:pt x="14234" y="27808"/>
                  </a:lnTo>
                  <a:cubicBezTo>
                    <a:pt x="14221" y="27795"/>
                    <a:pt x="14215" y="27795"/>
                    <a:pt x="14202" y="27795"/>
                  </a:cubicBezTo>
                  <a:cubicBezTo>
                    <a:pt x="14189" y="27795"/>
                    <a:pt x="14176" y="27808"/>
                    <a:pt x="14169" y="27808"/>
                  </a:cubicBezTo>
                  <a:cubicBezTo>
                    <a:pt x="13398" y="28164"/>
                    <a:pt x="12645" y="28541"/>
                    <a:pt x="11913" y="28981"/>
                  </a:cubicBezTo>
                  <a:cubicBezTo>
                    <a:pt x="11206" y="29409"/>
                    <a:pt x="10538" y="29870"/>
                    <a:pt x="9876" y="30369"/>
                  </a:cubicBezTo>
                  <a:cubicBezTo>
                    <a:pt x="9001" y="31024"/>
                    <a:pt x="8158" y="31738"/>
                    <a:pt x="7347" y="32477"/>
                  </a:cubicBezTo>
                  <a:cubicBezTo>
                    <a:pt x="6401" y="33333"/>
                    <a:pt x="5499" y="34241"/>
                    <a:pt x="4637" y="35174"/>
                  </a:cubicBezTo>
                  <a:cubicBezTo>
                    <a:pt x="4163" y="35687"/>
                    <a:pt x="3696" y="36206"/>
                    <a:pt x="3223" y="36711"/>
                  </a:cubicBezTo>
                  <a:cubicBezTo>
                    <a:pt x="2678" y="37308"/>
                    <a:pt x="2127" y="37892"/>
                    <a:pt x="1556" y="38456"/>
                  </a:cubicBezTo>
                  <a:cubicBezTo>
                    <a:pt x="1219" y="38780"/>
                    <a:pt x="876" y="39098"/>
                    <a:pt x="519" y="39403"/>
                  </a:cubicBezTo>
                  <a:cubicBezTo>
                    <a:pt x="474" y="39435"/>
                    <a:pt x="435" y="39467"/>
                    <a:pt x="389" y="39513"/>
                  </a:cubicBezTo>
                  <a:cubicBezTo>
                    <a:pt x="363" y="39526"/>
                    <a:pt x="331" y="39519"/>
                    <a:pt x="311" y="39487"/>
                  </a:cubicBezTo>
                  <a:cubicBezTo>
                    <a:pt x="305" y="39480"/>
                    <a:pt x="305" y="39461"/>
                    <a:pt x="311" y="39454"/>
                  </a:cubicBezTo>
                  <a:cubicBezTo>
                    <a:pt x="311" y="39448"/>
                    <a:pt x="324" y="39429"/>
                    <a:pt x="331" y="39429"/>
                  </a:cubicBezTo>
                  <a:lnTo>
                    <a:pt x="389" y="39370"/>
                  </a:lnTo>
                  <a:cubicBezTo>
                    <a:pt x="1057" y="38799"/>
                    <a:pt x="1686" y="38183"/>
                    <a:pt x="2289" y="37548"/>
                  </a:cubicBezTo>
                  <a:cubicBezTo>
                    <a:pt x="2840" y="36971"/>
                    <a:pt x="3379" y="36381"/>
                    <a:pt x="3923" y="35791"/>
                  </a:cubicBezTo>
                  <a:cubicBezTo>
                    <a:pt x="4416" y="35246"/>
                    <a:pt x="4916" y="34695"/>
                    <a:pt x="5434" y="34169"/>
                  </a:cubicBezTo>
                  <a:cubicBezTo>
                    <a:pt x="6692" y="32879"/>
                    <a:pt x="8028" y="31679"/>
                    <a:pt x="9455" y="30570"/>
                  </a:cubicBezTo>
                  <a:cubicBezTo>
                    <a:pt x="10246" y="29954"/>
                    <a:pt x="11070" y="29377"/>
                    <a:pt x="11932" y="28865"/>
                  </a:cubicBezTo>
                  <a:cubicBezTo>
                    <a:pt x="12587" y="28476"/>
                    <a:pt x="13262" y="28132"/>
                    <a:pt x="13949" y="27808"/>
                  </a:cubicBezTo>
                  <a:cubicBezTo>
                    <a:pt x="14066" y="27756"/>
                    <a:pt x="14176" y="27697"/>
                    <a:pt x="14286" y="27652"/>
                  </a:cubicBezTo>
                  <a:cubicBezTo>
                    <a:pt x="14312" y="27646"/>
                    <a:pt x="14338" y="27626"/>
                    <a:pt x="14344" y="27594"/>
                  </a:cubicBezTo>
                  <a:cubicBezTo>
                    <a:pt x="14403" y="27471"/>
                    <a:pt x="14461" y="27360"/>
                    <a:pt x="14507" y="27244"/>
                  </a:cubicBezTo>
                  <a:cubicBezTo>
                    <a:pt x="14494" y="27224"/>
                    <a:pt x="14468" y="27224"/>
                    <a:pt x="14448" y="27231"/>
                  </a:cubicBezTo>
                  <a:cubicBezTo>
                    <a:pt x="14312" y="27270"/>
                    <a:pt x="14182" y="27308"/>
                    <a:pt x="14046" y="27354"/>
                  </a:cubicBezTo>
                  <a:cubicBezTo>
                    <a:pt x="13404" y="27555"/>
                    <a:pt x="12775" y="27762"/>
                    <a:pt x="12159" y="28022"/>
                  </a:cubicBezTo>
                  <a:cubicBezTo>
                    <a:pt x="11303" y="28372"/>
                    <a:pt x="10486" y="28793"/>
                    <a:pt x="9695" y="29254"/>
                  </a:cubicBezTo>
                  <a:cubicBezTo>
                    <a:pt x="7976" y="30272"/>
                    <a:pt x="6401" y="31478"/>
                    <a:pt x="4980" y="32872"/>
                  </a:cubicBezTo>
                  <a:cubicBezTo>
                    <a:pt x="4351" y="33495"/>
                    <a:pt x="3748" y="34163"/>
                    <a:pt x="3178" y="34844"/>
                  </a:cubicBezTo>
                  <a:cubicBezTo>
                    <a:pt x="2639" y="35479"/>
                    <a:pt x="2114" y="36121"/>
                    <a:pt x="1576" y="36763"/>
                  </a:cubicBezTo>
                  <a:cubicBezTo>
                    <a:pt x="1187" y="37230"/>
                    <a:pt x="791" y="37704"/>
                    <a:pt x="376" y="38164"/>
                  </a:cubicBezTo>
                  <a:cubicBezTo>
                    <a:pt x="337" y="38216"/>
                    <a:pt x="298" y="38255"/>
                    <a:pt x="260" y="38294"/>
                  </a:cubicBezTo>
                  <a:cubicBezTo>
                    <a:pt x="240" y="38313"/>
                    <a:pt x="214" y="38313"/>
                    <a:pt x="201" y="38294"/>
                  </a:cubicBezTo>
                  <a:cubicBezTo>
                    <a:pt x="182" y="38281"/>
                    <a:pt x="175" y="38248"/>
                    <a:pt x="182" y="38235"/>
                  </a:cubicBezTo>
                  <a:cubicBezTo>
                    <a:pt x="201" y="38216"/>
                    <a:pt x="227" y="38183"/>
                    <a:pt x="240" y="38157"/>
                  </a:cubicBezTo>
                  <a:cubicBezTo>
                    <a:pt x="389" y="37995"/>
                    <a:pt x="532" y="37833"/>
                    <a:pt x="668" y="37665"/>
                  </a:cubicBezTo>
                  <a:cubicBezTo>
                    <a:pt x="1135" y="37133"/>
                    <a:pt x="1576" y="36595"/>
                    <a:pt x="2023" y="36050"/>
                  </a:cubicBezTo>
                  <a:cubicBezTo>
                    <a:pt x="2542" y="35414"/>
                    <a:pt x="3061" y="34792"/>
                    <a:pt x="3606" y="34176"/>
                  </a:cubicBezTo>
                  <a:cubicBezTo>
                    <a:pt x="4105" y="33612"/>
                    <a:pt x="4617" y="33060"/>
                    <a:pt x="5162" y="32529"/>
                  </a:cubicBezTo>
                  <a:cubicBezTo>
                    <a:pt x="6070" y="31666"/>
                    <a:pt x="7049" y="30869"/>
                    <a:pt x="8080" y="30155"/>
                  </a:cubicBezTo>
                  <a:cubicBezTo>
                    <a:pt x="8852" y="29623"/>
                    <a:pt x="9656" y="29124"/>
                    <a:pt x="10486" y="28683"/>
                  </a:cubicBezTo>
                  <a:cubicBezTo>
                    <a:pt x="11517" y="28138"/>
                    <a:pt x="12581" y="27691"/>
                    <a:pt x="13683" y="27334"/>
                  </a:cubicBezTo>
                  <a:cubicBezTo>
                    <a:pt x="13955" y="27244"/>
                    <a:pt x="14241" y="27159"/>
                    <a:pt x="14526" y="27075"/>
                  </a:cubicBezTo>
                  <a:cubicBezTo>
                    <a:pt x="14571" y="27062"/>
                    <a:pt x="14604" y="27036"/>
                    <a:pt x="14630" y="26984"/>
                  </a:cubicBezTo>
                  <a:cubicBezTo>
                    <a:pt x="14669" y="26900"/>
                    <a:pt x="14721" y="26816"/>
                    <a:pt x="14766" y="26725"/>
                  </a:cubicBezTo>
                  <a:cubicBezTo>
                    <a:pt x="14772" y="26712"/>
                    <a:pt x="14785" y="26686"/>
                    <a:pt x="14785" y="26673"/>
                  </a:cubicBezTo>
                  <a:cubicBezTo>
                    <a:pt x="14753" y="26647"/>
                    <a:pt x="14727" y="26653"/>
                    <a:pt x="14701" y="26660"/>
                  </a:cubicBezTo>
                  <a:cubicBezTo>
                    <a:pt x="14507" y="26692"/>
                    <a:pt x="14312" y="26725"/>
                    <a:pt x="14124" y="26757"/>
                  </a:cubicBezTo>
                  <a:cubicBezTo>
                    <a:pt x="13819" y="26816"/>
                    <a:pt x="13521" y="26880"/>
                    <a:pt x="13223" y="26939"/>
                  </a:cubicBezTo>
                  <a:cubicBezTo>
                    <a:pt x="12302" y="27127"/>
                    <a:pt x="11413" y="27393"/>
                    <a:pt x="10538" y="27723"/>
                  </a:cubicBezTo>
                  <a:cubicBezTo>
                    <a:pt x="9111" y="28262"/>
                    <a:pt x="7775" y="28956"/>
                    <a:pt x="6504" y="29818"/>
                  </a:cubicBezTo>
                  <a:cubicBezTo>
                    <a:pt x="5143" y="30745"/>
                    <a:pt x="3956" y="31861"/>
                    <a:pt x="2925" y="33145"/>
                  </a:cubicBezTo>
                  <a:cubicBezTo>
                    <a:pt x="2406" y="33806"/>
                    <a:pt x="1913" y="34474"/>
                    <a:pt x="1433" y="35168"/>
                  </a:cubicBezTo>
                  <a:cubicBezTo>
                    <a:pt x="1038" y="35739"/>
                    <a:pt x="636" y="36322"/>
                    <a:pt x="240" y="36899"/>
                  </a:cubicBezTo>
                  <a:cubicBezTo>
                    <a:pt x="214" y="36932"/>
                    <a:pt x="195" y="36971"/>
                    <a:pt x="169" y="37003"/>
                  </a:cubicBezTo>
                  <a:cubicBezTo>
                    <a:pt x="136" y="37055"/>
                    <a:pt x="104" y="37081"/>
                    <a:pt x="46" y="37055"/>
                  </a:cubicBezTo>
                  <a:cubicBezTo>
                    <a:pt x="33" y="37049"/>
                    <a:pt x="13" y="37055"/>
                    <a:pt x="0" y="37055"/>
                  </a:cubicBezTo>
                  <a:lnTo>
                    <a:pt x="0" y="37023"/>
                  </a:lnTo>
                  <a:cubicBezTo>
                    <a:pt x="33" y="37003"/>
                    <a:pt x="65" y="36984"/>
                    <a:pt x="84" y="36951"/>
                  </a:cubicBezTo>
                  <a:cubicBezTo>
                    <a:pt x="110" y="36906"/>
                    <a:pt x="143" y="36867"/>
                    <a:pt x="169" y="36828"/>
                  </a:cubicBezTo>
                  <a:cubicBezTo>
                    <a:pt x="603" y="36193"/>
                    <a:pt x="1038" y="35564"/>
                    <a:pt x="1472" y="34928"/>
                  </a:cubicBezTo>
                  <a:cubicBezTo>
                    <a:pt x="1887" y="34331"/>
                    <a:pt x="2315" y="33741"/>
                    <a:pt x="2769" y="33171"/>
                  </a:cubicBezTo>
                  <a:cubicBezTo>
                    <a:pt x="3158" y="32678"/>
                    <a:pt x="3573" y="32198"/>
                    <a:pt x="4021" y="31744"/>
                  </a:cubicBezTo>
                  <a:cubicBezTo>
                    <a:pt x="4669" y="31083"/>
                    <a:pt x="5382" y="30479"/>
                    <a:pt x="6135" y="29935"/>
                  </a:cubicBezTo>
                  <a:cubicBezTo>
                    <a:pt x="7976" y="28631"/>
                    <a:pt x="9980" y="27678"/>
                    <a:pt x="12159" y="27075"/>
                  </a:cubicBezTo>
                  <a:cubicBezTo>
                    <a:pt x="12639" y="26945"/>
                    <a:pt x="13132" y="26835"/>
                    <a:pt x="13618" y="26738"/>
                  </a:cubicBezTo>
                  <a:cubicBezTo>
                    <a:pt x="13988" y="26660"/>
                    <a:pt x="14364" y="26595"/>
                    <a:pt x="14747" y="26530"/>
                  </a:cubicBezTo>
                  <a:cubicBezTo>
                    <a:pt x="14792" y="26524"/>
                    <a:pt x="14844" y="26511"/>
                    <a:pt x="14889" y="26498"/>
                  </a:cubicBezTo>
                  <a:cubicBezTo>
                    <a:pt x="14915" y="26452"/>
                    <a:pt x="14948" y="26401"/>
                    <a:pt x="14974" y="26355"/>
                  </a:cubicBezTo>
                  <a:cubicBezTo>
                    <a:pt x="15382" y="25622"/>
                    <a:pt x="15849" y="24941"/>
                    <a:pt x="16374" y="24293"/>
                  </a:cubicBezTo>
                  <a:cubicBezTo>
                    <a:pt x="17023" y="23508"/>
                    <a:pt x="17743" y="22795"/>
                    <a:pt x="18573" y="22185"/>
                  </a:cubicBezTo>
                  <a:cubicBezTo>
                    <a:pt x="19202" y="21719"/>
                    <a:pt x="19882" y="21323"/>
                    <a:pt x="20615" y="21012"/>
                  </a:cubicBezTo>
                  <a:cubicBezTo>
                    <a:pt x="21121" y="20791"/>
                    <a:pt x="21653" y="20629"/>
                    <a:pt x="22191" y="20499"/>
                  </a:cubicBezTo>
                  <a:cubicBezTo>
                    <a:pt x="22509" y="20428"/>
                    <a:pt x="22833" y="20363"/>
                    <a:pt x="23151" y="20318"/>
                  </a:cubicBezTo>
                  <a:cubicBezTo>
                    <a:pt x="23345" y="20285"/>
                    <a:pt x="23546" y="20259"/>
                    <a:pt x="23747" y="20233"/>
                  </a:cubicBezTo>
                  <a:cubicBezTo>
                    <a:pt x="24033" y="20201"/>
                    <a:pt x="24312" y="20175"/>
                    <a:pt x="24590" y="20136"/>
                  </a:cubicBezTo>
                  <a:cubicBezTo>
                    <a:pt x="24960" y="20091"/>
                    <a:pt x="25304" y="20000"/>
                    <a:pt x="25628" y="19818"/>
                  </a:cubicBezTo>
                  <a:cubicBezTo>
                    <a:pt x="25861" y="19689"/>
                    <a:pt x="26069" y="19540"/>
                    <a:pt x="26225" y="19319"/>
                  </a:cubicBezTo>
                  <a:cubicBezTo>
                    <a:pt x="26276" y="19235"/>
                    <a:pt x="26328" y="19157"/>
                    <a:pt x="26374" y="19066"/>
                  </a:cubicBezTo>
                  <a:cubicBezTo>
                    <a:pt x="26432" y="18943"/>
                    <a:pt x="26490" y="18813"/>
                    <a:pt x="26523" y="18684"/>
                  </a:cubicBezTo>
                  <a:cubicBezTo>
                    <a:pt x="26594" y="18385"/>
                    <a:pt x="26659" y="18081"/>
                    <a:pt x="26711" y="17776"/>
                  </a:cubicBezTo>
                  <a:cubicBezTo>
                    <a:pt x="26743" y="17542"/>
                    <a:pt x="26776" y="17315"/>
                    <a:pt x="26789" y="17082"/>
                  </a:cubicBezTo>
                  <a:cubicBezTo>
                    <a:pt x="26821" y="16621"/>
                    <a:pt x="26847" y="16155"/>
                    <a:pt x="26815" y="15694"/>
                  </a:cubicBezTo>
                  <a:cubicBezTo>
                    <a:pt x="26815" y="15629"/>
                    <a:pt x="26808" y="15564"/>
                    <a:pt x="26808" y="15500"/>
                  </a:cubicBezTo>
                  <a:cubicBezTo>
                    <a:pt x="26795" y="15201"/>
                    <a:pt x="26776" y="14903"/>
                    <a:pt x="26743" y="14611"/>
                  </a:cubicBezTo>
                  <a:cubicBezTo>
                    <a:pt x="26717" y="14352"/>
                    <a:pt x="26692" y="14092"/>
                    <a:pt x="26659" y="13833"/>
                  </a:cubicBezTo>
                  <a:cubicBezTo>
                    <a:pt x="26633" y="13613"/>
                    <a:pt x="26601" y="13386"/>
                    <a:pt x="26581" y="13165"/>
                  </a:cubicBezTo>
                  <a:cubicBezTo>
                    <a:pt x="26555" y="12945"/>
                    <a:pt x="26523" y="12718"/>
                    <a:pt x="26497" y="12504"/>
                  </a:cubicBezTo>
                  <a:cubicBezTo>
                    <a:pt x="26471" y="12264"/>
                    <a:pt x="26439" y="12037"/>
                    <a:pt x="26419" y="11803"/>
                  </a:cubicBezTo>
                  <a:cubicBezTo>
                    <a:pt x="26400" y="11674"/>
                    <a:pt x="26387" y="11544"/>
                    <a:pt x="26374" y="11414"/>
                  </a:cubicBezTo>
                  <a:cubicBezTo>
                    <a:pt x="26361" y="11226"/>
                    <a:pt x="26348" y="11045"/>
                    <a:pt x="26328" y="10863"/>
                  </a:cubicBezTo>
                  <a:cubicBezTo>
                    <a:pt x="26302" y="10610"/>
                    <a:pt x="26296" y="10351"/>
                    <a:pt x="26283" y="10104"/>
                  </a:cubicBezTo>
                  <a:cubicBezTo>
                    <a:pt x="26276" y="9884"/>
                    <a:pt x="26276" y="9663"/>
                    <a:pt x="26283" y="9456"/>
                  </a:cubicBezTo>
                  <a:cubicBezTo>
                    <a:pt x="26283" y="9365"/>
                    <a:pt x="26296" y="9281"/>
                    <a:pt x="26296" y="9196"/>
                  </a:cubicBezTo>
                  <a:cubicBezTo>
                    <a:pt x="26302" y="8943"/>
                    <a:pt x="26328" y="8691"/>
                    <a:pt x="26348" y="8451"/>
                  </a:cubicBezTo>
                  <a:cubicBezTo>
                    <a:pt x="26374" y="8211"/>
                    <a:pt x="26406" y="7984"/>
                    <a:pt x="26445" y="7750"/>
                  </a:cubicBezTo>
                  <a:cubicBezTo>
                    <a:pt x="26594" y="6927"/>
                    <a:pt x="26847" y="6123"/>
                    <a:pt x="27191" y="5357"/>
                  </a:cubicBezTo>
                  <a:cubicBezTo>
                    <a:pt x="27774" y="4086"/>
                    <a:pt x="28585" y="2984"/>
                    <a:pt x="29636" y="2044"/>
                  </a:cubicBezTo>
                  <a:cubicBezTo>
                    <a:pt x="29713" y="1972"/>
                    <a:pt x="29804" y="1901"/>
                    <a:pt x="29895" y="1823"/>
                  </a:cubicBezTo>
                  <a:cubicBezTo>
                    <a:pt x="29908" y="1810"/>
                    <a:pt x="29934" y="1810"/>
                    <a:pt x="29947" y="1823"/>
                  </a:cubicBezTo>
                  <a:cubicBezTo>
                    <a:pt x="29966" y="1836"/>
                    <a:pt x="29973" y="1875"/>
                    <a:pt x="29966" y="1881"/>
                  </a:cubicBezTo>
                  <a:cubicBezTo>
                    <a:pt x="29940" y="1907"/>
                    <a:pt x="29914" y="1933"/>
                    <a:pt x="29895" y="1946"/>
                  </a:cubicBezTo>
                  <a:cubicBezTo>
                    <a:pt x="29700" y="2115"/>
                    <a:pt x="29512" y="2290"/>
                    <a:pt x="29324" y="2465"/>
                  </a:cubicBezTo>
                  <a:cubicBezTo>
                    <a:pt x="28475" y="3308"/>
                    <a:pt x="27800" y="4281"/>
                    <a:pt x="27301" y="5357"/>
                  </a:cubicBezTo>
                  <a:cubicBezTo>
                    <a:pt x="27009" y="5986"/>
                    <a:pt x="26782" y="6641"/>
                    <a:pt x="26627" y="7316"/>
                  </a:cubicBezTo>
                  <a:cubicBezTo>
                    <a:pt x="26562" y="7588"/>
                    <a:pt x="26510" y="7867"/>
                    <a:pt x="26478" y="8146"/>
                  </a:cubicBezTo>
                  <a:cubicBezTo>
                    <a:pt x="26400" y="8749"/>
                    <a:pt x="26374" y="9345"/>
                    <a:pt x="26380" y="9955"/>
                  </a:cubicBezTo>
                  <a:cubicBezTo>
                    <a:pt x="26393" y="10344"/>
                    <a:pt x="26406" y="10727"/>
                    <a:pt x="26439" y="11116"/>
                  </a:cubicBezTo>
                  <a:cubicBezTo>
                    <a:pt x="26458" y="11291"/>
                    <a:pt x="26465" y="11473"/>
                    <a:pt x="26490" y="11648"/>
                  </a:cubicBezTo>
                  <a:cubicBezTo>
                    <a:pt x="26510" y="11888"/>
                    <a:pt x="26542" y="12127"/>
                    <a:pt x="26568" y="12361"/>
                  </a:cubicBezTo>
                  <a:cubicBezTo>
                    <a:pt x="26594" y="12581"/>
                    <a:pt x="26620" y="12808"/>
                    <a:pt x="26653" y="13029"/>
                  </a:cubicBezTo>
                  <a:cubicBezTo>
                    <a:pt x="26672" y="13249"/>
                    <a:pt x="26698" y="13457"/>
                    <a:pt x="26730" y="13677"/>
                  </a:cubicBezTo>
                  <a:cubicBezTo>
                    <a:pt x="26750" y="13833"/>
                    <a:pt x="26763" y="13995"/>
                    <a:pt x="26789" y="14144"/>
                  </a:cubicBezTo>
                  <a:lnTo>
                    <a:pt x="26834" y="14631"/>
                  </a:lnTo>
                  <a:cubicBezTo>
                    <a:pt x="26854" y="14786"/>
                    <a:pt x="26867" y="14948"/>
                    <a:pt x="26880" y="15104"/>
                  </a:cubicBezTo>
                  <a:cubicBezTo>
                    <a:pt x="26912" y="15590"/>
                    <a:pt x="26925" y="16083"/>
                    <a:pt x="26912" y="16570"/>
                  </a:cubicBezTo>
                  <a:cubicBezTo>
                    <a:pt x="26899" y="16829"/>
                    <a:pt x="26886" y="17088"/>
                    <a:pt x="26860" y="17348"/>
                  </a:cubicBezTo>
                  <a:cubicBezTo>
                    <a:pt x="26854" y="17400"/>
                    <a:pt x="26847" y="17445"/>
                    <a:pt x="26860" y="17497"/>
                  </a:cubicBezTo>
                  <a:cubicBezTo>
                    <a:pt x="26893" y="17452"/>
                    <a:pt x="26899" y="17413"/>
                    <a:pt x="26912" y="17374"/>
                  </a:cubicBezTo>
                  <a:cubicBezTo>
                    <a:pt x="26964" y="17121"/>
                    <a:pt x="27016" y="16861"/>
                    <a:pt x="27055" y="16602"/>
                  </a:cubicBezTo>
                  <a:cubicBezTo>
                    <a:pt x="27087" y="16375"/>
                    <a:pt x="27113" y="16148"/>
                    <a:pt x="27139" y="15921"/>
                  </a:cubicBezTo>
                  <a:cubicBezTo>
                    <a:pt x="27152" y="15746"/>
                    <a:pt x="27171" y="15564"/>
                    <a:pt x="27178" y="15389"/>
                  </a:cubicBezTo>
                  <a:cubicBezTo>
                    <a:pt x="27191" y="15013"/>
                    <a:pt x="27210" y="14631"/>
                    <a:pt x="27204" y="14261"/>
                  </a:cubicBezTo>
                  <a:cubicBezTo>
                    <a:pt x="27191" y="13742"/>
                    <a:pt x="27184" y="13230"/>
                    <a:pt x="27158" y="12711"/>
                  </a:cubicBezTo>
                  <a:lnTo>
                    <a:pt x="27158" y="12679"/>
                  </a:lnTo>
                  <a:cubicBezTo>
                    <a:pt x="27145" y="12225"/>
                    <a:pt x="27132" y="11764"/>
                    <a:pt x="27113" y="11310"/>
                  </a:cubicBezTo>
                  <a:cubicBezTo>
                    <a:pt x="27107" y="11025"/>
                    <a:pt x="27094" y="10740"/>
                    <a:pt x="27094" y="10461"/>
                  </a:cubicBezTo>
                  <a:cubicBezTo>
                    <a:pt x="27087" y="10104"/>
                    <a:pt x="27107" y="9754"/>
                    <a:pt x="27126" y="9397"/>
                  </a:cubicBezTo>
                  <a:cubicBezTo>
                    <a:pt x="27184" y="8451"/>
                    <a:pt x="27340" y="7517"/>
                    <a:pt x="27606" y="6609"/>
                  </a:cubicBezTo>
                  <a:cubicBezTo>
                    <a:pt x="28014" y="5273"/>
                    <a:pt x="28643" y="4054"/>
                    <a:pt x="29538" y="2977"/>
                  </a:cubicBezTo>
                  <a:cubicBezTo>
                    <a:pt x="29901" y="2530"/>
                    <a:pt x="30304" y="2128"/>
                    <a:pt x="30751" y="1752"/>
                  </a:cubicBezTo>
                  <a:cubicBezTo>
                    <a:pt x="30790" y="1719"/>
                    <a:pt x="30822" y="1687"/>
                    <a:pt x="30868" y="1661"/>
                  </a:cubicBezTo>
                  <a:cubicBezTo>
                    <a:pt x="30881" y="1655"/>
                    <a:pt x="30900" y="1648"/>
                    <a:pt x="30913" y="1648"/>
                  </a:cubicBezTo>
                  <a:cubicBezTo>
                    <a:pt x="30933" y="1648"/>
                    <a:pt x="30946" y="1655"/>
                    <a:pt x="30952" y="1674"/>
                  </a:cubicBezTo>
                  <a:cubicBezTo>
                    <a:pt x="30965" y="1680"/>
                    <a:pt x="30965" y="1706"/>
                    <a:pt x="30952" y="1713"/>
                  </a:cubicBezTo>
                  <a:cubicBezTo>
                    <a:pt x="30939" y="1739"/>
                    <a:pt x="30913" y="1752"/>
                    <a:pt x="30900" y="1771"/>
                  </a:cubicBezTo>
                  <a:cubicBezTo>
                    <a:pt x="30816" y="1836"/>
                    <a:pt x="30738" y="1901"/>
                    <a:pt x="30660" y="1972"/>
                  </a:cubicBezTo>
                  <a:cubicBezTo>
                    <a:pt x="29901" y="2634"/>
                    <a:pt x="29266" y="3405"/>
                    <a:pt x="28747" y="4274"/>
                  </a:cubicBezTo>
                  <a:cubicBezTo>
                    <a:pt x="28183" y="5228"/>
                    <a:pt x="27768" y="6252"/>
                    <a:pt x="27515" y="7329"/>
                  </a:cubicBezTo>
                  <a:cubicBezTo>
                    <a:pt x="27437" y="7659"/>
                    <a:pt x="27379" y="8003"/>
                    <a:pt x="27340" y="8340"/>
                  </a:cubicBezTo>
                  <a:cubicBezTo>
                    <a:pt x="27301" y="8678"/>
                    <a:pt x="27269" y="9002"/>
                    <a:pt x="27243" y="9333"/>
                  </a:cubicBezTo>
                  <a:cubicBezTo>
                    <a:pt x="27204" y="9955"/>
                    <a:pt x="27204" y="10578"/>
                    <a:pt x="27217" y="11207"/>
                  </a:cubicBezTo>
                  <a:cubicBezTo>
                    <a:pt x="27230" y="11648"/>
                    <a:pt x="27249" y="12095"/>
                    <a:pt x="27269" y="12543"/>
                  </a:cubicBezTo>
                  <a:lnTo>
                    <a:pt x="27269" y="12607"/>
                  </a:lnTo>
                  <a:cubicBezTo>
                    <a:pt x="27282" y="13282"/>
                    <a:pt x="27314" y="13950"/>
                    <a:pt x="27308" y="14631"/>
                  </a:cubicBezTo>
                  <a:cubicBezTo>
                    <a:pt x="27301" y="15007"/>
                    <a:pt x="27282" y="15389"/>
                    <a:pt x="27256" y="15759"/>
                  </a:cubicBezTo>
                  <a:cubicBezTo>
                    <a:pt x="27243" y="16018"/>
                    <a:pt x="27210" y="16278"/>
                    <a:pt x="27178" y="16537"/>
                  </a:cubicBezTo>
                  <a:cubicBezTo>
                    <a:pt x="27120" y="16959"/>
                    <a:pt x="27048" y="17374"/>
                    <a:pt x="26931" y="17789"/>
                  </a:cubicBezTo>
                  <a:cubicBezTo>
                    <a:pt x="26918" y="17834"/>
                    <a:pt x="26912" y="17892"/>
                    <a:pt x="26893" y="17938"/>
                  </a:cubicBezTo>
                  <a:cubicBezTo>
                    <a:pt x="26893" y="17951"/>
                    <a:pt x="26893" y="17951"/>
                    <a:pt x="26906" y="17957"/>
                  </a:cubicBezTo>
                  <a:cubicBezTo>
                    <a:pt x="26931" y="17938"/>
                    <a:pt x="26944" y="17905"/>
                    <a:pt x="26951" y="17886"/>
                  </a:cubicBezTo>
                  <a:cubicBezTo>
                    <a:pt x="27068" y="17607"/>
                    <a:pt x="27165" y="17335"/>
                    <a:pt x="27243" y="17056"/>
                  </a:cubicBezTo>
                  <a:cubicBezTo>
                    <a:pt x="27405" y="16537"/>
                    <a:pt x="27528" y="16018"/>
                    <a:pt x="27606" y="15487"/>
                  </a:cubicBezTo>
                  <a:cubicBezTo>
                    <a:pt x="27664" y="15149"/>
                    <a:pt x="27703" y="14819"/>
                    <a:pt x="27736" y="14481"/>
                  </a:cubicBezTo>
                  <a:cubicBezTo>
                    <a:pt x="27787" y="13982"/>
                    <a:pt x="27820" y="13483"/>
                    <a:pt x="27833" y="12977"/>
                  </a:cubicBezTo>
                  <a:cubicBezTo>
                    <a:pt x="27852" y="12536"/>
                    <a:pt x="27859" y="12089"/>
                    <a:pt x="27865" y="11641"/>
                  </a:cubicBezTo>
                  <a:cubicBezTo>
                    <a:pt x="27878" y="11252"/>
                    <a:pt x="27885" y="10856"/>
                    <a:pt x="27898" y="10467"/>
                  </a:cubicBezTo>
                  <a:cubicBezTo>
                    <a:pt x="27917" y="10091"/>
                    <a:pt x="27930" y="9728"/>
                    <a:pt x="27963" y="9358"/>
                  </a:cubicBezTo>
                  <a:cubicBezTo>
                    <a:pt x="28047" y="8496"/>
                    <a:pt x="28183" y="7646"/>
                    <a:pt x="28416" y="6810"/>
                  </a:cubicBezTo>
                  <a:cubicBezTo>
                    <a:pt x="28721" y="5733"/>
                    <a:pt x="29156" y="4722"/>
                    <a:pt x="29765" y="3782"/>
                  </a:cubicBezTo>
                  <a:cubicBezTo>
                    <a:pt x="30193" y="3114"/>
                    <a:pt x="30699" y="2504"/>
                    <a:pt x="31270" y="1966"/>
                  </a:cubicBezTo>
                  <a:cubicBezTo>
                    <a:pt x="31432" y="1810"/>
                    <a:pt x="31607" y="1661"/>
                    <a:pt x="31782" y="1525"/>
                  </a:cubicBezTo>
                  <a:cubicBezTo>
                    <a:pt x="31808" y="1512"/>
                    <a:pt x="31834" y="1486"/>
                    <a:pt x="31866" y="1466"/>
                  </a:cubicBezTo>
                  <a:cubicBezTo>
                    <a:pt x="31879" y="1460"/>
                    <a:pt x="31899" y="1466"/>
                    <a:pt x="31912" y="1466"/>
                  </a:cubicBezTo>
                  <a:cubicBezTo>
                    <a:pt x="31931" y="1479"/>
                    <a:pt x="31944" y="1512"/>
                    <a:pt x="31931" y="1525"/>
                  </a:cubicBezTo>
                  <a:lnTo>
                    <a:pt x="31847" y="1609"/>
                  </a:lnTo>
                  <a:cubicBezTo>
                    <a:pt x="31711" y="1719"/>
                    <a:pt x="31575" y="1836"/>
                    <a:pt x="31432" y="1953"/>
                  </a:cubicBezTo>
                  <a:cubicBezTo>
                    <a:pt x="30751" y="2562"/>
                    <a:pt x="30193" y="3263"/>
                    <a:pt x="29713" y="4041"/>
                  </a:cubicBezTo>
                  <a:cubicBezTo>
                    <a:pt x="29143" y="4988"/>
                    <a:pt x="28721" y="6006"/>
                    <a:pt x="28442" y="7076"/>
                  </a:cubicBezTo>
                  <a:cubicBezTo>
                    <a:pt x="28345" y="7458"/>
                    <a:pt x="28274" y="7848"/>
                    <a:pt x="28209" y="8243"/>
                  </a:cubicBezTo>
                  <a:cubicBezTo>
                    <a:pt x="28157" y="8554"/>
                    <a:pt x="28125" y="8859"/>
                    <a:pt x="28092" y="9170"/>
                  </a:cubicBezTo>
                  <a:cubicBezTo>
                    <a:pt x="28073" y="9365"/>
                    <a:pt x="28060" y="9559"/>
                    <a:pt x="28053" y="9754"/>
                  </a:cubicBezTo>
                  <a:cubicBezTo>
                    <a:pt x="28040" y="10059"/>
                    <a:pt x="28021" y="10370"/>
                    <a:pt x="28008" y="10688"/>
                  </a:cubicBezTo>
                  <a:cubicBezTo>
                    <a:pt x="27995" y="10895"/>
                    <a:pt x="27995" y="11109"/>
                    <a:pt x="27988" y="11317"/>
                  </a:cubicBezTo>
                  <a:cubicBezTo>
                    <a:pt x="27982" y="11829"/>
                    <a:pt x="27976" y="12341"/>
                    <a:pt x="27956" y="12847"/>
                  </a:cubicBezTo>
                  <a:cubicBezTo>
                    <a:pt x="27950" y="13159"/>
                    <a:pt x="27924" y="13457"/>
                    <a:pt x="27911" y="13768"/>
                  </a:cubicBezTo>
                  <a:cubicBezTo>
                    <a:pt x="27898" y="13950"/>
                    <a:pt x="27885" y="14144"/>
                    <a:pt x="27865" y="14332"/>
                  </a:cubicBezTo>
                  <a:cubicBezTo>
                    <a:pt x="27846" y="14553"/>
                    <a:pt x="27826" y="14780"/>
                    <a:pt x="27794" y="15000"/>
                  </a:cubicBezTo>
                  <a:cubicBezTo>
                    <a:pt x="27762" y="15247"/>
                    <a:pt x="27723" y="15493"/>
                    <a:pt x="27671" y="15733"/>
                  </a:cubicBezTo>
                  <a:cubicBezTo>
                    <a:pt x="27522" y="16589"/>
                    <a:pt x="27295" y="17406"/>
                    <a:pt x="26938" y="18191"/>
                  </a:cubicBezTo>
                  <a:cubicBezTo>
                    <a:pt x="26918" y="18230"/>
                    <a:pt x="26886" y="18275"/>
                    <a:pt x="26893" y="18327"/>
                  </a:cubicBezTo>
                  <a:cubicBezTo>
                    <a:pt x="26854" y="18346"/>
                    <a:pt x="26873" y="18379"/>
                    <a:pt x="26880" y="18411"/>
                  </a:cubicBezTo>
                  <a:cubicBezTo>
                    <a:pt x="26860" y="18411"/>
                    <a:pt x="26860" y="18411"/>
                    <a:pt x="26873" y="18405"/>
                  </a:cubicBezTo>
                  <a:lnTo>
                    <a:pt x="26873" y="18411"/>
                  </a:lnTo>
                  <a:cubicBezTo>
                    <a:pt x="26880" y="18385"/>
                    <a:pt x="26893" y="18353"/>
                    <a:pt x="26886" y="18320"/>
                  </a:cubicBezTo>
                  <a:cubicBezTo>
                    <a:pt x="26893" y="18320"/>
                    <a:pt x="26912" y="18320"/>
                    <a:pt x="26912" y="18314"/>
                  </a:cubicBezTo>
                  <a:cubicBezTo>
                    <a:pt x="26944" y="18256"/>
                    <a:pt x="26983" y="18210"/>
                    <a:pt x="27016" y="18152"/>
                  </a:cubicBezTo>
                  <a:cubicBezTo>
                    <a:pt x="27431" y="17445"/>
                    <a:pt x="27755" y="16699"/>
                    <a:pt x="27995" y="15915"/>
                  </a:cubicBezTo>
                  <a:cubicBezTo>
                    <a:pt x="28151" y="15409"/>
                    <a:pt x="28274" y="14903"/>
                    <a:pt x="28365" y="14371"/>
                  </a:cubicBezTo>
                  <a:cubicBezTo>
                    <a:pt x="28416" y="14034"/>
                    <a:pt x="28468" y="13684"/>
                    <a:pt x="28507" y="13347"/>
                  </a:cubicBezTo>
                  <a:cubicBezTo>
                    <a:pt x="28540" y="13068"/>
                    <a:pt x="28566" y="12795"/>
                    <a:pt x="28592" y="12517"/>
                  </a:cubicBezTo>
                  <a:lnTo>
                    <a:pt x="28637" y="11888"/>
                  </a:lnTo>
                  <a:cubicBezTo>
                    <a:pt x="28656" y="11693"/>
                    <a:pt x="28663" y="11498"/>
                    <a:pt x="28676" y="11304"/>
                  </a:cubicBezTo>
                  <a:cubicBezTo>
                    <a:pt x="28689" y="11148"/>
                    <a:pt x="28695" y="10999"/>
                    <a:pt x="28708" y="10850"/>
                  </a:cubicBezTo>
                  <a:cubicBezTo>
                    <a:pt x="28728" y="10610"/>
                    <a:pt x="28734" y="10377"/>
                    <a:pt x="28754" y="10150"/>
                  </a:cubicBezTo>
                  <a:cubicBezTo>
                    <a:pt x="28767" y="9962"/>
                    <a:pt x="28786" y="9767"/>
                    <a:pt x="28799" y="9585"/>
                  </a:cubicBezTo>
                  <a:cubicBezTo>
                    <a:pt x="28806" y="9462"/>
                    <a:pt x="28825" y="9345"/>
                    <a:pt x="28838" y="9229"/>
                  </a:cubicBezTo>
                  <a:cubicBezTo>
                    <a:pt x="28883" y="8872"/>
                    <a:pt x="28935" y="8515"/>
                    <a:pt x="29000" y="8165"/>
                  </a:cubicBezTo>
                  <a:cubicBezTo>
                    <a:pt x="29097" y="7640"/>
                    <a:pt x="29221" y="7121"/>
                    <a:pt x="29370" y="6609"/>
                  </a:cubicBezTo>
                  <a:cubicBezTo>
                    <a:pt x="29610" y="5779"/>
                    <a:pt x="29927" y="4988"/>
                    <a:pt x="30342" y="4235"/>
                  </a:cubicBezTo>
                  <a:cubicBezTo>
                    <a:pt x="30751" y="3470"/>
                    <a:pt x="31263" y="2776"/>
                    <a:pt x="31873" y="2147"/>
                  </a:cubicBezTo>
                  <a:cubicBezTo>
                    <a:pt x="32158" y="1856"/>
                    <a:pt x="32457" y="1596"/>
                    <a:pt x="32774" y="1350"/>
                  </a:cubicBezTo>
                  <a:cubicBezTo>
                    <a:pt x="32794" y="1330"/>
                    <a:pt x="32826" y="1317"/>
                    <a:pt x="32852" y="1298"/>
                  </a:cubicBezTo>
                  <a:cubicBezTo>
                    <a:pt x="32872" y="1291"/>
                    <a:pt x="32885" y="1298"/>
                    <a:pt x="32891" y="1304"/>
                  </a:cubicBezTo>
                  <a:cubicBezTo>
                    <a:pt x="32910" y="1324"/>
                    <a:pt x="32917" y="1350"/>
                    <a:pt x="32904" y="1363"/>
                  </a:cubicBezTo>
                  <a:cubicBezTo>
                    <a:pt x="32878" y="1389"/>
                    <a:pt x="32852" y="1415"/>
                    <a:pt x="32826" y="1428"/>
                  </a:cubicBezTo>
                  <a:cubicBezTo>
                    <a:pt x="32645" y="1577"/>
                    <a:pt x="32463" y="1719"/>
                    <a:pt x="32294" y="1881"/>
                  </a:cubicBezTo>
                  <a:cubicBezTo>
                    <a:pt x="31659" y="2465"/>
                    <a:pt x="31127" y="3120"/>
                    <a:pt x="30673" y="3853"/>
                  </a:cubicBezTo>
                  <a:cubicBezTo>
                    <a:pt x="30226" y="4579"/>
                    <a:pt x="29869" y="5357"/>
                    <a:pt x="29597" y="6168"/>
                  </a:cubicBezTo>
                  <a:cubicBezTo>
                    <a:pt x="29389" y="6771"/>
                    <a:pt x="29240" y="7381"/>
                    <a:pt x="29130" y="8003"/>
                  </a:cubicBezTo>
                  <a:cubicBezTo>
                    <a:pt x="29065" y="8373"/>
                    <a:pt x="29013" y="8755"/>
                    <a:pt x="28968" y="9132"/>
                  </a:cubicBezTo>
                  <a:cubicBezTo>
                    <a:pt x="28929" y="9462"/>
                    <a:pt x="28896" y="9799"/>
                    <a:pt x="28870" y="10137"/>
                  </a:cubicBezTo>
                  <a:cubicBezTo>
                    <a:pt x="28851" y="10513"/>
                    <a:pt x="28819" y="10902"/>
                    <a:pt x="28793" y="11284"/>
                  </a:cubicBezTo>
                  <a:cubicBezTo>
                    <a:pt x="28773" y="11537"/>
                    <a:pt x="28767" y="11797"/>
                    <a:pt x="28741" y="12050"/>
                  </a:cubicBezTo>
                  <a:cubicBezTo>
                    <a:pt x="28728" y="12251"/>
                    <a:pt x="28708" y="12458"/>
                    <a:pt x="28695" y="12666"/>
                  </a:cubicBezTo>
                  <a:cubicBezTo>
                    <a:pt x="28689" y="12795"/>
                    <a:pt x="28669" y="12925"/>
                    <a:pt x="28656" y="13055"/>
                  </a:cubicBezTo>
                  <a:cubicBezTo>
                    <a:pt x="28572" y="13833"/>
                    <a:pt x="28449" y="14598"/>
                    <a:pt x="28254" y="15363"/>
                  </a:cubicBezTo>
                  <a:cubicBezTo>
                    <a:pt x="28073" y="16083"/>
                    <a:pt x="27833" y="16790"/>
                    <a:pt x="27509" y="17464"/>
                  </a:cubicBezTo>
                  <a:cubicBezTo>
                    <a:pt x="27334" y="17828"/>
                    <a:pt x="27139" y="18178"/>
                    <a:pt x="26918" y="18509"/>
                  </a:cubicBezTo>
                  <a:cubicBezTo>
                    <a:pt x="26893" y="18547"/>
                    <a:pt x="26873" y="18580"/>
                    <a:pt x="26847" y="18612"/>
                  </a:cubicBezTo>
                  <a:cubicBezTo>
                    <a:pt x="26821" y="18645"/>
                    <a:pt x="26828" y="18671"/>
                    <a:pt x="26847" y="18703"/>
                  </a:cubicBezTo>
                  <a:cubicBezTo>
                    <a:pt x="26821" y="18684"/>
                    <a:pt x="26795" y="18684"/>
                    <a:pt x="26776" y="18697"/>
                  </a:cubicBezTo>
                  <a:cubicBezTo>
                    <a:pt x="26789" y="18703"/>
                    <a:pt x="26789" y="18703"/>
                    <a:pt x="26776" y="18703"/>
                  </a:cubicBezTo>
                  <a:lnTo>
                    <a:pt x="26776" y="18697"/>
                  </a:lnTo>
                  <a:cubicBezTo>
                    <a:pt x="26795" y="18697"/>
                    <a:pt x="26821" y="18703"/>
                    <a:pt x="26841" y="18703"/>
                  </a:cubicBezTo>
                  <a:cubicBezTo>
                    <a:pt x="26841" y="18677"/>
                    <a:pt x="26847" y="18664"/>
                    <a:pt x="26860" y="18645"/>
                  </a:cubicBezTo>
                  <a:lnTo>
                    <a:pt x="27081" y="18379"/>
                  </a:lnTo>
                  <a:cubicBezTo>
                    <a:pt x="27794" y="17484"/>
                    <a:pt x="28332" y="16498"/>
                    <a:pt x="28708" y="15422"/>
                  </a:cubicBezTo>
                  <a:cubicBezTo>
                    <a:pt x="28890" y="14903"/>
                    <a:pt x="29026" y="14365"/>
                    <a:pt x="29143" y="13833"/>
                  </a:cubicBezTo>
                  <a:cubicBezTo>
                    <a:pt x="29214" y="13463"/>
                    <a:pt x="29272" y="13094"/>
                    <a:pt x="29324" y="12718"/>
                  </a:cubicBezTo>
                  <a:cubicBezTo>
                    <a:pt x="29357" y="12504"/>
                    <a:pt x="29383" y="12277"/>
                    <a:pt x="29409" y="12056"/>
                  </a:cubicBezTo>
                  <a:cubicBezTo>
                    <a:pt x="29441" y="11790"/>
                    <a:pt x="29467" y="11531"/>
                    <a:pt x="29486" y="11259"/>
                  </a:cubicBezTo>
                  <a:cubicBezTo>
                    <a:pt x="29506" y="11090"/>
                    <a:pt x="29519" y="10928"/>
                    <a:pt x="29532" y="10759"/>
                  </a:cubicBezTo>
                  <a:cubicBezTo>
                    <a:pt x="29545" y="10591"/>
                    <a:pt x="29564" y="10409"/>
                    <a:pt x="29577" y="10240"/>
                  </a:cubicBezTo>
                  <a:cubicBezTo>
                    <a:pt x="29597" y="10091"/>
                    <a:pt x="29603" y="9949"/>
                    <a:pt x="29616" y="9799"/>
                  </a:cubicBezTo>
                  <a:cubicBezTo>
                    <a:pt x="29642" y="9566"/>
                    <a:pt x="29675" y="9326"/>
                    <a:pt x="29707" y="9086"/>
                  </a:cubicBezTo>
                  <a:cubicBezTo>
                    <a:pt x="29746" y="8788"/>
                    <a:pt x="29798" y="8496"/>
                    <a:pt x="29856" y="8204"/>
                  </a:cubicBezTo>
                  <a:cubicBezTo>
                    <a:pt x="30070" y="7063"/>
                    <a:pt x="30381" y="5941"/>
                    <a:pt x="30861" y="4871"/>
                  </a:cubicBezTo>
                  <a:cubicBezTo>
                    <a:pt x="31185" y="4145"/>
                    <a:pt x="31581" y="3444"/>
                    <a:pt x="32067" y="2815"/>
                  </a:cubicBezTo>
                  <a:cubicBezTo>
                    <a:pt x="32528" y="2212"/>
                    <a:pt x="33053" y="1674"/>
                    <a:pt x="33663" y="1207"/>
                  </a:cubicBezTo>
                  <a:cubicBezTo>
                    <a:pt x="33715" y="1168"/>
                    <a:pt x="33766" y="1136"/>
                    <a:pt x="33825" y="1097"/>
                  </a:cubicBezTo>
                  <a:cubicBezTo>
                    <a:pt x="33844" y="1090"/>
                    <a:pt x="33857" y="1097"/>
                    <a:pt x="33864" y="1110"/>
                  </a:cubicBezTo>
                  <a:cubicBezTo>
                    <a:pt x="33877" y="1129"/>
                    <a:pt x="33883" y="1142"/>
                    <a:pt x="33877" y="1155"/>
                  </a:cubicBezTo>
                  <a:cubicBezTo>
                    <a:pt x="33877" y="1168"/>
                    <a:pt x="33857" y="1188"/>
                    <a:pt x="33851" y="1194"/>
                  </a:cubicBezTo>
                  <a:cubicBezTo>
                    <a:pt x="33812" y="1227"/>
                    <a:pt x="33766" y="1252"/>
                    <a:pt x="33734" y="1285"/>
                  </a:cubicBezTo>
                  <a:cubicBezTo>
                    <a:pt x="33552" y="1428"/>
                    <a:pt x="33364" y="1583"/>
                    <a:pt x="33183" y="1745"/>
                  </a:cubicBezTo>
                  <a:cubicBezTo>
                    <a:pt x="32586" y="2290"/>
                    <a:pt x="32080" y="2913"/>
                    <a:pt x="31652" y="3600"/>
                  </a:cubicBezTo>
                  <a:cubicBezTo>
                    <a:pt x="31231" y="4274"/>
                    <a:pt x="30881" y="4988"/>
                    <a:pt x="30615" y="5733"/>
                  </a:cubicBezTo>
                  <a:cubicBezTo>
                    <a:pt x="30375" y="6388"/>
                    <a:pt x="30187" y="7069"/>
                    <a:pt x="30051" y="7757"/>
                  </a:cubicBezTo>
                  <a:cubicBezTo>
                    <a:pt x="29973" y="8113"/>
                    <a:pt x="29921" y="8470"/>
                    <a:pt x="29863" y="8840"/>
                  </a:cubicBezTo>
                  <a:cubicBezTo>
                    <a:pt x="29824" y="9138"/>
                    <a:pt x="29791" y="9436"/>
                    <a:pt x="29746" y="9748"/>
                  </a:cubicBezTo>
                  <a:cubicBezTo>
                    <a:pt x="29713" y="10007"/>
                    <a:pt x="29694" y="10266"/>
                    <a:pt x="29668" y="10526"/>
                  </a:cubicBezTo>
                  <a:cubicBezTo>
                    <a:pt x="29649" y="10688"/>
                    <a:pt x="29636" y="10850"/>
                    <a:pt x="29629" y="11012"/>
                  </a:cubicBezTo>
                  <a:cubicBezTo>
                    <a:pt x="29610" y="11181"/>
                    <a:pt x="29597" y="11343"/>
                    <a:pt x="29577" y="11511"/>
                  </a:cubicBezTo>
                  <a:cubicBezTo>
                    <a:pt x="29564" y="11635"/>
                    <a:pt x="29551" y="11764"/>
                    <a:pt x="29538" y="11888"/>
                  </a:cubicBezTo>
                  <a:cubicBezTo>
                    <a:pt x="29512" y="12199"/>
                    <a:pt x="29474" y="12510"/>
                    <a:pt x="29435" y="12828"/>
                  </a:cubicBezTo>
                  <a:cubicBezTo>
                    <a:pt x="29279" y="13878"/>
                    <a:pt x="29046" y="14909"/>
                    <a:pt x="28656" y="15895"/>
                  </a:cubicBezTo>
                  <a:cubicBezTo>
                    <a:pt x="28332" y="16732"/>
                    <a:pt x="27898" y="17510"/>
                    <a:pt x="27346" y="18223"/>
                  </a:cubicBezTo>
                  <a:cubicBezTo>
                    <a:pt x="27178" y="18444"/>
                    <a:pt x="27003" y="18651"/>
                    <a:pt x="26815" y="18865"/>
                  </a:cubicBezTo>
                  <a:cubicBezTo>
                    <a:pt x="26789" y="18891"/>
                    <a:pt x="26763" y="18904"/>
                    <a:pt x="26763" y="18943"/>
                  </a:cubicBezTo>
                  <a:cubicBezTo>
                    <a:pt x="26743" y="18943"/>
                    <a:pt x="26730" y="18956"/>
                    <a:pt x="26724" y="18969"/>
                  </a:cubicBezTo>
                  <a:cubicBezTo>
                    <a:pt x="26717" y="18975"/>
                    <a:pt x="26711" y="18995"/>
                    <a:pt x="26692" y="19001"/>
                  </a:cubicBezTo>
                  <a:lnTo>
                    <a:pt x="26653" y="19040"/>
                  </a:lnTo>
                  <a:cubicBezTo>
                    <a:pt x="26653" y="19053"/>
                    <a:pt x="26646" y="19053"/>
                    <a:pt x="26646" y="19040"/>
                  </a:cubicBezTo>
                  <a:cubicBezTo>
                    <a:pt x="26646" y="19040"/>
                    <a:pt x="26653" y="19040"/>
                    <a:pt x="26653" y="19034"/>
                  </a:cubicBezTo>
                  <a:cubicBezTo>
                    <a:pt x="26666" y="19027"/>
                    <a:pt x="26685" y="19021"/>
                    <a:pt x="26692" y="18995"/>
                  </a:cubicBezTo>
                  <a:cubicBezTo>
                    <a:pt x="26717" y="18995"/>
                    <a:pt x="26717" y="18995"/>
                    <a:pt x="26724" y="18962"/>
                  </a:cubicBezTo>
                  <a:cubicBezTo>
                    <a:pt x="26756" y="18969"/>
                    <a:pt x="26756" y="18969"/>
                    <a:pt x="26763" y="18937"/>
                  </a:cubicBezTo>
                  <a:lnTo>
                    <a:pt x="26795" y="18937"/>
                  </a:lnTo>
                  <a:cubicBezTo>
                    <a:pt x="26828" y="18911"/>
                    <a:pt x="26873" y="18891"/>
                    <a:pt x="26906" y="18859"/>
                  </a:cubicBezTo>
                  <a:cubicBezTo>
                    <a:pt x="27891" y="17990"/>
                    <a:pt x="28663" y="16959"/>
                    <a:pt x="29214" y="15778"/>
                  </a:cubicBezTo>
                  <a:cubicBezTo>
                    <a:pt x="29474" y="15214"/>
                    <a:pt x="29675" y="14644"/>
                    <a:pt x="29830" y="14040"/>
                  </a:cubicBezTo>
                  <a:cubicBezTo>
                    <a:pt x="29953" y="13574"/>
                    <a:pt x="30051" y="13094"/>
                    <a:pt x="30128" y="12607"/>
                  </a:cubicBezTo>
                  <a:cubicBezTo>
                    <a:pt x="30187" y="12264"/>
                    <a:pt x="30232" y="11920"/>
                    <a:pt x="30284" y="11576"/>
                  </a:cubicBezTo>
                  <a:cubicBezTo>
                    <a:pt x="30317" y="11356"/>
                    <a:pt x="30329" y="11129"/>
                    <a:pt x="30362" y="10915"/>
                  </a:cubicBezTo>
                  <a:cubicBezTo>
                    <a:pt x="30388" y="10675"/>
                    <a:pt x="30420" y="10435"/>
                    <a:pt x="30446" y="10201"/>
                  </a:cubicBezTo>
                  <a:cubicBezTo>
                    <a:pt x="30472" y="9981"/>
                    <a:pt x="30492" y="9767"/>
                    <a:pt x="30524" y="9553"/>
                  </a:cubicBezTo>
                  <a:cubicBezTo>
                    <a:pt x="30556" y="9313"/>
                    <a:pt x="30589" y="9080"/>
                    <a:pt x="30634" y="8840"/>
                  </a:cubicBezTo>
                  <a:cubicBezTo>
                    <a:pt x="30686" y="8502"/>
                    <a:pt x="30745" y="8172"/>
                    <a:pt x="30816" y="7841"/>
                  </a:cubicBezTo>
                  <a:cubicBezTo>
                    <a:pt x="31030" y="6849"/>
                    <a:pt x="31302" y="5889"/>
                    <a:pt x="31704" y="4962"/>
                  </a:cubicBezTo>
                  <a:cubicBezTo>
                    <a:pt x="32003" y="4248"/>
                    <a:pt x="32366" y="3568"/>
                    <a:pt x="32820" y="2939"/>
                  </a:cubicBezTo>
                  <a:cubicBezTo>
                    <a:pt x="33345" y="2199"/>
                    <a:pt x="33961" y="1557"/>
                    <a:pt x="34694" y="1013"/>
                  </a:cubicBezTo>
                  <a:cubicBezTo>
                    <a:pt x="34733" y="980"/>
                    <a:pt x="34785" y="948"/>
                    <a:pt x="34830" y="928"/>
                  </a:cubicBezTo>
                  <a:cubicBezTo>
                    <a:pt x="34849" y="915"/>
                    <a:pt x="34862" y="928"/>
                    <a:pt x="34869" y="935"/>
                  </a:cubicBezTo>
                  <a:cubicBezTo>
                    <a:pt x="34888" y="948"/>
                    <a:pt x="34895" y="980"/>
                    <a:pt x="34882" y="993"/>
                  </a:cubicBezTo>
                  <a:cubicBezTo>
                    <a:pt x="34856" y="1013"/>
                    <a:pt x="34823" y="1038"/>
                    <a:pt x="34798" y="1064"/>
                  </a:cubicBezTo>
                  <a:cubicBezTo>
                    <a:pt x="34629" y="1188"/>
                    <a:pt x="34467" y="1317"/>
                    <a:pt x="34311" y="1447"/>
                  </a:cubicBezTo>
                  <a:cubicBezTo>
                    <a:pt x="33766" y="1914"/>
                    <a:pt x="33300" y="2439"/>
                    <a:pt x="32885" y="3023"/>
                  </a:cubicBezTo>
                  <a:cubicBezTo>
                    <a:pt x="32424" y="3671"/>
                    <a:pt x="32048" y="4378"/>
                    <a:pt x="31750" y="5111"/>
                  </a:cubicBezTo>
                  <a:cubicBezTo>
                    <a:pt x="31445" y="5844"/>
                    <a:pt x="31205" y="6602"/>
                    <a:pt x="31030" y="7368"/>
                  </a:cubicBezTo>
                  <a:cubicBezTo>
                    <a:pt x="30926" y="7854"/>
                    <a:pt x="30829" y="8334"/>
                    <a:pt x="30764" y="8827"/>
                  </a:cubicBezTo>
                  <a:cubicBezTo>
                    <a:pt x="30712" y="9183"/>
                    <a:pt x="30654" y="9553"/>
                    <a:pt x="30608" y="9910"/>
                  </a:cubicBezTo>
                  <a:cubicBezTo>
                    <a:pt x="30569" y="10221"/>
                    <a:pt x="30537" y="10532"/>
                    <a:pt x="30492" y="10850"/>
                  </a:cubicBezTo>
                  <a:cubicBezTo>
                    <a:pt x="30453" y="11161"/>
                    <a:pt x="30414" y="11473"/>
                    <a:pt x="30375" y="11790"/>
                  </a:cubicBezTo>
                  <a:cubicBezTo>
                    <a:pt x="30349" y="11959"/>
                    <a:pt x="30329" y="12121"/>
                    <a:pt x="30310" y="12290"/>
                  </a:cubicBezTo>
                  <a:cubicBezTo>
                    <a:pt x="30245" y="12763"/>
                    <a:pt x="30154" y="13223"/>
                    <a:pt x="30038" y="13684"/>
                  </a:cubicBezTo>
                  <a:cubicBezTo>
                    <a:pt x="29895" y="14267"/>
                    <a:pt x="29713" y="14838"/>
                    <a:pt x="29486" y="15389"/>
                  </a:cubicBezTo>
                  <a:cubicBezTo>
                    <a:pt x="29175" y="16155"/>
                    <a:pt x="28773" y="16881"/>
                    <a:pt x="28274" y="17536"/>
                  </a:cubicBezTo>
                  <a:cubicBezTo>
                    <a:pt x="27878" y="18061"/>
                    <a:pt x="27424" y="18541"/>
                    <a:pt x="26918" y="18962"/>
                  </a:cubicBezTo>
                  <a:cubicBezTo>
                    <a:pt x="26880" y="18995"/>
                    <a:pt x="26841" y="19034"/>
                    <a:pt x="26795" y="19066"/>
                  </a:cubicBezTo>
                  <a:cubicBezTo>
                    <a:pt x="26782" y="19073"/>
                    <a:pt x="26782" y="19092"/>
                    <a:pt x="26789" y="19105"/>
                  </a:cubicBezTo>
                  <a:cubicBezTo>
                    <a:pt x="26782" y="19105"/>
                    <a:pt x="26782" y="19099"/>
                    <a:pt x="26776" y="19099"/>
                  </a:cubicBezTo>
                  <a:cubicBezTo>
                    <a:pt x="26776" y="19099"/>
                    <a:pt x="26763" y="19099"/>
                    <a:pt x="26763" y="19105"/>
                  </a:cubicBezTo>
                  <a:lnTo>
                    <a:pt x="26789" y="19105"/>
                  </a:lnTo>
                  <a:lnTo>
                    <a:pt x="26912" y="19034"/>
                  </a:lnTo>
                  <a:cubicBezTo>
                    <a:pt x="27846" y="18411"/>
                    <a:pt x="28637" y="17646"/>
                    <a:pt x="29285" y="16732"/>
                  </a:cubicBezTo>
                  <a:cubicBezTo>
                    <a:pt x="29746" y="16083"/>
                    <a:pt x="30115" y="15376"/>
                    <a:pt x="30394" y="14631"/>
                  </a:cubicBezTo>
                  <a:cubicBezTo>
                    <a:pt x="30608" y="14079"/>
                    <a:pt x="30770" y="13509"/>
                    <a:pt x="30894" y="12932"/>
                  </a:cubicBezTo>
                  <a:cubicBezTo>
                    <a:pt x="30971" y="12549"/>
                    <a:pt x="31036" y="12160"/>
                    <a:pt x="31095" y="11771"/>
                  </a:cubicBezTo>
                  <a:cubicBezTo>
                    <a:pt x="31134" y="11453"/>
                    <a:pt x="31185" y="11142"/>
                    <a:pt x="31224" y="10818"/>
                  </a:cubicBezTo>
                  <a:cubicBezTo>
                    <a:pt x="31270" y="10441"/>
                    <a:pt x="31322" y="10072"/>
                    <a:pt x="31380" y="9696"/>
                  </a:cubicBezTo>
                  <a:cubicBezTo>
                    <a:pt x="31432" y="9274"/>
                    <a:pt x="31510" y="8859"/>
                    <a:pt x="31581" y="8438"/>
                  </a:cubicBezTo>
                  <a:cubicBezTo>
                    <a:pt x="31756" y="7497"/>
                    <a:pt x="31983" y="6570"/>
                    <a:pt x="32294" y="5669"/>
                  </a:cubicBezTo>
                  <a:cubicBezTo>
                    <a:pt x="32528" y="4981"/>
                    <a:pt x="32820" y="4313"/>
                    <a:pt x="33176" y="3671"/>
                  </a:cubicBezTo>
                  <a:cubicBezTo>
                    <a:pt x="33552" y="3010"/>
                    <a:pt x="33987" y="2387"/>
                    <a:pt x="34512" y="1836"/>
                  </a:cubicBezTo>
                  <a:cubicBezTo>
                    <a:pt x="34882" y="1453"/>
                    <a:pt x="35277" y="1103"/>
                    <a:pt x="35705" y="799"/>
                  </a:cubicBezTo>
                  <a:cubicBezTo>
                    <a:pt x="35738" y="773"/>
                    <a:pt x="35770" y="753"/>
                    <a:pt x="35803" y="734"/>
                  </a:cubicBezTo>
                  <a:cubicBezTo>
                    <a:pt x="35822" y="721"/>
                    <a:pt x="35855" y="734"/>
                    <a:pt x="35861" y="747"/>
                  </a:cubicBezTo>
                  <a:cubicBezTo>
                    <a:pt x="35868" y="766"/>
                    <a:pt x="35868" y="799"/>
                    <a:pt x="35855" y="805"/>
                  </a:cubicBezTo>
                  <a:cubicBezTo>
                    <a:pt x="35835" y="818"/>
                    <a:pt x="35822" y="837"/>
                    <a:pt x="35803" y="844"/>
                  </a:cubicBezTo>
                  <a:cubicBezTo>
                    <a:pt x="34785" y="1564"/>
                    <a:pt x="33987" y="2491"/>
                    <a:pt x="33358" y="3561"/>
                  </a:cubicBezTo>
                  <a:cubicBezTo>
                    <a:pt x="33001" y="4171"/>
                    <a:pt x="32696" y="4806"/>
                    <a:pt x="32457" y="5474"/>
                  </a:cubicBezTo>
                  <a:cubicBezTo>
                    <a:pt x="32210" y="6123"/>
                    <a:pt x="32029" y="6784"/>
                    <a:pt x="31873" y="7458"/>
                  </a:cubicBezTo>
                  <a:cubicBezTo>
                    <a:pt x="31756" y="7945"/>
                    <a:pt x="31672" y="8438"/>
                    <a:pt x="31588" y="8937"/>
                  </a:cubicBezTo>
                  <a:cubicBezTo>
                    <a:pt x="31529" y="9268"/>
                    <a:pt x="31490" y="9598"/>
                    <a:pt x="31445" y="9929"/>
                  </a:cubicBezTo>
                  <a:cubicBezTo>
                    <a:pt x="31399" y="10234"/>
                    <a:pt x="31361" y="10526"/>
                    <a:pt x="31328" y="10824"/>
                  </a:cubicBezTo>
                  <a:cubicBezTo>
                    <a:pt x="31302" y="11025"/>
                    <a:pt x="31283" y="11220"/>
                    <a:pt x="31257" y="11421"/>
                  </a:cubicBezTo>
                  <a:cubicBezTo>
                    <a:pt x="31166" y="12082"/>
                    <a:pt x="31062" y="12737"/>
                    <a:pt x="30900" y="13379"/>
                  </a:cubicBezTo>
                  <a:cubicBezTo>
                    <a:pt x="30647" y="14365"/>
                    <a:pt x="30278" y="15312"/>
                    <a:pt x="29759" y="16187"/>
                  </a:cubicBezTo>
                  <a:cubicBezTo>
                    <a:pt x="29311" y="16952"/>
                    <a:pt x="28767" y="17633"/>
                    <a:pt x="28118" y="18230"/>
                  </a:cubicBezTo>
                  <a:cubicBezTo>
                    <a:pt x="27729" y="18586"/>
                    <a:pt x="27308" y="18904"/>
                    <a:pt x="26860" y="19189"/>
                  </a:cubicBezTo>
                  <a:lnTo>
                    <a:pt x="26717" y="19287"/>
                  </a:lnTo>
                  <a:cubicBezTo>
                    <a:pt x="26698" y="19293"/>
                    <a:pt x="26698" y="19313"/>
                    <a:pt x="26711" y="19326"/>
                  </a:cubicBezTo>
                  <a:cubicBezTo>
                    <a:pt x="26679" y="19313"/>
                    <a:pt x="26646" y="19326"/>
                    <a:pt x="26620" y="19345"/>
                  </a:cubicBezTo>
                  <a:lnTo>
                    <a:pt x="26627" y="19345"/>
                  </a:lnTo>
                  <a:lnTo>
                    <a:pt x="26620" y="19345"/>
                  </a:lnTo>
                  <a:lnTo>
                    <a:pt x="26620" y="19332"/>
                  </a:lnTo>
                  <a:cubicBezTo>
                    <a:pt x="26653" y="19326"/>
                    <a:pt x="26679" y="19326"/>
                    <a:pt x="26711" y="19319"/>
                  </a:cubicBezTo>
                  <a:cubicBezTo>
                    <a:pt x="26828" y="19261"/>
                    <a:pt x="26951" y="19196"/>
                    <a:pt x="27074" y="19138"/>
                  </a:cubicBezTo>
                  <a:cubicBezTo>
                    <a:pt x="27619" y="18859"/>
                    <a:pt x="28138" y="18522"/>
                    <a:pt x="28611" y="18132"/>
                  </a:cubicBezTo>
                  <a:cubicBezTo>
                    <a:pt x="29311" y="17549"/>
                    <a:pt x="29901" y="16868"/>
                    <a:pt x="30394" y="16109"/>
                  </a:cubicBezTo>
                  <a:cubicBezTo>
                    <a:pt x="30939" y="15273"/>
                    <a:pt x="31335" y="14365"/>
                    <a:pt x="31594" y="13411"/>
                  </a:cubicBezTo>
                  <a:cubicBezTo>
                    <a:pt x="31717" y="12964"/>
                    <a:pt x="31815" y="12510"/>
                    <a:pt x="31899" y="12056"/>
                  </a:cubicBezTo>
                  <a:cubicBezTo>
                    <a:pt x="31970" y="11628"/>
                    <a:pt x="32035" y="11194"/>
                    <a:pt x="32100" y="10766"/>
                  </a:cubicBezTo>
                  <a:cubicBezTo>
                    <a:pt x="32145" y="10403"/>
                    <a:pt x="32204" y="10039"/>
                    <a:pt x="32262" y="9670"/>
                  </a:cubicBezTo>
                  <a:cubicBezTo>
                    <a:pt x="32359" y="9073"/>
                    <a:pt x="32457" y="8470"/>
                    <a:pt x="32580" y="7873"/>
                  </a:cubicBezTo>
                  <a:cubicBezTo>
                    <a:pt x="32755" y="6998"/>
                    <a:pt x="32982" y="6136"/>
                    <a:pt x="33300" y="5305"/>
                  </a:cubicBezTo>
                  <a:cubicBezTo>
                    <a:pt x="33565" y="4573"/>
                    <a:pt x="33896" y="3866"/>
                    <a:pt x="34311" y="3204"/>
                  </a:cubicBezTo>
                  <a:cubicBezTo>
                    <a:pt x="34674" y="2614"/>
                    <a:pt x="35096" y="2063"/>
                    <a:pt x="35595" y="1557"/>
                  </a:cubicBezTo>
                  <a:cubicBezTo>
                    <a:pt x="35939" y="1201"/>
                    <a:pt x="36315" y="883"/>
                    <a:pt x="36730" y="604"/>
                  </a:cubicBezTo>
                  <a:cubicBezTo>
                    <a:pt x="36749" y="585"/>
                    <a:pt x="36782" y="572"/>
                    <a:pt x="36808" y="552"/>
                  </a:cubicBezTo>
                  <a:cubicBezTo>
                    <a:pt x="36827" y="546"/>
                    <a:pt x="36860" y="552"/>
                    <a:pt x="36866" y="572"/>
                  </a:cubicBezTo>
                  <a:cubicBezTo>
                    <a:pt x="36873" y="585"/>
                    <a:pt x="36873" y="617"/>
                    <a:pt x="36860" y="623"/>
                  </a:cubicBezTo>
                  <a:cubicBezTo>
                    <a:pt x="36840" y="643"/>
                    <a:pt x="36827" y="656"/>
                    <a:pt x="36808" y="669"/>
                  </a:cubicBezTo>
                  <a:cubicBezTo>
                    <a:pt x="35887" y="1298"/>
                    <a:pt x="35148" y="2108"/>
                    <a:pt x="34538" y="3042"/>
                  </a:cubicBezTo>
                  <a:cubicBezTo>
                    <a:pt x="34123" y="3684"/>
                    <a:pt x="33786" y="4365"/>
                    <a:pt x="33501" y="5066"/>
                  </a:cubicBezTo>
                  <a:cubicBezTo>
                    <a:pt x="33235" y="5746"/>
                    <a:pt x="33021" y="6440"/>
                    <a:pt x="32846" y="7154"/>
                  </a:cubicBezTo>
                  <a:cubicBezTo>
                    <a:pt x="32716" y="7685"/>
                    <a:pt x="32612" y="8224"/>
                    <a:pt x="32515" y="8762"/>
                  </a:cubicBezTo>
                  <a:cubicBezTo>
                    <a:pt x="32431" y="9209"/>
                    <a:pt x="32366" y="9663"/>
                    <a:pt x="32301" y="10117"/>
                  </a:cubicBezTo>
                  <a:cubicBezTo>
                    <a:pt x="32255" y="10461"/>
                    <a:pt x="32210" y="10798"/>
                    <a:pt x="32158" y="11129"/>
                  </a:cubicBezTo>
                  <a:cubicBezTo>
                    <a:pt x="32067" y="11732"/>
                    <a:pt x="31970" y="12329"/>
                    <a:pt x="31834" y="12932"/>
                  </a:cubicBezTo>
                  <a:cubicBezTo>
                    <a:pt x="31555" y="14125"/>
                    <a:pt x="31101" y="15240"/>
                    <a:pt x="30427" y="16265"/>
                  </a:cubicBezTo>
                  <a:cubicBezTo>
                    <a:pt x="29798" y="17218"/>
                    <a:pt x="29020" y="18029"/>
                    <a:pt x="28079" y="18677"/>
                  </a:cubicBezTo>
                  <a:cubicBezTo>
                    <a:pt x="27671" y="18956"/>
                    <a:pt x="27243" y="19189"/>
                    <a:pt x="26808" y="19397"/>
                  </a:cubicBezTo>
                  <a:lnTo>
                    <a:pt x="26659" y="19475"/>
                  </a:lnTo>
                  <a:cubicBezTo>
                    <a:pt x="26646" y="19481"/>
                    <a:pt x="26646" y="19494"/>
                    <a:pt x="26646" y="19514"/>
                  </a:cubicBezTo>
                  <a:lnTo>
                    <a:pt x="26601" y="19514"/>
                  </a:lnTo>
                  <a:lnTo>
                    <a:pt x="26646" y="19514"/>
                  </a:lnTo>
                  <a:lnTo>
                    <a:pt x="26763" y="19462"/>
                  </a:lnTo>
                  <a:cubicBezTo>
                    <a:pt x="27275" y="19280"/>
                    <a:pt x="27781" y="19066"/>
                    <a:pt x="28248" y="18800"/>
                  </a:cubicBezTo>
                  <a:cubicBezTo>
                    <a:pt x="28955" y="18405"/>
                    <a:pt x="29577" y="17918"/>
                    <a:pt x="30148" y="17341"/>
                  </a:cubicBezTo>
                  <a:cubicBezTo>
                    <a:pt x="31211" y="16252"/>
                    <a:pt x="31957" y="14974"/>
                    <a:pt x="32398" y="13515"/>
                  </a:cubicBezTo>
                  <a:cubicBezTo>
                    <a:pt x="32534" y="13068"/>
                    <a:pt x="32645" y="12614"/>
                    <a:pt x="32729" y="12153"/>
                  </a:cubicBezTo>
                  <a:cubicBezTo>
                    <a:pt x="32820" y="11699"/>
                    <a:pt x="32891" y="11246"/>
                    <a:pt x="32969" y="10792"/>
                  </a:cubicBezTo>
                  <a:cubicBezTo>
                    <a:pt x="33034" y="10383"/>
                    <a:pt x="33098" y="9987"/>
                    <a:pt x="33157" y="9585"/>
                  </a:cubicBezTo>
                  <a:cubicBezTo>
                    <a:pt x="33280" y="8846"/>
                    <a:pt x="33410" y="8113"/>
                    <a:pt x="33578" y="7387"/>
                  </a:cubicBezTo>
                  <a:cubicBezTo>
                    <a:pt x="33766" y="6576"/>
                    <a:pt x="33993" y="5772"/>
                    <a:pt x="34292" y="5001"/>
                  </a:cubicBezTo>
                  <a:cubicBezTo>
                    <a:pt x="34577" y="4274"/>
                    <a:pt x="34921" y="3574"/>
                    <a:pt x="35342" y="2919"/>
                  </a:cubicBezTo>
                  <a:cubicBezTo>
                    <a:pt x="35731" y="2309"/>
                    <a:pt x="36185" y="1745"/>
                    <a:pt x="36711" y="1239"/>
                  </a:cubicBezTo>
                  <a:cubicBezTo>
                    <a:pt x="37028" y="941"/>
                    <a:pt x="37359" y="669"/>
                    <a:pt x="37722" y="422"/>
                  </a:cubicBezTo>
                  <a:cubicBezTo>
                    <a:pt x="37748" y="409"/>
                    <a:pt x="37781" y="390"/>
                    <a:pt x="37806" y="377"/>
                  </a:cubicBezTo>
                  <a:cubicBezTo>
                    <a:pt x="37819" y="364"/>
                    <a:pt x="37852" y="383"/>
                    <a:pt x="37858" y="396"/>
                  </a:cubicBezTo>
                  <a:cubicBezTo>
                    <a:pt x="37858" y="416"/>
                    <a:pt x="37858" y="429"/>
                    <a:pt x="37852" y="448"/>
                  </a:cubicBezTo>
                  <a:cubicBezTo>
                    <a:pt x="37845" y="461"/>
                    <a:pt x="37819" y="481"/>
                    <a:pt x="37806" y="487"/>
                  </a:cubicBezTo>
                  <a:cubicBezTo>
                    <a:pt x="37677" y="578"/>
                    <a:pt x="37547" y="669"/>
                    <a:pt x="37424" y="766"/>
                  </a:cubicBezTo>
                  <a:cubicBezTo>
                    <a:pt x="36840" y="1201"/>
                    <a:pt x="36347" y="1719"/>
                    <a:pt x="35900" y="2297"/>
                  </a:cubicBezTo>
                  <a:cubicBezTo>
                    <a:pt x="35446" y="2887"/>
                    <a:pt x="35070" y="3522"/>
                    <a:pt x="34759" y="4190"/>
                  </a:cubicBezTo>
                  <a:cubicBezTo>
                    <a:pt x="34441" y="4864"/>
                    <a:pt x="34181" y="5565"/>
                    <a:pt x="33967" y="6285"/>
                  </a:cubicBezTo>
                  <a:cubicBezTo>
                    <a:pt x="33799" y="6862"/>
                    <a:pt x="33663" y="7452"/>
                    <a:pt x="33539" y="8042"/>
                  </a:cubicBezTo>
                  <a:cubicBezTo>
                    <a:pt x="33442" y="8522"/>
                    <a:pt x="33351" y="9002"/>
                    <a:pt x="33280" y="9488"/>
                  </a:cubicBezTo>
                  <a:lnTo>
                    <a:pt x="33086" y="10727"/>
                  </a:lnTo>
                  <a:cubicBezTo>
                    <a:pt x="33008" y="11226"/>
                    <a:pt x="32930" y="11725"/>
                    <a:pt x="32826" y="12218"/>
                  </a:cubicBezTo>
                  <a:cubicBezTo>
                    <a:pt x="32703" y="12802"/>
                    <a:pt x="32567" y="13386"/>
                    <a:pt x="32372" y="13950"/>
                  </a:cubicBezTo>
                  <a:cubicBezTo>
                    <a:pt x="31983" y="15046"/>
                    <a:pt x="31425" y="16044"/>
                    <a:pt x="30680" y="16926"/>
                  </a:cubicBezTo>
                  <a:cubicBezTo>
                    <a:pt x="29863" y="17892"/>
                    <a:pt x="28890" y="18651"/>
                    <a:pt x="27742" y="19189"/>
                  </a:cubicBezTo>
                  <a:cubicBezTo>
                    <a:pt x="27411" y="19345"/>
                    <a:pt x="27074" y="19475"/>
                    <a:pt x="26730" y="19591"/>
                  </a:cubicBezTo>
                  <a:cubicBezTo>
                    <a:pt x="26692" y="19611"/>
                    <a:pt x="26653" y="19617"/>
                    <a:pt x="26607" y="19637"/>
                  </a:cubicBezTo>
                  <a:cubicBezTo>
                    <a:pt x="26601" y="19643"/>
                    <a:pt x="26594" y="19656"/>
                    <a:pt x="26588" y="19676"/>
                  </a:cubicBezTo>
                  <a:cubicBezTo>
                    <a:pt x="26568" y="19676"/>
                    <a:pt x="26555" y="19676"/>
                    <a:pt x="26536" y="19669"/>
                  </a:cubicBezTo>
                  <a:cubicBezTo>
                    <a:pt x="26523" y="19669"/>
                    <a:pt x="26510" y="19669"/>
                    <a:pt x="26523" y="19682"/>
                  </a:cubicBezTo>
                  <a:lnTo>
                    <a:pt x="26536" y="19682"/>
                  </a:lnTo>
                  <a:cubicBezTo>
                    <a:pt x="26555" y="19682"/>
                    <a:pt x="26568" y="19676"/>
                    <a:pt x="26588" y="19669"/>
                  </a:cubicBezTo>
                  <a:cubicBezTo>
                    <a:pt x="26860" y="19611"/>
                    <a:pt x="27126" y="19527"/>
                    <a:pt x="27405" y="19442"/>
                  </a:cubicBezTo>
                  <a:cubicBezTo>
                    <a:pt x="29480" y="18800"/>
                    <a:pt x="31004" y="17452"/>
                    <a:pt x="31957" y="16103"/>
                  </a:cubicBezTo>
                  <a:cubicBezTo>
                    <a:pt x="32521" y="15305"/>
                    <a:pt x="32943" y="14449"/>
                    <a:pt x="33235" y="13522"/>
                  </a:cubicBezTo>
                  <a:cubicBezTo>
                    <a:pt x="33377" y="13061"/>
                    <a:pt x="33494" y="12588"/>
                    <a:pt x="33591" y="12121"/>
                  </a:cubicBezTo>
                  <a:cubicBezTo>
                    <a:pt x="33689" y="11635"/>
                    <a:pt x="33773" y="11148"/>
                    <a:pt x="33857" y="10662"/>
                  </a:cubicBezTo>
                  <a:cubicBezTo>
                    <a:pt x="33954" y="10104"/>
                    <a:pt x="34052" y="9534"/>
                    <a:pt x="34149" y="8976"/>
                  </a:cubicBezTo>
                  <a:cubicBezTo>
                    <a:pt x="34279" y="8256"/>
                    <a:pt x="34421" y="7530"/>
                    <a:pt x="34603" y="6816"/>
                  </a:cubicBezTo>
                  <a:cubicBezTo>
                    <a:pt x="34798" y="6038"/>
                    <a:pt x="35037" y="5280"/>
                    <a:pt x="35349" y="4540"/>
                  </a:cubicBezTo>
                  <a:cubicBezTo>
                    <a:pt x="35673" y="3782"/>
                    <a:pt x="36062" y="3049"/>
                    <a:pt x="36542" y="2374"/>
                  </a:cubicBezTo>
                  <a:cubicBezTo>
                    <a:pt x="36957" y="1791"/>
                    <a:pt x="37424" y="1265"/>
                    <a:pt x="37975" y="799"/>
                  </a:cubicBezTo>
                  <a:cubicBezTo>
                    <a:pt x="38209" y="604"/>
                    <a:pt x="38455" y="416"/>
                    <a:pt x="38701" y="247"/>
                  </a:cubicBezTo>
                  <a:cubicBezTo>
                    <a:pt x="38734" y="221"/>
                    <a:pt x="38766" y="202"/>
                    <a:pt x="38805" y="195"/>
                  </a:cubicBezTo>
                  <a:cubicBezTo>
                    <a:pt x="38812" y="195"/>
                    <a:pt x="38831" y="202"/>
                    <a:pt x="38844" y="215"/>
                  </a:cubicBezTo>
                  <a:cubicBezTo>
                    <a:pt x="38851" y="221"/>
                    <a:pt x="38851" y="247"/>
                    <a:pt x="38851" y="260"/>
                  </a:cubicBezTo>
                  <a:cubicBezTo>
                    <a:pt x="38851" y="267"/>
                    <a:pt x="38844" y="280"/>
                    <a:pt x="38831" y="286"/>
                  </a:cubicBezTo>
                  <a:cubicBezTo>
                    <a:pt x="38812" y="299"/>
                    <a:pt x="38779" y="325"/>
                    <a:pt x="38753" y="345"/>
                  </a:cubicBezTo>
                  <a:cubicBezTo>
                    <a:pt x="38072" y="799"/>
                    <a:pt x="37482" y="1356"/>
                    <a:pt x="36963" y="1998"/>
                  </a:cubicBezTo>
                  <a:cubicBezTo>
                    <a:pt x="36464" y="2614"/>
                    <a:pt x="36062" y="3282"/>
                    <a:pt x="35712" y="3996"/>
                  </a:cubicBezTo>
                  <a:cubicBezTo>
                    <a:pt x="35381" y="4689"/>
                    <a:pt x="35122" y="5403"/>
                    <a:pt x="34901" y="6129"/>
                  </a:cubicBezTo>
                  <a:cubicBezTo>
                    <a:pt x="34733" y="6687"/>
                    <a:pt x="34596" y="7264"/>
                    <a:pt x="34473" y="7835"/>
                  </a:cubicBezTo>
                  <a:cubicBezTo>
                    <a:pt x="34350" y="8418"/>
                    <a:pt x="34240" y="9008"/>
                    <a:pt x="34143" y="9592"/>
                  </a:cubicBezTo>
                  <a:cubicBezTo>
                    <a:pt x="34078" y="9981"/>
                    <a:pt x="34013" y="10377"/>
                    <a:pt x="33948" y="10766"/>
                  </a:cubicBezTo>
                  <a:cubicBezTo>
                    <a:pt x="33857" y="11284"/>
                    <a:pt x="33766" y="11803"/>
                    <a:pt x="33656" y="12322"/>
                  </a:cubicBezTo>
                  <a:cubicBezTo>
                    <a:pt x="33514" y="12938"/>
                    <a:pt x="33351" y="13548"/>
                    <a:pt x="33124" y="14138"/>
                  </a:cubicBezTo>
                  <a:cubicBezTo>
                    <a:pt x="32327" y="16232"/>
                    <a:pt x="30803" y="17899"/>
                    <a:pt x="28994" y="18878"/>
                  </a:cubicBezTo>
                  <a:cubicBezTo>
                    <a:pt x="28384" y="19215"/>
                    <a:pt x="27742" y="19462"/>
                    <a:pt x="27081" y="19650"/>
                  </a:cubicBezTo>
                  <a:cubicBezTo>
                    <a:pt x="26899" y="19702"/>
                    <a:pt x="26724" y="19741"/>
                    <a:pt x="26542" y="19786"/>
                  </a:cubicBezTo>
                  <a:cubicBezTo>
                    <a:pt x="26523" y="19799"/>
                    <a:pt x="26510" y="19812"/>
                    <a:pt x="26497" y="19831"/>
                  </a:cubicBezTo>
                  <a:cubicBezTo>
                    <a:pt x="26465" y="19818"/>
                    <a:pt x="26432" y="19812"/>
                    <a:pt x="26400" y="19838"/>
                  </a:cubicBezTo>
                  <a:cubicBezTo>
                    <a:pt x="26439" y="19844"/>
                    <a:pt x="26471" y="19831"/>
                    <a:pt x="26497" y="19831"/>
                  </a:cubicBezTo>
                  <a:cubicBezTo>
                    <a:pt x="26847" y="19780"/>
                    <a:pt x="27191" y="19715"/>
                    <a:pt x="27535" y="19624"/>
                  </a:cubicBezTo>
                  <a:cubicBezTo>
                    <a:pt x="28618" y="19358"/>
                    <a:pt x="29623" y="18911"/>
                    <a:pt x="30550" y="18275"/>
                  </a:cubicBezTo>
                  <a:cubicBezTo>
                    <a:pt x="31879" y="17348"/>
                    <a:pt x="32885" y="16148"/>
                    <a:pt x="33591" y="14695"/>
                  </a:cubicBezTo>
                  <a:cubicBezTo>
                    <a:pt x="33903" y="14047"/>
                    <a:pt x="34143" y="13379"/>
                    <a:pt x="34311" y="12672"/>
                  </a:cubicBezTo>
                  <a:cubicBezTo>
                    <a:pt x="34441" y="12153"/>
                    <a:pt x="34545" y="11628"/>
                    <a:pt x="34642" y="11090"/>
                  </a:cubicBezTo>
                  <a:cubicBezTo>
                    <a:pt x="34713" y="10655"/>
                    <a:pt x="34798" y="10214"/>
                    <a:pt x="34869" y="9780"/>
                  </a:cubicBezTo>
                  <a:cubicBezTo>
                    <a:pt x="35018" y="8950"/>
                    <a:pt x="35161" y="8133"/>
                    <a:pt x="35355" y="7316"/>
                  </a:cubicBezTo>
                  <a:cubicBezTo>
                    <a:pt x="35543" y="6525"/>
                    <a:pt x="35764" y="5746"/>
                    <a:pt x="36036" y="4988"/>
                  </a:cubicBezTo>
                  <a:cubicBezTo>
                    <a:pt x="36328" y="4210"/>
                    <a:pt x="36685" y="3457"/>
                    <a:pt x="37126" y="2750"/>
                  </a:cubicBezTo>
                  <a:cubicBezTo>
                    <a:pt x="37404" y="2303"/>
                    <a:pt x="37716" y="1875"/>
                    <a:pt x="38066" y="1479"/>
                  </a:cubicBezTo>
                  <a:cubicBezTo>
                    <a:pt x="38539" y="935"/>
                    <a:pt x="39084" y="455"/>
                    <a:pt x="39694" y="59"/>
                  </a:cubicBezTo>
                  <a:cubicBezTo>
                    <a:pt x="39719" y="40"/>
                    <a:pt x="39739" y="33"/>
                    <a:pt x="39752" y="1"/>
                  </a:cubicBezTo>
                  <a:lnTo>
                    <a:pt x="39784" y="1"/>
                  </a:lnTo>
                  <a:cubicBezTo>
                    <a:pt x="39784" y="20"/>
                    <a:pt x="39797" y="27"/>
                    <a:pt x="39817" y="33"/>
                  </a:cubicBezTo>
                  <a:lnTo>
                    <a:pt x="39817" y="98"/>
                  </a:lnTo>
                  <a:cubicBezTo>
                    <a:pt x="39544" y="267"/>
                    <a:pt x="39298" y="455"/>
                    <a:pt x="39052" y="649"/>
                  </a:cubicBezTo>
                  <a:cubicBezTo>
                    <a:pt x="38494" y="1110"/>
                    <a:pt x="38007" y="1648"/>
                    <a:pt x="37579" y="2232"/>
                  </a:cubicBezTo>
                  <a:cubicBezTo>
                    <a:pt x="37145" y="2828"/>
                    <a:pt x="36788" y="3470"/>
                    <a:pt x="36490" y="4138"/>
                  </a:cubicBezTo>
                  <a:cubicBezTo>
                    <a:pt x="36192" y="4806"/>
                    <a:pt x="35945" y="5500"/>
                    <a:pt x="35744" y="6200"/>
                  </a:cubicBezTo>
                  <a:cubicBezTo>
                    <a:pt x="35556" y="6836"/>
                    <a:pt x="35414" y="7478"/>
                    <a:pt x="35284" y="8113"/>
                  </a:cubicBezTo>
                  <a:cubicBezTo>
                    <a:pt x="35180" y="8645"/>
                    <a:pt x="35083" y="9170"/>
                    <a:pt x="34992" y="9702"/>
                  </a:cubicBezTo>
                  <a:cubicBezTo>
                    <a:pt x="34895" y="10247"/>
                    <a:pt x="34798" y="10798"/>
                    <a:pt x="34700" y="11343"/>
                  </a:cubicBezTo>
                  <a:cubicBezTo>
                    <a:pt x="34596" y="11920"/>
                    <a:pt x="34473" y="12491"/>
                    <a:pt x="34311" y="13061"/>
                  </a:cubicBezTo>
                  <a:cubicBezTo>
                    <a:pt x="34149" y="13638"/>
                    <a:pt x="33954" y="14190"/>
                    <a:pt x="33702" y="14728"/>
                  </a:cubicBezTo>
                  <a:cubicBezTo>
                    <a:pt x="33319" y="15538"/>
                    <a:pt x="32826" y="16271"/>
                    <a:pt x="32230" y="16926"/>
                  </a:cubicBezTo>
                  <a:cubicBezTo>
                    <a:pt x="31341" y="17899"/>
                    <a:pt x="30297" y="18664"/>
                    <a:pt x="29091" y="19196"/>
                  </a:cubicBezTo>
                  <a:cubicBezTo>
                    <a:pt x="28637" y="19397"/>
                    <a:pt x="28164" y="19553"/>
                    <a:pt x="27690" y="19669"/>
                  </a:cubicBezTo>
                  <a:cubicBezTo>
                    <a:pt x="27282" y="19767"/>
                    <a:pt x="26867" y="19844"/>
                    <a:pt x="26458" y="19903"/>
                  </a:cubicBezTo>
                  <a:cubicBezTo>
                    <a:pt x="26393" y="19909"/>
                    <a:pt x="26328" y="19929"/>
                    <a:pt x="26270" y="19935"/>
                  </a:cubicBezTo>
                  <a:cubicBezTo>
                    <a:pt x="26231" y="19974"/>
                    <a:pt x="26212" y="20032"/>
                    <a:pt x="26186" y="20078"/>
                  </a:cubicBezTo>
                  <a:cubicBezTo>
                    <a:pt x="25913" y="20707"/>
                    <a:pt x="25583" y="21297"/>
                    <a:pt x="25174" y="21848"/>
                  </a:cubicBezTo>
                  <a:cubicBezTo>
                    <a:pt x="24292" y="23074"/>
                    <a:pt x="23190" y="24047"/>
                    <a:pt x="21841" y="24740"/>
                  </a:cubicBezTo>
                  <a:cubicBezTo>
                    <a:pt x="21270" y="25039"/>
                    <a:pt x="20667" y="25279"/>
                    <a:pt x="20051" y="25480"/>
                  </a:cubicBezTo>
                  <a:cubicBezTo>
                    <a:pt x="19571" y="25635"/>
                    <a:pt x="19098" y="25752"/>
                    <a:pt x="18599" y="25869"/>
                  </a:cubicBezTo>
                  <a:lnTo>
                    <a:pt x="18430" y="25914"/>
                  </a:lnTo>
                  <a:cubicBezTo>
                    <a:pt x="18339" y="25940"/>
                    <a:pt x="18255" y="25973"/>
                    <a:pt x="18171" y="26005"/>
                  </a:cubicBezTo>
                  <a:cubicBezTo>
                    <a:pt x="17918" y="26089"/>
                    <a:pt x="17671" y="26187"/>
                    <a:pt x="17425" y="26290"/>
                  </a:cubicBezTo>
                  <a:cubicBezTo>
                    <a:pt x="17191" y="26394"/>
                    <a:pt x="16958" y="26517"/>
                    <a:pt x="16731" y="26647"/>
                  </a:cubicBezTo>
                  <a:cubicBezTo>
                    <a:pt x="16484" y="26783"/>
                    <a:pt x="16251" y="26939"/>
                    <a:pt x="16024" y="27114"/>
                  </a:cubicBezTo>
                  <a:cubicBezTo>
                    <a:pt x="15700" y="27367"/>
                    <a:pt x="15700" y="27360"/>
                    <a:pt x="15402" y="27659"/>
                  </a:cubicBezTo>
                  <a:cubicBezTo>
                    <a:pt x="14980" y="28080"/>
                    <a:pt x="15110" y="27937"/>
                    <a:pt x="14727" y="28411"/>
                  </a:cubicBezTo>
                  <a:cubicBezTo>
                    <a:pt x="14546" y="28638"/>
                    <a:pt x="14383" y="28884"/>
                    <a:pt x="14247" y="29137"/>
                  </a:cubicBezTo>
                  <a:cubicBezTo>
                    <a:pt x="13865" y="29825"/>
                    <a:pt x="13929" y="29688"/>
                    <a:pt x="13638" y="30389"/>
                  </a:cubicBezTo>
                  <a:cubicBezTo>
                    <a:pt x="13488" y="30771"/>
                    <a:pt x="13365" y="31160"/>
                    <a:pt x="13262" y="31549"/>
                  </a:cubicBezTo>
                  <a:cubicBezTo>
                    <a:pt x="13203" y="31751"/>
                    <a:pt x="13145" y="31945"/>
                    <a:pt x="13106" y="32153"/>
                  </a:cubicBezTo>
                  <a:cubicBezTo>
                    <a:pt x="13054" y="32412"/>
                    <a:pt x="13009" y="32678"/>
                    <a:pt x="12970" y="32937"/>
                  </a:cubicBezTo>
                  <a:lnTo>
                    <a:pt x="12846" y="33689"/>
                  </a:lnTo>
                  <a:cubicBezTo>
                    <a:pt x="12808" y="33942"/>
                    <a:pt x="12775" y="34195"/>
                    <a:pt x="12730" y="34455"/>
                  </a:cubicBezTo>
                  <a:cubicBezTo>
                    <a:pt x="12691" y="34721"/>
                    <a:pt x="12652" y="34986"/>
                    <a:pt x="12620" y="35265"/>
                  </a:cubicBezTo>
                  <a:cubicBezTo>
                    <a:pt x="12594" y="35447"/>
                    <a:pt x="12568" y="35628"/>
                    <a:pt x="12548" y="35816"/>
                  </a:cubicBezTo>
                  <a:cubicBezTo>
                    <a:pt x="12522" y="35998"/>
                    <a:pt x="12496" y="36193"/>
                    <a:pt x="12464" y="36381"/>
                  </a:cubicBezTo>
                  <a:lnTo>
                    <a:pt x="12341" y="37185"/>
                  </a:lnTo>
                  <a:cubicBezTo>
                    <a:pt x="12308" y="37412"/>
                    <a:pt x="12269" y="37645"/>
                    <a:pt x="12230" y="37872"/>
                  </a:cubicBezTo>
                  <a:cubicBezTo>
                    <a:pt x="12179" y="38157"/>
                    <a:pt x="12133" y="38443"/>
                    <a:pt x="12075" y="38722"/>
                  </a:cubicBezTo>
                  <a:cubicBezTo>
                    <a:pt x="11874" y="39805"/>
                    <a:pt x="11621" y="40855"/>
                    <a:pt x="11264" y="41893"/>
                  </a:cubicBezTo>
                  <a:cubicBezTo>
                    <a:pt x="10946" y="42827"/>
                    <a:pt x="10551" y="43715"/>
                    <a:pt x="10052" y="44558"/>
                  </a:cubicBezTo>
                  <a:cubicBezTo>
                    <a:pt x="9611" y="45304"/>
                    <a:pt x="9111" y="45998"/>
                    <a:pt x="8515" y="46627"/>
                  </a:cubicBezTo>
                  <a:cubicBezTo>
                    <a:pt x="7918" y="47269"/>
                    <a:pt x="7250" y="47820"/>
                    <a:pt x="6498" y="48267"/>
                  </a:cubicBezTo>
                  <a:cubicBezTo>
                    <a:pt x="5901" y="48624"/>
                    <a:pt x="5266" y="48903"/>
                    <a:pt x="4585" y="49084"/>
                  </a:cubicBezTo>
                  <a:cubicBezTo>
                    <a:pt x="4261" y="49175"/>
                    <a:pt x="3936" y="49240"/>
                    <a:pt x="3612" y="49272"/>
                  </a:cubicBezTo>
                  <a:cubicBezTo>
                    <a:pt x="3541" y="49279"/>
                    <a:pt x="3457" y="49285"/>
                    <a:pt x="3385" y="49305"/>
                  </a:cubicBezTo>
                  <a:cubicBezTo>
                    <a:pt x="3372" y="49305"/>
                    <a:pt x="3346" y="49318"/>
                    <a:pt x="3327" y="49324"/>
                  </a:cubicBezTo>
                  <a:cubicBezTo>
                    <a:pt x="2964" y="49499"/>
                    <a:pt x="2724" y="49499"/>
                    <a:pt x="2490" y="49499"/>
                  </a:cubicBezTo>
                  <a:close/>
                  <a:moveTo>
                    <a:pt x="25005" y="20383"/>
                  </a:moveTo>
                  <a:cubicBezTo>
                    <a:pt x="25005" y="20376"/>
                    <a:pt x="25012" y="20376"/>
                    <a:pt x="25012" y="20383"/>
                  </a:cubicBezTo>
                  <a:cubicBezTo>
                    <a:pt x="25012" y="20383"/>
                    <a:pt x="25005" y="20389"/>
                    <a:pt x="25005" y="20383"/>
                  </a:cubicBezTo>
                  <a:cubicBezTo>
                    <a:pt x="24993" y="20396"/>
                    <a:pt x="24993" y="20422"/>
                    <a:pt x="24980" y="20447"/>
                  </a:cubicBezTo>
                  <a:cubicBezTo>
                    <a:pt x="24947" y="20428"/>
                    <a:pt x="24915" y="20441"/>
                    <a:pt x="24882" y="20428"/>
                  </a:cubicBezTo>
                  <a:cubicBezTo>
                    <a:pt x="24876" y="20460"/>
                    <a:pt x="24850" y="20473"/>
                    <a:pt x="24837" y="20486"/>
                  </a:cubicBezTo>
                  <a:cubicBezTo>
                    <a:pt x="24584" y="20642"/>
                    <a:pt x="24338" y="20798"/>
                    <a:pt x="24091" y="20947"/>
                  </a:cubicBezTo>
                  <a:cubicBezTo>
                    <a:pt x="23105" y="21550"/>
                    <a:pt x="22159" y="22192"/>
                    <a:pt x="21244" y="22879"/>
                  </a:cubicBezTo>
                  <a:cubicBezTo>
                    <a:pt x="20563" y="23379"/>
                    <a:pt x="19889" y="23897"/>
                    <a:pt x="19228" y="24429"/>
                  </a:cubicBezTo>
                  <a:cubicBezTo>
                    <a:pt x="18566" y="24948"/>
                    <a:pt x="17911" y="25467"/>
                    <a:pt x="17282" y="26005"/>
                  </a:cubicBezTo>
                  <a:cubicBezTo>
                    <a:pt x="17224" y="26057"/>
                    <a:pt x="17172" y="26096"/>
                    <a:pt x="17120" y="26148"/>
                  </a:cubicBezTo>
                  <a:cubicBezTo>
                    <a:pt x="17107" y="26154"/>
                    <a:pt x="17101" y="26167"/>
                    <a:pt x="17094" y="26187"/>
                  </a:cubicBezTo>
                  <a:cubicBezTo>
                    <a:pt x="17107" y="26187"/>
                    <a:pt x="17126" y="26193"/>
                    <a:pt x="17146" y="26187"/>
                  </a:cubicBezTo>
                  <a:cubicBezTo>
                    <a:pt x="17211" y="26180"/>
                    <a:pt x="17263" y="26148"/>
                    <a:pt x="17321" y="26102"/>
                  </a:cubicBezTo>
                  <a:cubicBezTo>
                    <a:pt x="17723" y="25804"/>
                    <a:pt x="18138" y="25512"/>
                    <a:pt x="18553" y="25220"/>
                  </a:cubicBezTo>
                  <a:cubicBezTo>
                    <a:pt x="19487" y="24546"/>
                    <a:pt x="20414" y="23878"/>
                    <a:pt x="21342" y="23178"/>
                  </a:cubicBezTo>
                  <a:cubicBezTo>
                    <a:pt x="22152" y="22568"/>
                    <a:pt x="22963" y="21952"/>
                    <a:pt x="23773" y="21349"/>
                  </a:cubicBezTo>
                  <a:cubicBezTo>
                    <a:pt x="24104" y="21096"/>
                    <a:pt x="24435" y="20843"/>
                    <a:pt x="24779" y="20590"/>
                  </a:cubicBezTo>
                  <a:cubicBezTo>
                    <a:pt x="24824" y="20558"/>
                    <a:pt x="24876" y="20525"/>
                    <a:pt x="24915" y="20480"/>
                  </a:cubicBezTo>
                  <a:cubicBezTo>
                    <a:pt x="24908" y="20460"/>
                    <a:pt x="24908" y="20447"/>
                    <a:pt x="24902" y="20428"/>
                  </a:cubicBezTo>
                  <a:cubicBezTo>
                    <a:pt x="24934" y="20460"/>
                    <a:pt x="24967" y="20447"/>
                    <a:pt x="24999" y="20447"/>
                  </a:cubicBezTo>
                  <a:cubicBezTo>
                    <a:pt x="24993" y="20422"/>
                    <a:pt x="24999" y="20409"/>
                    <a:pt x="25005" y="20383"/>
                  </a:cubicBezTo>
                  <a:close/>
                  <a:moveTo>
                    <a:pt x="25297" y="20324"/>
                  </a:moveTo>
                  <a:cubicBezTo>
                    <a:pt x="25323" y="20318"/>
                    <a:pt x="25323" y="20298"/>
                    <a:pt x="25330" y="20285"/>
                  </a:cubicBezTo>
                  <a:lnTo>
                    <a:pt x="25336" y="20285"/>
                  </a:lnTo>
                  <a:lnTo>
                    <a:pt x="25330" y="20292"/>
                  </a:lnTo>
                  <a:cubicBezTo>
                    <a:pt x="25317" y="20298"/>
                    <a:pt x="25297" y="20311"/>
                    <a:pt x="25297" y="20324"/>
                  </a:cubicBezTo>
                  <a:cubicBezTo>
                    <a:pt x="25271" y="20344"/>
                    <a:pt x="25271" y="20344"/>
                    <a:pt x="25271" y="20376"/>
                  </a:cubicBezTo>
                  <a:cubicBezTo>
                    <a:pt x="25265" y="20376"/>
                    <a:pt x="25252" y="20363"/>
                    <a:pt x="25239" y="20363"/>
                  </a:cubicBezTo>
                  <a:cubicBezTo>
                    <a:pt x="25207" y="20383"/>
                    <a:pt x="25174" y="20409"/>
                    <a:pt x="25142" y="20428"/>
                  </a:cubicBezTo>
                  <a:cubicBezTo>
                    <a:pt x="24876" y="20642"/>
                    <a:pt x="24603" y="20850"/>
                    <a:pt x="24331" y="21057"/>
                  </a:cubicBezTo>
                  <a:cubicBezTo>
                    <a:pt x="23845" y="21427"/>
                    <a:pt x="23352" y="21790"/>
                    <a:pt x="22859" y="22159"/>
                  </a:cubicBezTo>
                  <a:cubicBezTo>
                    <a:pt x="22120" y="22711"/>
                    <a:pt x="21393" y="23275"/>
                    <a:pt x="20648" y="23826"/>
                  </a:cubicBezTo>
                  <a:cubicBezTo>
                    <a:pt x="19643" y="24578"/>
                    <a:pt x="18611" y="25305"/>
                    <a:pt x="17580" y="26037"/>
                  </a:cubicBezTo>
                  <a:cubicBezTo>
                    <a:pt x="17554" y="26057"/>
                    <a:pt x="17522" y="26070"/>
                    <a:pt x="17503" y="26089"/>
                  </a:cubicBezTo>
                  <a:lnTo>
                    <a:pt x="17509" y="26096"/>
                  </a:lnTo>
                  <a:lnTo>
                    <a:pt x="17503" y="26089"/>
                  </a:lnTo>
                  <a:cubicBezTo>
                    <a:pt x="17535" y="26122"/>
                    <a:pt x="17574" y="26122"/>
                    <a:pt x="17606" y="26102"/>
                  </a:cubicBezTo>
                  <a:cubicBezTo>
                    <a:pt x="17645" y="26089"/>
                    <a:pt x="17678" y="26063"/>
                    <a:pt x="17717" y="26037"/>
                  </a:cubicBezTo>
                  <a:cubicBezTo>
                    <a:pt x="17969" y="25888"/>
                    <a:pt x="18222" y="25739"/>
                    <a:pt x="18475" y="25583"/>
                  </a:cubicBezTo>
                  <a:cubicBezTo>
                    <a:pt x="19357" y="25045"/>
                    <a:pt x="20233" y="24481"/>
                    <a:pt x="21076" y="23878"/>
                  </a:cubicBezTo>
                  <a:cubicBezTo>
                    <a:pt x="22029" y="23184"/>
                    <a:pt x="22950" y="22458"/>
                    <a:pt x="23838" y="21693"/>
                  </a:cubicBezTo>
                  <a:cubicBezTo>
                    <a:pt x="24279" y="21323"/>
                    <a:pt x="24707" y="20934"/>
                    <a:pt x="25109" y="20525"/>
                  </a:cubicBezTo>
                  <a:cubicBezTo>
                    <a:pt x="25161" y="20480"/>
                    <a:pt x="25207" y="20422"/>
                    <a:pt x="25258" y="20376"/>
                  </a:cubicBezTo>
                  <a:cubicBezTo>
                    <a:pt x="25284" y="20357"/>
                    <a:pt x="25297" y="20344"/>
                    <a:pt x="25297" y="20324"/>
                  </a:cubicBezTo>
                  <a:close/>
                  <a:moveTo>
                    <a:pt x="15175" y="27652"/>
                  </a:moveTo>
                  <a:cubicBezTo>
                    <a:pt x="15188" y="27659"/>
                    <a:pt x="15188" y="27659"/>
                    <a:pt x="15188" y="27652"/>
                  </a:cubicBezTo>
                  <a:lnTo>
                    <a:pt x="15175" y="27652"/>
                  </a:lnTo>
                  <a:cubicBezTo>
                    <a:pt x="15168" y="27659"/>
                    <a:pt x="15175" y="27652"/>
                    <a:pt x="15175" y="27652"/>
                  </a:cubicBezTo>
                  <a:close/>
                  <a:moveTo>
                    <a:pt x="26588" y="19280"/>
                  </a:moveTo>
                  <a:cubicBezTo>
                    <a:pt x="26588" y="19280"/>
                    <a:pt x="26588" y="19267"/>
                    <a:pt x="26594" y="19267"/>
                  </a:cubicBezTo>
                  <a:cubicBezTo>
                    <a:pt x="26594" y="19267"/>
                    <a:pt x="26601" y="19267"/>
                    <a:pt x="26601" y="19280"/>
                  </a:cubicBezTo>
                  <a:cubicBezTo>
                    <a:pt x="26601" y="19280"/>
                    <a:pt x="26614" y="19287"/>
                    <a:pt x="26601" y="19293"/>
                  </a:cubicBezTo>
                  <a:cubicBezTo>
                    <a:pt x="26601" y="19293"/>
                    <a:pt x="26594" y="19293"/>
                    <a:pt x="26588" y="19280"/>
                  </a:cubicBezTo>
                  <a:cubicBezTo>
                    <a:pt x="26594" y="19280"/>
                    <a:pt x="26601" y="19280"/>
                    <a:pt x="26594" y="19287"/>
                  </a:cubicBezTo>
                  <a:cubicBezTo>
                    <a:pt x="26588" y="19287"/>
                    <a:pt x="26588" y="19280"/>
                    <a:pt x="26588" y="19280"/>
                  </a:cubicBezTo>
                  <a:close/>
                  <a:moveTo>
                    <a:pt x="15823" y="27101"/>
                  </a:moveTo>
                  <a:cubicBezTo>
                    <a:pt x="15829" y="27094"/>
                    <a:pt x="15836" y="27101"/>
                    <a:pt x="15829" y="27107"/>
                  </a:cubicBezTo>
                  <a:cubicBezTo>
                    <a:pt x="15829" y="27107"/>
                    <a:pt x="15823" y="27107"/>
                    <a:pt x="15823" y="27101"/>
                  </a:cubicBezTo>
                  <a:cubicBezTo>
                    <a:pt x="15829" y="27101"/>
                    <a:pt x="15829" y="27107"/>
                    <a:pt x="15823" y="27107"/>
                  </a:cubicBezTo>
                  <a:close/>
                  <a:moveTo>
                    <a:pt x="24616" y="20506"/>
                  </a:moveTo>
                  <a:cubicBezTo>
                    <a:pt x="24584" y="20486"/>
                    <a:pt x="24558" y="20480"/>
                    <a:pt x="24539" y="20512"/>
                  </a:cubicBezTo>
                  <a:lnTo>
                    <a:pt x="24415" y="20558"/>
                  </a:lnTo>
                  <a:cubicBezTo>
                    <a:pt x="24253" y="20642"/>
                    <a:pt x="24078" y="20720"/>
                    <a:pt x="23916" y="20804"/>
                  </a:cubicBezTo>
                  <a:cubicBezTo>
                    <a:pt x="22814" y="21349"/>
                    <a:pt x="21770" y="21978"/>
                    <a:pt x="20784" y="22698"/>
                  </a:cubicBezTo>
                  <a:cubicBezTo>
                    <a:pt x="20187" y="23132"/>
                    <a:pt x="19604" y="23586"/>
                    <a:pt x="19046" y="24053"/>
                  </a:cubicBezTo>
                  <a:cubicBezTo>
                    <a:pt x="18287" y="24676"/>
                    <a:pt x="17554" y="25337"/>
                    <a:pt x="16854" y="26031"/>
                  </a:cubicBezTo>
                  <a:lnTo>
                    <a:pt x="16666" y="26219"/>
                  </a:lnTo>
                  <a:cubicBezTo>
                    <a:pt x="16660" y="26225"/>
                    <a:pt x="16660" y="26232"/>
                    <a:pt x="16660" y="26251"/>
                  </a:cubicBezTo>
                  <a:cubicBezTo>
                    <a:pt x="16660" y="26258"/>
                    <a:pt x="16673" y="26264"/>
                    <a:pt x="16679" y="26264"/>
                  </a:cubicBezTo>
                  <a:cubicBezTo>
                    <a:pt x="16763" y="26264"/>
                    <a:pt x="16841" y="26238"/>
                    <a:pt x="16899" y="26174"/>
                  </a:cubicBezTo>
                  <a:cubicBezTo>
                    <a:pt x="16912" y="26161"/>
                    <a:pt x="16938" y="26148"/>
                    <a:pt x="16964" y="26122"/>
                  </a:cubicBezTo>
                  <a:cubicBezTo>
                    <a:pt x="17340" y="25804"/>
                    <a:pt x="17710" y="25486"/>
                    <a:pt x="18093" y="25181"/>
                  </a:cubicBezTo>
                  <a:cubicBezTo>
                    <a:pt x="19033" y="24403"/>
                    <a:pt x="19993" y="23664"/>
                    <a:pt x="20978" y="22931"/>
                  </a:cubicBezTo>
                  <a:cubicBezTo>
                    <a:pt x="21964" y="22198"/>
                    <a:pt x="22989" y="21498"/>
                    <a:pt x="24033" y="20850"/>
                  </a:cubicBezTo>
                  <a:lnTo>
                    <a:pt x="24422" y="20610"/>
                  </a:lnTo>
                  <a:cubicBezTo>
                    <a:pt x="24461" y="20584"/>
                    <a:pt x="24493" y="20558"/>
                    <a:pt x="24526" y="20538"/>
                  </a:cubicBezTo>
                  <a:cubicBezTo>
                    <a:pt x="24539" y="20538"/>
                    <a:pt x="24526" y="20519"/>
                    <a:pt x="24526" y="20506"/>
                  </a:cubicBezTo>
                  <a:cubicBezTo>
                    <a:pt x="24571" y="20525"/>
                    <a:pt x="24590" y="20506"/>
                    <a:pt x="24616" y="20506"/>
                  </a:cubicBezTo>
                  <a:cubicBezTo>
                    <a:pt x="24610" y="20493"/>
                    <a:pt x="24623" y="20512"/>
                    <a:pt x="24616" y="20506"/>
                  </a:cubicBezTo>
                  <a:close/>
                  <a:moveTo>
                    <a:pt x="14565" y="28359"/>
                  </a:moveTo>
                  <a:cubicBezTo>
                    <a:pt x="14558" y="28359"/>
                    <a:pt x="14552" y="28365"/>
                    <a:pt x="14539" y="28365"/>
                  </a:cubicBezTo>
                  <a:lnTo>
                    <a:pt x="14539" y="28372"/>
                  </a:lnTo>
                  <a:cubicBezTo>
                    <a:pt x="14558" y="28385"/>
                    <a:pt x="14558" y="28365"/>
                    <a:pt x="14565" y="28359"/>
                  </a:cubicBezTo>
                  <a:lnTo>
                    <a:pt x="14565" y="28339"/>
                  </a:lnTo>
                  <a:close/>
                  <a:moveTo>
                    <a:pt x="24130" y="20538"/>
                  </a:moveTo>
                  <a:cubicBezTo>
                    <a:pt x="24124" y="20545"/>
                    <a:pt x="24104" y="20551"/>
                    <a:pt x="24098" y="20564"/>
                  </a:cubicBezTo>
                  <a:cubicBezTo>
                    <a:pt x="24091" y="20577"/>
                    <a:pt x="24091" y="20584"/>
                    <a:pt x="24091" y="20590"/>
                  </a:cubicBezTo>
                  <a:cubicBezTo>
                    <a:pt x="24059" y="20584"/>
                    <a:pt x="24026" y="20590"/>
                    <a:pt x="23994" y="20610"/>
                  </a:cubicBezTo>
                  <a:cubicBezTo>
                    <a:pt x="23838" y="20661"/>
                    <a:pt x="23696" y="20726"/>
                    <a:pt x="23540" y="20785"/>
                  </a:cubicBezTo>
                  <a:cubicBezTo>
                    <a:pt x="22392" y="21239"/>
                    <a:pt x="21316" y="21829"/>
                    <a:pt x="20317" y="22555"/>
                  </a:cubicBezTo>
                  <a:cubicBezTo>
                    <a:pt x="19753" y="22957"/>
                    <a:pt x="19208" y="23392"/>
                    <a:pt x="18683" y="23839"/>
                  </a:cubicBezTo>
                  <a:cubicBezTo>
                    <a:pt x="17859" y="24552"/>
                    <a:pt x="17075" y="25324"/>
                    <a:pt x="16368" y="26154"/>
                  </a:cubicBezTo>
                  <a:cubicBezTo>
                    <a:pt x="16335" y="26193"/>
                    <a:pt x="16290" y="26232"/>
                    <a:pt x="16257" y="26271"/>
                  </a:cubicBezTo>
                  <a:cubicBezTo>
                    <a:pt x="16251" y="26284"/>
                    <a:pt x="16251" y="26303"/>
                    <a:pt x="16245" y="26316"/>
                  </a:cubicBezTo>
                  <a:cubicBezTo>
                    <a:pt x="16400" y="26323"/>
                    <a:pt x="16433" y="26316"/>
                    <a:pt x="16517" y="26219"/>
                  </a:cubicBezTo>
                  <a:lnTo>
                    <a:pt x="16627" y="26109"/>
                  </a:lnTo>
                  <a:cubicBezTo>
                    <a:pt x="17639" y="25091"/>
                    <a:pt x="18715" y="24144"/>
                    <a:pt x="19850" y="23268"/>
                  </a:cubicBezTo>
                  <a:cubicBezTo>
                    <a:pt x="20440" y="22814"/>
                    <a:pt x="21043" y="22373"/>
                    <a:pt x="21666" y="21971"/>
                  </a:cubicBezTo>
                  <a:cubicBezTo>
                    <a:pt x="22379" y="21505"/>
                    <a:pt x="23112" y="21083"/>
                    <a:pt x="23871" y="20713"/>
                  </a:cubicBezTo>
                  <a:cubicBezTo>
                    <a:pt x="23935" y="20681"/>
                    <a:pt x="24007" y="20642"/>
                    <a:pt x="24072" y="20610"/>
                  </a:cubicBezTo>
                  <a:cubicBezTo>
                    <a:pt x="24085" y="20610"/>
                    <a:pt x="24085" y="20590"/>
                    <a:pt x="24085" y="20584"/>
                  </a:cubicBezTo>
                  <a:cubicBezTo>
                    <a:pt x="24137" y="20584"/>
                    <a:pt x="24137" y="20584"/>
                    <a:pt x="24130" y="20538"/>
                  </a:cubicBezTo>
                  <a:cubicBezTo>
                    <a:pt x="24137" y="20545"/>
                    <a:pt x="24149" y="20545"/>
                    <a:pt x="24162" y="20545"/>
                  </a:cubicBezTo>
                  <a:cubicBezTo>
                    <a:pt x="24175" y="20551"/>
                    <a:pt x="24188" y="20545"/>
                    <a:pt x="24175" y="20538"/>
                  </a:cubicBezTo>
                  <a:lnTo>
                    <a:pt x="24162" y="20538"/>
                  </a:lnTo>
                  <a:close/>
                  <a:moveTo>
                    <a:pt x="23773" y="20545"/>
                  </a:moveTo>
                  <a:cubicBezTo>
                    <a:pt x="23760" y="20551"/>
                    <a:pt x="23741" y="20551"/>
                    <a:pt x="23734" y="20558"/>
                  </a:cubicBezTo>
                  <a:cubicBezTo>
                    <a:pt x="23715" y="20571"/>
                    <a:pt x="23709" y="20577"/>
                    <a:pt x="23696" y="20584"/>
                  </a:cubicBezTo>
                  <a:cubicBezTo>
                    <a:pt x="23650" y="20590"/>
                    <a:pt x="23618" y="20590"/>
                    <a:pt x="23579" y="20610"/>
                  </a:cubicBezTo>
                  <a:cubicBezTo>
                    <a:pt x="23358" y="20681"/>
                    <a:pt x="23144" y="20746"/>
                    <a:pt x="22930" y="20817"/>
                  </a:cubicBezTo>
                  <a:cubicBezTo>
                    <a:pt x="22373" y="21012"/>
                    <a:pt x="21821" y="21239"/>
                    <a:pt x="21303" y="21517"/>
                  </a:cubicBezTo>
                  <a:cubicBezTo>
                    <a:pt x="20570" y="21900"/>
                    <a:pt x="19882" y="22354"/>
                    <a:pt x="19234" y="22853"/>
                  </a:cubicBezTo>
                  <a:cubicBezTo>
                    <a:pt x="17969" y="23846"/>
                    <a:pt x="16854" y="24987"/>
                    <a:pt x="15888" y="26264"/>
                  </a:cubicBezTo>
                  <a:cubicBezTo>
                    <a:pt x="15862" y="26297"/>
                    <a:pt x="15849" y="26329"/>
                    <a:pt x="15823" y="26362"/>
                  </a:cubicBezTo>
                  <a:cubicBezTo>
                    <a:pt x="15817" y="26375"/>
                    <a:pt x="15823" y="26381"/>
                    <a:pt x="15823" y="26394"/>
                  </a:cubicBezTo>
                  <a:cubicBezTo>
                    <a:pt x="15862" y="26407"/>
                    <a:pt x="15907" y="26394"/>
                    <a:pt x="15953" y="26388"/>
                  </a:cubicBezTo>
                  <a:cubicBezTo>
                    <a:pt x="16018" y="26381"/>
                    <a:pt x="16056" y="26349"/>
                    <a:pt x="16102" y="26297"/>
                  </a:cubicBezTo>
                  <a:cubicBezTo>
                    <a:pt x="16277" y="26096"/>
                    <a:pt x="16446" y="25901"/>
                    <a:pt x="16614" y="25707"/>
                  </a:cubicBezTo>
                  <a:cubicBezTo>
                    <a:pt x="17658" y="24559"/>
                    <a:pt x="18806" y="23521"/>
                    <a:pt x="20064" y="22600"/>
                  </a:cubicBezTo>
                  <a:cubicBezTo>
                    <a:pt x="21147" y="21816"/>
                    <a:pt x="22308" y="21154"/>
                    <a:pt x="23553" y="20655"/>
                  </a:cubicBezTo>
                  <a:lnTo>
                    <a:pt x="23676" y="20610"/>
                  </a:lnTo>
                  <a:cubicBezTo>
                    <a:pt x="23683" y="20610"/>
                    <a:pt x="23683" y="20590"/>
                    <a:pt x="23683" y="20584"/>
                  </a:cubicBezTo>
                  <a:cubicBezTo>
                    <a:pt x="23747" y="20584"/>
                    <a:pt x="23747" y="20584"/>
                    <a:pt x="23773" y="20545"/>
                  </a:cubicBezTo>
                  <a:lnTo>
                    <a:pt x="23806" y="20545"/>
                  </a:lnTo>
                  <a:cubicBezTo>
                    <a:pt x="23799" y="20538"/>
                    <a:pt x="23780" y="20545"/>
                    <a:pt x="23773" y="20545"/>
                  </a:cubicBezTo>
                  <a:close/>
                  <a:moveTo>
                    <a:pt x="13748" y="29474"/>
                  </a:moveTo>
                  <a:cubicBezTo>
                    <a:pt x="13741" y="29474"/>
                    <a:pt x="13722" y="29468"/>
                    <a:pt x="13715" y="29474"/>
                  </a:cubicBezTo>
                  <a:cubicBezTo>
                    <a:pt x="13696" y="29487"/>
                    <a:pt x="13690" y="29494"/>
                    <a:pt x="13683" y="29507"/>
                  </a:cubicBezTo>
                  <a:cubicBezTo>
                    <a:pt x="13651" y="29572"/>
                    <a:pt x="13625" y="29636"/>
                    <a:pt x="13618" y="29701"/>
                  </a:cubicBezTo>
                  <a:lnTo>
                    <a:pt x="13631" y="29721"/>
                  </a:lnTo>
                  <a:cubicBezTo>
                    <a:pt x="13651" y="29695"/>
                    <a:pt x="13664" y="29675"/>
                    <a:pt x="13683" y="29656"/>
                  </a:cubicBezTo>
                  <a:cubicBezTo>
                    <a:pt x="13709" y="29598"/>
                    <a:pt x="13728" y="29533"/>
                    <a:pt x="13748" y="29474"/>
                  </a:cubicBezTo>
                  <a:lnTo>
                    <a:pt x="13748" y="29461"/>
                  </a:lnTo>
                  <a:close/>
                  <a:moveTo>
                    <a:pt x="14007" y="28793"/>
                  </a:moveTo>
                  <a:cubicBezTo>
                    <a:pt x="13916" y="28858"/>
                    <a:pt x="13858" y="28943"/>
                    <a:pt x="13839" y="29046"/>
                  </a:cubicBezTo>
                  <a:lnTo>
                    <a:pt x="13813" y="29118"/>
                  </a:lnTo>
                  <a:lnTo>
                    <a:pt x="13813" y="29170"/>
                  </a:lnTo>
                  <a:lnTo>
                    <a:pt x="13793" y="29170"/>
                  </a:lnTo>
                  <a:lnTo>
                    <a:pt x="13793" y="29176"/>
                  </a:lnTo>
                  <a:cubicBezTo>
                    <a:pt x="13806" y="29176"/>
                    <a:pt x="13813" y="29176"/>
                    <a:pt x="13806" y="29163"/>
                  </a:cubicBezTo>
                  <a:cubicBezTo>
                    <a:pt x="13813" y="29163"/>
                    <a:pt x="13826" y="29163"/>
                    <a:pt x="13839" y="29150"/>
                  </a:cubicBezTo>
                  <a:cubicBezTo>
                    <a:pt x="13858" y="29131"/>
                    <a:pt x="13891" y="29105"/>
                    <a:pt x="13910" y="29072"/>
                  </a:cubicBezTo>
                  <a:cubicBezTo>
                    <a:pt x="13942" y="29001"/>
                    <a:pt x="13975" y="28917"/>
                    <a:pt x="14007" y="28839"/>
                  </a:cubicBezTo>
                  <a:cubicBezTo>
                    <a:pt x="14007" y="28839"/>
                    <a:pt x="14001" y="28813"/>
                    <a:pt x="14007" y="28793"/>
                  </a:cubicBezTo>
                  <a:lnTo>
                    <a:pt x="14007" y="28793"/>
                  </a:lnTo>
                  <a:cubicBezTo>
                    <a:pt x="14007" y="28806"/>
                    <a:pt x="14007" y="28793"/>
                    <a:pt x="14007" y="28793"/>
                  </a:cubicBezTo>
                  <a:close/>
                  <a:moveTo>
                    <a:pt x="14597" y="28028"/>
                  </a:moveTo>
                  <a:cubicBezTo>
                    <a:pt x="14591" y="28028"/>
                    <a:pt x="14591" y="28015"/>
                    <a:pt x="14584" y="28015"/>
                  </a:cubicBezTo>
                  <a:cubicBezTo>
                    <a:pt x="14533" y="28028"/>
                    <a:pt x="14494" y="28048"/>
                    <a:pt x="14461" y="28093"/>
                  </a:cubicBezTo>
                  <a:cubicBezTo>
                    <a:pt x="14422" y="28158"/>
                    <a:pt x="14377" y="28229"/>
                    <a:pt x="14364" y="28307"/>
                  </a:cubicBezTo>
                  <a:cubicBezTo>
                    <a:pt x="14364" y="28307"/>
                    <a:pt x="14364" y="28320"/>
                    <a:pt x="14370" y="28327"/>
                  </a:cubicBezTo>
                  <a:cubicBezTo>
                    <a:pt x="14370" y="28327"/>
                    <a:pt x="14377" y="28333"/>
                    <a:pt x="14390" y="28327"/>
                  </a:cubicBezTo>
                  <a:cubicBezTo>
                    <a:pt x="14442" y="28301"/>
                    <a:pt x="14487" y="28262"/>
                    <a:pt x="14520" y="28210"/>
                  </a:cubicBezTo>
                  <a:cubicBezTo>
                    <a:pt x="14539" y="28164"/>
                    <a:pt x="14571" y="28119"/>
                    <a:pt x="14597" y="28074"/>
                  </a:cubicBezTo>
                  <a:cubicBezTo>
                    <a:pt x="14591" y="28061"/>
                    <a:pt x="14591" y="28041"/>
                    <a:pt x="14597" y="28028"/>
                  </a:cubicBezTo>
                  <a:cubicBezTo>
                    <a:pt x="14597" y="28015"/>
                    <a:pt x="14604" y="28015"/>
                    <a:pt x="14604" y="28015"/>
                  </a:cubicBezTo>
                  <a:lnTo>
                    <a:pt x="14604" y="28009"/>
                  </a:lnTo>
                  <a:cubicBezTo>
                    <a:pt x="14591" y="28009"/>
                    <a:pt x="14591" y="28015"/>
                    <a:pt x="14597" y="28028"/>
                  </a:cubicBezTo>
                  <a:close/>
                  <a:moveTo>
                    <a:pt x="14247" y="28197"/>
                  </a:moveTo>
                  <a:cubicBezTo>
                    <a:pt x="14247" y="28203"/>
                    <a:pt x="14241" y="28203"/>
                    <a:pt x="14241" y="28210"/>
                  </a:cubicBezTo>
                  <a:cubicBezTo>
                    <a:pt x="14202" y="28242"/>
                    <a:pt x="14150" y="28268"/>
                    <a:pt x="14118" y="28320"/>
                  </a:cubicBezTo>
                  <a:cubicBezTo>
                    <a:pt x="14085" y="28359"/>
                    <a:pt x="14079" y="28417"/>
                    <a:pt x="14053" y="28463"/>
                  </a:cubicBezTo>
                  <a:cubicBezTo>
                    <a:pt x="14040" y="28495"/>
                    <a:pt x="14020" y="28534"/>
                    <a:pt x="14014" y="28566"/>
                  </a:cubicBezTo>
                  <a:cubicBezTo>
                    <a:pt x="14007" y="28586"/>
                    <a:pt x="14007" y="28599"/>
                    <a:pt x="14007" y="28618"/>
                  </a:cubicBezTo>
                  <a:cubicBezTo>
                    <a:pt x="14007" y="28625"/>
                    <a:pt x="14007" y="28625"/>
                    <a:pt x="14014" y="28631"/>
                  </a:cubicBezTo>
                  <a:lnTo>
                    <a:pt x="14033" y="28631"/>
                  </a:lnTo>
                  <a:cubicBezTo>
                    <a:pt x="14085" y="28599"/>
                    <a:pt x="14137" y="28560"/>
                    <a:pt x="14169" y="28502"/>
                  </a:cubicBezTo>
                  <a:lnTo>
                    <a:pt x="14267" y="28288"/>
                  </a:lnTo>
                  <a:cubicBezTo>
                    <a:pt x="14273" y="28242"/>
                    <a:pt x="14267" y="28223"/>
                    <a:pt x="14247" y="28197"/>
                  </a:cubicBezTo>
                  <a:cubicBezTo>
                    <a:pt x="14247" y="28197"/>
                    <a:pt x="14260" y="28210"/>
                    <a:pt x="14247" y="28197"/>
                  </a:cubicBezTo>
                  <a:close/>
                  <a:moveTo>
                    <a:pt x="15538" y="26783"/>
                  </a:moveTo>
                  <a:cubicBezTo>
                    <a:pt x="15590" y="26803"/>
                    <a:pt x="15635" y="26777"/>
                    <a:pt x="15674" y="26764"/>
                  </a:cubicBezTo>
                  <a:cubicBezTo>
                    <a:pt x="15706" y="26751"/>
                    <a:pt x="15732" y="26738"/>
                    <a:pt x="15758" y="26712"/>
                  </a:cubicBezTo>
                  <a:cubicBezTo>
                    <a:pt x="15797" y="26653"/>
                    <a:pt x="15849" y="26608"/>
                    <a:pt x="15888" y="26550"/>
                  </a:cubicBezTo>
                  <a:cubicBezTo>
                    <a:pt x="15894" y="26543"/>
                    <a:pt x="15894" y="26524"/>
                    <a:pt x="15901" y="26511"/>
                  </a:cubicBezTo>
                  <a:cubicBezTo>
                    <a:pt x="15894" y="26511"/>
                    <a:pt x="15888" y="26498"/>
                    <a:pt x="15888" y="26498"/>
                  </a:cubicBezTo>
                  <a:cubicBezTo>
                    <a:pt x="15823" y="26498"/>
                    <a:pt x="15758" y="26517"/>
                    <a:pt x="15693" y="26530"/>
                  </a:cubicBezTo>
                  <a:cubicBezTo>
                    <a:pt x="15641" y="26608"/>
                    <a:pt x="15596" y="26673"/>
                    <a:pt x="15544" y="26744"/>
                  </a:cubicBezTo>
                  <a:cubicBezTo>
                    <a:pt x="15538" y="26751"/>
                    <a:pt x="15538" y="26770"/>
                    <a:pt x="15538" y="26783"/>
                  </a:cubicBezTo>
                  <a:cubicBezTo>
                    <a:pt x="15531" y="26783"/>
                    <a:pt x="15525" y="26783"/>
                    <a:pt x="15531" y="26796"/>
                  </a:cubicBezTo>
                  <a:cubicBezTo>
                    <a:pt x="15538" y="26796"/>
                    <a:pt x="15538" y="26783"/>
                    <a:pt x="15538" y="26783"/>
                  </a:cubicBezTo>
                  <a:close/>
                  <a:moveTo>
                    <a:pt x="14850" y="27367"/>
                  </a:moveTo>
                  <a:cubicBezTo>
                    <a:pt x="14857" y="27367"/>
                    <a:pt x="14876" y="27380"/>
                    <a:pt x="14883" y="27367"/>
                  </a:cubicBezTo>
                  <a:lnTo>
                    <a:pt x="15006" y="27321"/>
                  </a:lnTo>
                  <a:cubicBezTo>
                    <a:pt x="15019" y="27308"/>
                    <a:pt x="15045" y="27295"/>
                    <a:pt x="15051" y="27282"/>
                  </a:cubicBezTo>
                  <a:cubicBezTo>
                    <a:pt x="15090" y="27224"/>
                    <a:pt x="15136" y="27166"/>
                    <a:pt x="15168" y="27101"/>
                  </a:cubicBezTo>
                  <a:cubicBezTo>
                    <a:pt x="15181" y="27075"/>
                    <a:pt x="15188" y="27049"/>
                    <a:pt x="15207" y="27030"/>
                  </a:cubicBezTo>
                  <a:cubicBezTo>
                    <a:pt x="15188" y="27023"/>
                    <a:pt x="15181" y="27010"/>
                    <a:pt x="15175" y="27010"/>
                  </a:cubicBezTo>
                  <a:cubicBezTo>
                    <a:pt x="15136" y="27023"/>
                    <a:pt x="15090" y="27030"/>
                    <a:pt x="15045" y="27043"/>
                  </a:cubicBezTo>
                  <a:cubicBezTo>
                    <a:pt x="15012" y="27056"/>
                    <a:pt x="14986" y="27075"/>
                    <a:pt x="14974" y="27101"/>
                  </a:cubicBezTo>
                  <a:cubicBezTo>
                    <a:pt x="14928" y="27172"/>
                    <a:pt x="14889" y="27237"/>
                    <a:pt x="14850" y="27315"/>
                  </a:cubicBezTo>
                  <a:cubicBezTo>
                    <a:pt x="14850" y="27334"/>
                    <a:pt x="14857" y="27360"/>
                    <a:pt x="14850" y="27367"/>
                  </a:cubicBezTo>
                  <a:cubicBezTo>
                    <a:pt x="14844" y="27367"/>
                    <a:pt x="14844" y="27380"/>
                    <a:pt x="14850" y="27380"/>
                  </a:cubicBezTo>
                  <a:close/>
                  <a:moveTo>
                    <a:pt x="19545" y="25661"/>
                  </a:moveTo>
                  <a:cubicBezTo>
                    <a:pt x="19578" y="25642"/>
                    <a:pt x="19610" y="25629"/>
                    <a:pt x="19649" y="25616"/>
                  </a:cubicBezTo>
                  <a:cubicBezTo>
                    <a:pt x="19947" y="25532"/>
                    <a:pt x="20239" y="25434"/>
                    <a:pt x="20524" y="25318"/>
                  </a:cubicBezTo>
                  <a:cubicBezTo>
                    <a:pt x="21166" y="25078"/>
                    <a:pt x="21770" y="24786"/>
                    <a:pt x="22347" y="24416"/>
                  </a:cubicBezTo>
                  <a:cubicBezTo>
                    <a:pt x="23261" y="23846"/>
                    <a:pt x="24052" y="23119"/>
                    <a:pt x="24714" y="22270"/>
                  </a:cubicBezTo>
                  <a:cubicBezTo>
                    <a:pt x="25200" y="21654"/>
                    <a:pt x="25609" y="20979"/>
                    <a:pt x="25920" y="20266"/>
                  </a:cubicBezTo>
                  <a:cubicBezTo>
                    <a:pt x="25939" y="20233"/>
                    <a:pt x="25946" y="20195"/>
                    <a:pt x="25965" y="20162"/>
                  </a:cubicBezTo>
                  <a:cubicBezTo>
                    <a:pt x="25965" y="20162"/>
                    <a:pt x="25965" y="20149"/>
                    <a:pt x="25952" y="20149"/>
                  </a:cubicBezTo>
                  <a:lnTo>
                    <a:pt x="25933" y="20149"/>
                  </a:lnTo>
                  <a:cubicBezTo>
                    <a:pt x="25913" y="20169"/>
                    <a:pt x="25900" y="20188"/>
                    <a:pt x="25881" y="20214"/>
                  </a:cubicBezTo>
                  <a:cubicBezTo>
                    <a:pt x="25492" y="20895"/>
                    <a:pt x="25038" y="21517"/>
                    <a:pt x="24519" y="22101"/>
                  </a:cubicBezTo>
                  <a:cubicBezTo>
                    <a:pt x="23507" y="23249"/>
                    <a:pt x="22327" y="24189"/>
                    <a:pt x="20985" y="24928"/>
                  </a:cubicBezTo>
                  <a:cubicBezTo>
                    <a:pt x="20563" y="25155"/>
                    <a:pt x="20135" y="25356"/>
                    <a:pt x="19694" y="25545"/>
                  </a:cubicBezTo>
                  <a:cubicBezTo>
                    <a:pt x="19649" y="25570"/>
                    <a:pt x="19597" y="25583"/>
                    <a:pt x="19552" y="25609"/>
                  </a:cubicBezTo>
                  <a:cubicBezTo>
                    <a:pt x="19532" y="25629"/>
                    <a:pt x="19532" y="25642"/>
                    <a:pt x="19545" y="25661"/>
                  </a:cubicBezTo>
                  <a:cubicBezTo>
                    <a:pt x="19519" y="25668"/>
                    <a:pt x="19500" y="25635"/>
                    <a:pt x="19467" y="25661"/>
                  </a:cubicBezTo>
                  <a:close/>
                  <a:moveTo>
                    <a:pt x="18806" y="25772"/>
                  </a:moveTo>
                  <a:cubicBezTo>
                    <a:pt x="18851" y="25778"/>
                    <a:pt x="18903" y="25759"/>
                    <a:pt x="18942" y="25739"/>
                  </a:cubicBezTo>
                  <a:cubicBezTo>
                    <a:pt x="19552" y="25512"/>
                    <a:pt x="20142" y="25253"/>
                    <a:pt x="20719" y="24954"/>
                  </a:cubicBezTo>
                  <a:cubicBezTo>
                    <a:pt x="22379" y="24092"/>
                    <a:pt x="23780" y="22925"/>
                    <a:pt x="24941" y="21453"/>
                  </a:cubicBezTo>
                  <a:cubicBezTo>
                    <a:pt x="25232" y="21089"/>
                    <a:pt x="25492" y="20700"/>
                    <a:pt x="25725" y="20292"/>
                  </a:cubicBezTo>
                  <a:lnTo>
                    <a:pt x="25777" y="20195"/>
                  </a:lnTo>
                  <a:cubicBezTo>
                    <a:pt x="25777" y="20195"/>
                    <a:pt x="25777" y="20188"/>
                    <a:pt x="25771" y="20182"/>
                  </a:cubicBezTo>
                  <a:cubicBezTo>
                    <a:pt x="25771" y="20182"/>
                    <a:pt x="25758" y="20169"/>
                    <a:pt x="25758" y="20182"/>
                  </a:cubicBezTo>
                  <a:cubicBezTo>
                    <a:pt x="25732" y="20201"/>
                    <a:pt x="25712" y="20233"/>
                    <a:pt x="25686" y="20266"/>
                  </a:cubicBezTo>
                  <a:cubicBezTo>
                    <a:pt x="25427" y="20616"/>
                    <a:pt x="25142" y="20947"/>
                    <a:pt x="24850" y="21271"/>
                  </a:cubicBezTo>
                  <a:cubicBezTo>
                    <a:pt x="23702" y="22536"/>
                    <a:pt x="22405" y="23625"/>
                    <a:pt x="20978" y="24546"/>
                  </a:cubicBezTo>
                  <a:cubicBezTo>
                    <a:pt x="20330" y="24967"/>
                    <a:pt x="19656" y="25337"/>
                    <a:pt x="18955" y="25681"/>
                  </a:cubicBezTo>
                  <a:lnTo>
                    <a:pt x="18813" y="25759"/>
                  </a:lnTo>
                  <a:cubicBezTo>
                    <a:pt x="18813" y="25759"/>
                    <a:pt x="18813" y="25772"/>
                    <a:pt x="18806" y="25772"/>
                  </a:cubicBezTo>
                  <a:lnTo>
                    <a:pt x="18780" y="25772"/>
                  </a:lnTo>
                  <a:cubicBezTo>
                    <a:pt x="18774" y="25772"/>
                    <a:pt x="18774" y="25778"/>
                    <a:pt x="18767" y="25791"/>
                  </a:cubicBezTo>
                  <a:cubicBezTo>
                    <a:pt x="18774" y="25791"/>
                    <a:pt x="18780" y="25797"/>
                    <a:pt x="18787" y="25791"/>
                  </a:cubicBezTo>
                  <a:cubicBezTo>
                    <a:pt x="18800" y="25791"/>
                    <a:pt x="18800" y="25778"/>
                    <a:pt x="18806" y="25772"/>
                  </a:cubicBezTo>
                  <a:close/>
                  <a:moveTo>
                    <a:pt x="18041" y="26024"/>
                  </a:moveTo>
                  <a:cubicBezTo>
                    <a:pt x="18067" y="25992"/>
                    <a:pt x="18106" y="25986"/>
                    <a:pt x="18138" y="25966"/>
                  </a:cubicBezTo>
                  <a:cubicBezTo>
                    <a:pt x="18657" y="25726"/>
                    <a:pt x="19176" y="25467"/>
                    <a:pt x="19681" y="25188"/>
                  </a:cubicBezTo>
                  <a:cubicBezTo>
                    <a:pt x="21270" y="24332"/>
                    <a:pt x="22703" y="23268"/>
                    <a:pt x="24000" y="22010"/>
                  </a:cubicBezTo>
                  <a:cubicBezTo>
                    <a:pt x="24506" y="21524"/>
                    <a:pt x="24980" y="21005"/>
                    <a:pt x="25414" y="20454"/>
                  </a:cubicBezTo>
                  <a:cubicBezTo>
                    <a:pt x="25459" y="20396"/>
                    <a:pt x="25498" y="20331"/>
                    <a:pt x="25550" y="20279"/>
                  </a:cubicBezTo>
                  <a:cubicBezTo>
                    <a:pt x="25563" y="20253"/>
                    <a:pt x="25583" y="20221"/>
                    <a:pt x="25583" y="20188"/>
                  </a:cubicBezTo>
                  <a:lnTo>
                    <a:pt x="25589" y="20188"/>
                  </a:lnTo>
                  <a:lnTo>
                    <a:pt x="25583" y="20188"/>
                  </a:lnTo>
                  <a:cubicBezTo>
                    <a:pt x="25583" y="20188"/>
                    <a:pt x="25583" y="20182"/>
                    <a:pt x="25589" y="20182"/>
                  </a:cubicBezTo>
                  <a:cubicBezTo>
                    <a:pt x="25466" y="20311"/>
                    <a:pt x="25349" y="20441"/>
                    <a:pt x="25213" y="20571"/>
                  </a:cubicBezTo>
                  <a:cubicBezTo>
                    <a:pt x="24811" y="20966"/>
                    <a:pt x="24389" y="21355"/>
                    <a:pt x="23961" y="21725"/>
                  </a:cubicBezTo>
                  <a:cubicBezTo>
                    <a:pt x="22470" y="23022"/>
                    <a:pt x="20888" y="24209"/>
                    <a:pt x="19202" y="25253"/>
                  </a:cubicBezTo>
                  <a:cubicBezTo>
                    <a:pt x="18851" y="25473"/>
                    <a:pt x="18501" y="25674"/>
                    <a:pt x="18164" y="25895"/>
                  </a:cubicBezTo>
                  <a:cubicBezTo>
                    <a:pt x="18125" y="25921"/>
                    <a:pt x="18080" y="25940"/>
                    <a:pt x="18041" y="25973"/>
                  </a:cubicBezTo>
                  <a:cubicBezTo>
                    <a:pt x="18034" y="25986"/>
                    <a:pt x="18041" y="26005"/>
                    <a:pt x="18041" y="26024"/>
                  </a:cubicBezTo>
                  <a:cubicBezTo>
                    <a:pt x="18028" y="26024"/>
                    <a:pt x="18021" y="26024"/>
                    <a:pt x="18002" y="26018"/>
                  </a:cubicBezTo>
                  <a:cubicBezTo>
                    <a:pt x="18021" y="26018"/>
                    <a:pt x="18028" y="26018"/>
                    <a:pt x="18041" y="26024"/>
                  </a:cubicBezTo>
                  <a:close/>
                  <a:moveTo>
                    <a:pt x="23196" y="20584"/>
                  </a:moveTo>
                  <a:cubicBezTo>
                    <a:pt x="23151" y="20584"/>
                    <a:pt x="23099" y="20590"/>
                    <a:pt x="23054" y="20610"/>
                  </a:cubicBezTo>
                  <a:cubicBezTo>
                    <a:pt x="22833" y="20668"/>
                    <a:pt x="22613" y="20720"/>
                    <a:pt x="22392" y="20785"/>
                  </a:cubicBezTo>
                  <a:cubicBezTo>
                    <a:pt x="21569" y="21031"/>
                    <a:pt x="20784" y="21368"/>
                    <a:pt x="20045" y="21816"/>
                  </a:cubicBezTo>
                  <a:cubicBezTo>
                    <a:pt x="19474" y="22159"/>
                    <a:pt x="18942" y="22536"/>
                    <a:pt x="18436" y="22957"/>
                  </a:cubicBezTo>
                  <a:cubicBezTo>
                    <a:pt x="17269" y="23943"/>
                    <a:pt x="16283" y="25078"/>
                    <a:pt x="15447" y="26349"/>
                  </a:cubicBezTo>
                  <a:cubicBezTo>
                    <a:pt x="15434" y="26375"/>
                    <a:pt x="15414" y="26407"/>
                    <a:pt x="15402" y="26426"/>
                  </a:cubicBezTo>
                  <a:cubicBezTo>
                    <a:pt x="15389" y="26446"/>
                    <a:pt x="15402" y="26459"/>
                    <a:pt x="15414" y="26472"/>
                  </a:cubicBezTo>
                  <a:cubicBezTo>
                    <a:pt x="15479" y="26472"/>
                    <a:pt x="15544" y="26452"/>
                    <a:pt x="15609" y="26439"/>
                  </a:cubicBezTo>
                  <a:cubicBezTo>
                    <a:pt x="15628" y="26426"/>
                    <a:pt x="15648" y="26414"/>
                    <a:pt x="15661" y="26394"/>
                  </a:cubicBezTo>
                  <a:cubicBezTo>
                    <a:pt x="15680" y="26362"/>
                    <a:pt x="15706" y="26342"/>
                    <a:pt x="15732" y="26310"/>
                  </a:cubicBezTo>
                  <a:cubicBezTo>
                    <a:pt x="16102" y="25797"/>
                    <a:pt x="16504" y="25311"/>
                    <a:pt x="16932" y="24851"/>
                  </a:cubicBezTo>
                  <a:cubicBezTo>
                    <a:pt x="17743" y="23949"/>
                    <a:pt x="18631" y="23145"/>
                    <a:pt x="19623" y="22438"/>
                  </a:cubicBezTo>
                  <a:cubicBezTo>
                    <a:pt x="20687" y="21680"/>
                    <a:pt x="21834" y="21064"/>
                    <a:pt x="23086" y="20655"/>
                  </a:cubicBezTo>
                  <a:cubicBezTo>
                    <a:pt x="23118" y="20649"/>
                    <a:pt x="23157" y="20636"/>
                    <a:pt x="23190" y="20616"/>
                  </a:cubicBezTo>
                  <a:cubicBezTo>
                    <a:pt x="23196" y="20603"/>
                    <a:pt x="23196" y="20584"/>
                    <a:pt x="23196" y="20584"/>
                  </a:cubicBezTo>
                  <a:cubicBezTo>
                    <a:pt x="23216" y="20590"/>
                    <a:pt x="23229" y="20590"/>
                    <a:pt x="23255" y="20584"/>
                  </a:cubicBezTo>
                  <a:cubicBezTo>
                    <a:pt x="23261" y="20584"/>
                    <a:pt x="23268" y="20584"/>
                    <a:pt x="23268" y="20577"/>
                  </a:cubicBezTo>
                  <a:cubicBezTo>
                    <a:pt x="23268" y="20558"/>
                    <a:pt x="23261" y="20558"/>
                    <a:pt x="23255" y="20558"/>
                  </a:cubicBezTo>
                  <a:cubicBezTo>
                    <a:pt x="23229" y="20558"/>
                    <a:pt x="23216" y="20558"/>
                    <a:pt x="23196" y="20584"/>
                  </a:cubicBezTo>
                  <a:close/>
                  <a:moveTo>
                    <a:pt x="22969" y="20493"/>
                  </a:moveTo>
                  <a:cubicBezTo>
                    <a:pt x="22937" y="20493"/>
                    <a:pt x="22924" y="20486"/>
                    <a:pt x="22904" y="20486"/>
                  </a:cubicBezTo>
                  <a:lnTo>
                    <a:pt x="22807" y="20512"/>
                  </a:lnTo>
                  <a:cubicBezTo>
                    <a:pt x="22593" y="20545"/>
                    <a:pt x="22373" y="20590"/>
                    <a:pt x="22152" y="20642"/>
                  </a:cubicBezTo>
                  <a:cubicBezTo>
                    <a:pt x="21264" y="20843"/>
                    <a:pt x="20421" y="21174"/>
                    <a:pt x="19623" y="21621"/>
                  </a:cubicBezTo>
                  <a:cubicBezTo>
                    <a:pt x="18806" y="22075"/>
                    <a:pt x="18073" y="22646"/>
                    <a:pt x="17405" y="23294"/>
                  </a:cubicBezTo>
                  <a:cubicBezTo>
                    <a:pt x="16925" y="23755"/>
                    <a:pt x="16484" y="24254"/>
                    <a:pt x="16089" y="24786"/>
                  </a:cubicBezTo>
                  <a:cubicBezTo>
                    <a:pt x="15706" y="25285"/>
                    <a:pt x="15369" y="25810"/>
                    <a:pt x="15051" y="26362"/>
                  </a:cubicBezTo>
                  <a:cubicBezTo>
                    <a:pt x="15025" y="26414"/>
                    <a:pt x="14986" y="26452"/>
                    <a:pt x="14986" y="26511"/>
                  </a:cubicBezTo>
                  <a:cubicBezTo>
                    <a:pt x="14993" y="26517"/>
                    <a:pt x="15006" y="26524"/>
                    <a:pt x="15012" y="26524"/>
                  </a:cubicBezTo>
                  <a:cubicBezTo>
                    <a:pt x="15084" y="26524"/>
                    <a:pt x="15149" y="26504"/>
                    <a:pt x="15220" y="26491"/>
                  </a:cubicBezTo>
                  <a:cubicBezTo>
                    <a:pt x="15252" y="26446"/>
                    <a:pt x="15285" y="26394"/>
                    <a:pt x="15317" y="26342"/>
                  </a:cubicBezTo>
                  <a:cubicBezTo>
                    <a:pt x="15804" y="25583"/>
                    <a:pt x="16348" y="24870"/>
                    <a:pt x="16958" y="24209"/>
                  </a:cubicBezTo>
                  <a:cubicBezTo>
                    <a:pt x="17652" y="23443"/>
                    <a:pt x="18423" y="22756"/>
                    <a:pt x="19273" y="22166"/>
                  </a:cubicBezTo>
                  <a:cubicBezTo>
                    <a:pt x="20317" y="21433"/>
                    <a:pt x="21452" y="20895"/>
                    <a:pt x="22697" y="20571"/>
                  </a:cubicBezTo>
                  <a:cubicBezTo>
                    <a:pt x="22801" y="20551"/>
                    <a:pt x="22885" y="20538"/>
                    <a:pt x="22969" y="20493"/>
                  </a:cubicBezTo>
                  <a:close/>
                  <a:moveTo>
                    <a:pt x="14941" y="26971"/>
                  </a:moveTo>
                  <a:cubicBezTo>
                    <a:pt x="15006" y="26867"/>
                    <a:pt x="15058" y="26770"/>
                    <a:pt x="15116" y="26673"/>
                  </a:cubicBezTo>
                  <a:cubicBezTo>
                    <a:pt x="15123" y="26666"/>
                    <a:pt x="15123" y="26640"/>
                    <a:pt x="15116" y="26634"/>
                  </a:cubicBezTo>
                  <a:cubicBezTo>
                    <a:pt x="15116" y="26621"/>
                    <a:pt x="15103" y="26621"/>
                    <a:pt x="15084" y="26621"/>
                  </a:cubicBezTo>
                  <a:cubicBezTo>
                    <a:pt x="15019" y="26621"/>
                    <a:pt x="14954" y="26640"/>
                    <a:pt x="14896" y="26666"/>
                  </a:cubicBezTo>
                  <a:cubicBezTo>
                    <a:pt x="14844" y="26751"/>
                    <a:pt x="14798" y="26842"/>
                    <a:pt x="14753" y="26932"/>
                  </a:cubicBezTo>
                  <a:cubicBezTo>
                    <a:pt x="14740" y="26945"/>
                    <a:pt x="14734" y="26971"/>
                    <a:pt x="14727" y="26991"/>
                  </a:cubicBezTo>
                  <a:lnTo>
                    <a:pt x="14727" y="27004"/>
                  </a:lnTo>
                  <a:cubicBezTo>
                    <a:pt x="14734" y="27010"/>
                    <a:pt x="14740" y="27023"/>
                    <a:pt x="14753" y="27023"/>
                  </a:cubicBezTo>
                  <a:cubicBezTo>
                    <a:pt x="14811" y="27004"/>
                    <a:pt x="14863" y="26997"/>
                    <a:pt x="14941" y="26971"/>
                  </a:cubicBezTo>
                  <a:close/>
                  <a:moveTo>
                    <a:pt x="14623" y="27192"/>
                  </a:moveTo>
                  <a:cubicBezTo>
                    <a:pt x="14565" y="27289"/>
                    <a:pt x="14507" y="27399"/>
                    <a:pt x="14468" y="27516"/>
                  </a:cubicBezTo>
                  <a:lnTo>
                    <a:pt x="14468" y="27529"/>
                  </a:lnTo>
                  <a:cubicBezTo>
                    <a:pt x="14474" y="27548"/>
                    <a:pt x="14481" y="27548"/>
                    <a:pt x="14494" y="27542"/>
                  </a:cubicBezTo>
                  <a:lnTo>
                    <a:pt x="14617" y="27490"/>
                  </a:lnTo>
                  <a:cubicBezTo>
                    <a:pt x="14636" y="27484"/>
                    <a:pt x="14662" y="27458"/>
                    <a:pt x="14669" y="27445"/>
                  </a:cubicBezTo>
                  <a:cubicBezTo>
                    <a:pt x="14727" y="27347"/>
                    <a:pt x="14779" y="27257"/>
                    <a:pt x="14824" y="27159"/>
                  </a:cubicBezTo>
                  <a:lnTo>
                    <a:pt x="14824" y="27140"/>
                  </a:lnTo>
                  <a:cubicBezTo>
                    <a:pt x="14818" y="27133"/>
                    <a:pt x="14811" y="27127"/>
                    <a:pt x="14798" y="27133"/>
                  </a:cubicBezTo>
                  <a:cubicBezTo>
                    <a:pt x="14747" y="27140"/>
                    <a:pt x="14688" y="27159"/>
                    <a:pt x="14623" y="27192"/>
                  </a:cubicBezTo>
                  <a:close/>
                  <a:moveTo>
                    <a:pt x="15298" y="26589"/>
                  </a:moveTo>
                  <a:cubicBezTo>
                    <a:pt x="15233" y="26686"/>
                    <a:pt x="15175" y="26783"/>
                    <a:pt x="15123" y="26874"/>
                  </a:cubicBezTo>
                  <a:cubicBezTo>
                    <a:pt x="15123" y="26880"/>
                    <a:pt x="15123" y="26893"/>
                    <a:pt x="15136" y="26900"/>
                  </a:cubicBezTo>
                  <a:cubicBezTo>
                    <a:pt x="15136" y="26900"/>
                    <a:pt x="15142" y="26906"/>
                    <a:pt x="15149" y="26906"/>
                  </a:cubicBezTo>
                  <a:cubicBezTo>
                    <a:pt x="15200" y="26893"/>
                    <a:pt x="15252" y="26880"/>
                    <a:pt x="15304" y="26867"/>
                  </a:cubicBezTo>
                  <a:cubicBezTo>
                    <a:pt x="15317" y="26861"/>
                    <a:pt x="15343" y="26848"/>
                    <a:pt x="15350" y="26835"/>
                  </a:cubicBezTo>
                  <a:cubicBezTo>
                    <a:pt x="15408" y="26751"/>
                    <a:pt x="15466" y="26673"/>
                    <a:pt x="15512" y="26589"/>
                  </a:cubicBezTo>
                  <a:cubicBezTo>
                    <a:pt x="15512" y="26582"/>
                    <a:pt x="15512" y="26576"/>
                    <a:pt x="15505" y="26569"/>
                  </a:cubicBezTo>
                  <a:cubicBezTo>
                    <a:pt x="15505" y="26569"/>
                    <a:pt x="15499" y="26556"/>
                    <a:pt x="15492" y="26556"/>
                  </a:cubicBezTo>
                  <a:cubicBezTo>
                    <a:pt x="15434" y="26569"/>
                    <a:pt x="15369" y="26582"/>
                    <a:pt x="15298" y="26589"/>
                  </a:cubicBezTo>
                  <a:close/>
                  <a:moveTo>
                    <a:pt x="14552" y="27678"/>
                  </a:moveTo>
                  <a:cubicBezTo>
                    <a:pt x="14533" y="27672"/>
                    <a:pt x="14526" y="27659"/>
                    <a:pt x="14520" y="27659"/>
                  </a:cubicBezTo>
                  <a:cubicBezTo>
                    <a:pt x="14481" y="27672"/>
                    <a:pt x="14442" y="27685"/>
                    <a:pt x="14409" y="27704"/>
                  </a:cubicBezTo>
                  <a:cubicBezTo>
                    <a:pt x="14377" y="27717"/>
                    <a:pt x="14357" y="27743"/>
                    <a:pt x="14344" y="27769"/>
                  </a:cubicBezTo>
                  <a:cubicBezTo>
                    <a:pt x="14306" y="27853"/>
                    <a:pt x="14267" y="27944"/>
                    <a:pt x="14234" y="28035"/>
                  </a:cubicBezTo>
                  <a:lnTo>
                    <a:pt x="14234" y="28048"/>
                  </a:lnTo>
                  <a:cubicBezTo>
                    <a:pt x="14234" y="28061"/>
                    <a:pt x="14241" y="28067"/>
                    <a:pt x="14247" y="28074"/>
                  </a:cubicBezTo>
                  <a:lnTo>
                    <a:pt x="14267" y="28074"/>
                  </a:lnTo>
                  <a:cubicBezTo>
                    <a:pt x="14299" y="28061"/>
                    <a:pt x="14332" y="28041"/>
                    <a:pt x="14364" y="28015"/>
                  </a:cubicBezTo>
                  <a:cubicBezTo>
                    <a:pt x="14383" y="28002"/>
                    <a:pt x="14403" y="27983"/>
                    <a:pt x="14416" y="27963"/>
                  </a:cubicBezTo>
                  <a:cubicBezTo>
                    <a:pt x="14461" y="27873"/>
                    <a:pt x="14507" y="27775"/>
                    <a:pt x="14552" y="27678"/>
                  </a:cubicBezTo>
                  <a:close/>
                  <a:moveTo>
                    <a:pt x="14617" y="27853"/>
                  </a:moveTo>
                  <a:cubicBezTo>
                    <a:pt x="14669" y="27834"/>
                    <a:pt x="14727" y="27808"/>
                    <a:pt x="14760" y="27756"/>
                  </a:cubicBezTo>
                  <a:cubicBezTo>
                    <a:pt x="14818" y="27685"/>
                    <a:pt x="14863" y="27607"/>
                    <a:pt x="14896" y="27522"/>
                  </a:cubicBezTo>
                  <a:cubicBezTo>
                    <a:pt x="14896" y="27522"/>
                    <a:pt x="14896" y="27516"/>
                    <a:pt x="14889" y="27516"/>
                  </a:cubicBezTo>
                  <a:cubicBezTo>
                    <a:pt x="14889" y="27516"/>
                    <a:pt x="14883" y="27509"/>
                    <a:pt x="14876" y="27509"/>
                  </a:cubicBezTo>
                  <a:cubicBezTo>
                    <a:pt x="14824" y="27516"/>
                    <a:pt x="14785" y="27535"/>
                    <a:pt x="14747" y="27561"/>
                  </a:cubicBezTo>
                  <a:lnTo>
                    <a:pt x="14721" y="27587"/>
                  </a:lnTo>
                  <a:cubicBezTo>
                    <a:pt x="14669" y="27672"/>
                    <a:pt x="14623" y="27743"/>
                    <a:pt x="14597" y="27834"/>
                  </a:cubicBezTo>
                  <a:cubicBezTo>
                    <a:pt x="14597" y="27834"/>
                    <a:pt x="14604" y="27847"/>
                    <a:pt x="14617" y="27853"/>
                  </a:cubicBezTo>
                  <a:close/>
                  <a:moveTo>
                    <a:pt x="15246" y="27192"/>
                  </a:moveTo>
                  <a:cubicBezTo>
                    <a:pt x="15265" y="27198"/>
                    <a:pt x="15272" y="27205"/>
                    <a:pt x="15278" y="27205"/>
                  </a:cubicBezTo>
                  <a:cubicBezTo>
                    <a:pt x="15369" y="27185"/>
                    <a:pt x="15440" y="27153"/>
                    <a:pt x="15479" y="27068"/>
                  </a:cubicBezTo>
                  <a:cubicBezTo>
                    <a:pt x="15499" y="27036"/>
                    <a:pt x="15531" y="27010"/>
                    <a:pt x="15544" y="26978"/>
                  </a:cubicBezTo>
                  <a:cubicBezTo>
                    <a:pt x="15557" y="26965"/>
                    <a:pt x="15557" y="26945"/>
                    <a:pt x="15564" y="26932"/>
                  </a:cubicBezTo>
                  <a:cubicBezTo>
                    <a:pt x="15499" y="26913"/>
                    <a:pt x="15447" y="26958"/>
                    <a:pt x="15382" y="26965"/>
                  </a:cubicBezTo>
                  <a:cubicBezTo>
                    <a:pt x="15343" y="27036"/>
                    <a:pt x="15285" y="27107"/>
                    <a:pt x="15246" y="27192"/>
                  </a:cubicBezTo>
                  <a:close/>
                  <a:moveTo>
                    <a:pt x="15933" y="26673"/>
                  </a:moveTo>
                  <a:cubicBezTo>
                    <a:pt x="15985" y="26699"/>
                    <a:pt x="16018" y="26666"/>
                    <a:pt x="16056" y="26653"/>
                  </a:cubicBezTo>
                  <a:cubicBezTo>
                    <a:pt x="16082" y="26647"/>
                    <a:pt x="16108" y="26640"/>
                    <a:pt x="16128" y="26615"/>
                  </a:cubicBezTo>
                  <a:cubicBezTo>
                    <a:pt x="16180" y="26569"/>
                    <a:pt x="16219" y="26517"/>
                    <a:pt x="16257" y="26472"/>
                  </a:cubicBezTo>
                  <a:lnTo>
                    <a:pt x="16257" y="26452"/>
                  </a:lnTo>
                  <a:cubicBezTo>
                    <a:pt x="16251" y="26446"/>
                    <a:pt x="16245" y="26439"/>
                    <a:pt x="16238" y="26439"/>
                  </a:cubicBezTo>
                  <a:cubicBezTo>
                    <a:pt x="16186" y="26446"/>
                    <a:pt x="16141" y="26452"/>
                    <a:pt x="16095" y="26459"/>
                  </a:cubicBezTo>
                  <a:cubicBezTo>
                    <a:pt x="16043" y="26511"/>
                    <a:pt x="15998" y="26569"/>
                    <a:pt x="15959" y="26621"/>
                  </a:cubicBezTo>
                  <a:close/>
                  <a:moveTo>
                    <a:pt x="15006" y="27613"/>
                  </a:moveTo>
                  <a:cubicBezTo>
                    <a:pt x="15051" y="27594"/>
                    <a:pt x="15103" y="27574"/>
                    <a:pt x="15136" y="27522"/>
                  </a:cubicBezTo>
                  <a:cubicBezTo>
                    <a:pt x="15168" y="27471"/>
                    <a:pt x="15207" y="27425"/>
                    <a:pt x="15239" y="27373"/>
                  </a:cubicBezTo>
                  <a:cubicBezTo>
                    <a:pt x="15239" y="27367"/>
                    <a:pt x="15239" y="27360"/>
                    <a:pt x="15233" y="27354"/>
                  </a:cubicBezTo>
                  <a:lnTo>
                    <a:pt x="15213" y="27354"/>
                  </a:lnTo>
                  <a:cubicBezTo>
                    <a:pt x="15142" y="27367"/>
                    <a:pt x="15077" y="27406"/>
                    <a:pt x="15045" y="27490"/>
                  </a:cubicBezTo>
                  <a:cubicBezTo>
                    <a:pt x="15025" y="27522"/>
                    <a:pt x="15006" y="27555"/>
                    <a:pt x="14986" y="27587"/>
                  </a:cubicBezTo>
                  <a:lnTo>
                    <a:pt x="14986" y="27600"/>
                  </a:lnTo>
                  <a:cubicBezTo>
                    <a:pt x="14993" y="27607"/>
                    <a:pt x="15006" y="27613"/>
                    <a:pt x="15006" y="27613"/>
                  </a:cubicBezTo>
                  <a:close/>
                  <a:moveTo>
                    <a:pt x="15920" y="26835"/>
                  </a:moveTo>
                  <a:cubicBezTo>
                    <a:pt x="15901" y="26829"/>
                    <a:pt x="15894" y="26816"/>
                    <a:pt x="15888" y="26816"/>
                  </a:cubicBezTo>
                  <a:cubicBezTo>
                    <a:pt x="15823" y="26816"/>
                    <a:pt x="15771" y="26842"/>
                    <a:pt x="15732" y="26900"/>
                  </a:cubicBezTo>
                  <a:cubicBezTo>
                    <a:pt x="15706" y="26932"/>
                    <a:pt x="15687" y="26971"/>
                    <a:pt x="15661" y="27004"/>
                  </a:cubicBezTo>
                  <a:cubicBezTo>
                    <a:pt x="15654" y="27010"/>
                    <a:pt x="15654" y="27023"/>
                    <a:pt x="15661" y="27030"/>
                  </a:cubicBezTo>
                  <a:cubicBezTo>
                    <a:pt x="15791" y="27023"/>
                    <a:pt x="15855" y="26926"/>
                    <a:pt x="15920" y="26835"/>
                  </a:cubicBezTo>
                  <a:close/>
                  <a:moveTo>
                    <a:pt x="16614" y="26407"/>
                  </a:moveTo>
                  <a:lnTo>
                    <a:pt x="16608" y="26394"/>
                  </a:lnTo>
                  <a:cubicBezTo>
                    <a:pt x="16549" y="26388"/>
                    <a:pt x="16504" y="26388"/>
                    <a:pt x="16465" y="26426"/>
                  </a:cubicBezTo>
                  <a:cubicBezTo>
                    <a:pt x="16426" y="26459"/>
                    <a:pt x="16407" y="26491"/>
                    <a:pt x="16374" y="26524"/>
                  </a:cubicBezTo>
                  <a:cubicBezTo>
                    <a:pt x="16368" y="26537"/>
                    <a:pt x="16374" y="26543"/>
                    <a:pt x="16374" y="26550"/>
                  </a:cubicBezTo>
                  <a:cubicBezTo>
                    <a:pt x="16374" y="26550"/>
                    <a:pt x="16381" y="26556"/>
                    <a:pt x="16387" y="26556"/>
                  </a:cubicBezTo>
                  <a:cubicBezTo>
                    <a:pt x="16426" y="26556"/>
                    <a:pt x="16478" y="26550"/>
                    <a:pt x="16510" y="26517"/>
                  </a:cubicBezTo>
                  <a:cubicBezTo>
                    <a:pt x="16549" y="26485"/>
                    <a:pt x="16582" y="26452"/>
                    <a:pt x="16614" y="26420"/>
                  </a:cubicBezTo>
                  <a:close/>
                  <a:moveTo>
                    <a:pt x="14163" y="28742"/>
                  </a:moveTo>
                  <a:cubicBezTo>
                    <a:pt x="14150" y="28761"/>
                    <a:pt x="14150" y="28774"/>
                    <a:pt x="14143" y="28780"/>
                  </a:cubicBezTo>
                  <a:cubicBezTo>
                    <a:pt x="14143" y="28787"/>
                    <a:pt x="14143" y="28787"/>
                    <a:pt x="14150" y="28793"/>
                  </a:cubicBezTo>
                  <a:lnTo>
                    <a:pt x="14163" y="28793"/>
                  </a:lnTo>
                  <a:cubicBezTo>
                    <a:pt x="14208" y="28774"/>
                    <a:pt x="14234" y="28716"/>
                    <a:pt x="14260" y="28664"/>
                  </a:cubicBezTo>
                  <a:cubicBezTo>
                    <a:pt x="14273" y="28644"/>
                    <a:pt x="14299" y="28618"/>
                    <a:pt x="14293" y="28579"/>
                  </a:cubicBezTo>
                  <a:lnTo>
                    <a:pt x="14280" y="28566"/>
                  </a:lnTo>
                  <a:cubicBezTo>
                    <a:pt x="14247" y="28579"/>
                    <a:pt x="14228" y="28599"/>
                    <a:pt x="14208" y="28625"/>
                  </a:cubicBezTo>
                  <a:cubicBezTo>
                    <a:pt x="14182" y="28664"/>
                    <a:pt x="14176" y="28709"/>
                    <a:pt x="14163" y="28742"/>
                  </a:cubicBezTo>
                  <a:close/>
                  <a:moveTo>
                    <a:pt x="14909" y="27853"/>
                  </a:moveTo>
                  <a:lnTo>
                    <a:pt x="14909" y="27834"/>
                  </a:lnTo>
                  <a:cubicBezTo>
                    <a:pt x="14909" y="27821"/>
                    <a:pt x="14889" y="27834"/>
                    <a:pt x="14883" y="27834"/>
                  </a:cubicBezTo>
                  <a:cubicBezTo>
                    <a:pt x="14850" y="27840"/>
                    <a:pt x="14824" y="27860"/>
                    <a:pt x="14805" y="27886"/>
                  </a:cubicBezTo>
                  <a:cubicBezTo>
                    <a:pt x="14785" y="27931"/>
                    <a:pt x="14766" y="27957"/>
                    <a:pt x="14740" y="28002"/>
                  </a:cubicBezTo>
                  <a:lnTo>
                    <a:pt x="14740" y="28015"/>
                  </a:lnTo>
                  <a:cubicBezTo>
                    <a:pt x="14753" y="28015"/>
                    <a:pt x="14766" y="28022"/>
                    <a:pt x="14772" y="28015"/>
                  </a:cubicBezTo>
                  <a:cubicBezTo>
                    <a:pt x="14831" y="27976"/>
                    <a:pt x="14863" y="27911"/>
                    <a:pt x="14909" y="27853"/>
                  </a:cubicBezTo>
                  <a:close/>
                  <a:moveTo>
                    <a:pt x="16251" y="26738"/>
                  </a:moveTo>
                  <a:cubicBezTo>
                    <a:pt x="16212" y="26718"/>
                    <a:pt x="16212" y="26718"/>
                    <a:pt x="16193" y="26725"/>
                  </a:cubicBezTo>
                  <a:cubicBezTo>
                    <a:pt x="16154" y="26744"/>
                    <a:pt x="16121" y="26777"/>
                    <a:pt x="16095" y="26809"/>
                  </a:cubicBezTo>
                  <a:cubicBezTo>
                    <a:pt x="16089" y="26816"/>
                    <a:pt x="16089" y="26822"/>
                    <a:pt x="16089" y="26835"/>
                  </a:cubicBezTo>
                  <a:cubicBezTo>
                    <a:pt x="16089" y="26842"/>
                    <a:pt x="16121" y="26848"/>
                    <a:pt x="16128" y="26842"/>
                  </a:cubicBezTo>
                  <a:cubicBezTo>
                    <a:pt x="16180" y="26816"/>
                    <a:pt x="16219" y="26783"/>
                    <a:pt x="16251" y="26738"/>
                  </a:cubicBezTo>
                  <a:close/>
                  <a:moveTo>
                    <a:pt x="15564" y="27231"/>
                  </a:moveTo>
                  <a:cubicBezTo>
                    <a:pt x="15538" y="27205"/>
                    <a:pt x="15525" y="27218"/>
                    <a:pt x="15505" y="27231"/>
                  </a:cubicBezTo>
                  <a:cubicBezTo>
                    <a:pt x="15460" y="27257"/>
                    <a:pt x="15427" y="27302"/>
                    <a:pt x="15402" y="27354"/>
                  </a:cubicBezTo>
                  <a:lnTo>
                    <a:pt x="15402" y="27367"/>
                  </a:lnTo>
                  <a:cubicBezTo>
                    <a:pt x="15408" y="27367"/>
                    <a:pt x="15427" y="27380"/>
                    <a:pt x="15434" y="27380"/>
                  </a:cubicBezTo>
                  <a:cubicBezTo>
                    <a:pt x="15492" y="27334"/>
                    <a:pt x="15531" y="27289"/>
                    <a:pt x="15564" y="27231"/>
                  </a:cubicBezTo>
                  <a:close/>
                  <a:moveTo>
                    <a:pt x="16964" y="26349"/>
                  </a:moveTo>
                  <a:cubicBezTo>
                    <a:pt x="16958" y="26342"/>
                    <a:pt x="16951" y="26329"/>
                    <a:pt x="16938" y="26329"/>
                  </a:cubicBezTo>
                  <a:cubicBezTo>
                    <a:pt x="16887" y="26323"/>
                    <a:pt x="16841" y="26362"/>
                    <a:pt x="16809" y="26407"/>
                  </a:cubicBezTo>
                  <a:lnTo>
                    <a:pt x="16809" y="26420"/>
                  </a:lnTo>
                  <a:cubicBezTo>
                    <a:pt x="16809" y="26426"/>
                    <a:pt x="16822" y="26426"/>
                    <a:pt x="16828" y="26426"/>
                  </a:cubicBezTo>
                  <a:cubicBezTo>
                    <a:pt x="16880" y="26426"/>
                    <a:pt x="16925" y="26394"/>
                    <a:pt x="16964" y="26355"/>
                  </a:cubicBezTo>
                  <a:cubicBezTo>
                    <a:pt x="16958" y="26355"/>
                    <a:pt x="16958" y="26349"/>
                    <a:pt x="16964" y="26349"/>
                  </a:cubicBezTo>
                  <a:close/>
                  <a:moveTo>
                    <a:pt x="23391" y="20538"/>
                  </a:moveTo>
                  <a:cubicBezTo>
                    <a:pt x="23384" y="20538"/>
                    <a:pt x="23384" y="20525"/>
                    <a:pt x="23378" y="20525"/>
                  </a:cubicBezTo>
                  <a:cubicBezTo>
                    <a:pt x="23358" y="20525"/>
                    <a:pt x="23358" y="20538"/>
                    <a:pt x="23371" y="20545"/>
                  </a:cubicBezTo>
                  <a:lnTo>
                    <a:pt x="23384" y="20545"/>
                  </a:lnTo>
                  <a:cubicBezTo>
                    <a:pt x="23391" y="20545"/>
                    <a:pt x="23391" y="20538"/>
                    <a:pt x="23391" y="20538"/>
                  </a:cubicBezTo>
                  <a:close/>
                  <a:moveTo>
                    <a:pt x="12749" y="32697"/>
                  </a:moveTo>
                  <a:lnTo>
                    <a:pt x="12743" y="32684"/>
                  </a:lnTo>
                  <a:lnTo>
                    <a:pt x="12736" y="32704"/>
                  </a:lnTo>
                  <a:close/>
                  <a:moveTo>
                    <a:pt x="13981" y="29183"/>
                  </a:moveTo>
                  <a:lnTo>
                    <a:pt x="13981" y="29183"/>
                  </a:lnTo>
                  <a:lnTo>
                    <a:pt x="13988" y="2918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" name="Google Shape;694;p31"/>
            <p:cNvSpPr/>
            <p:nvPr/>
          </p:nvSpPr>
          <p:spPr>
            <a:xfrm rot="2046572" flipH="1">
              <a:off x="6187407" y="3214037"/>
              <a:ext cx="2926401" cy="3847127"/>
            </a:xfrm>
            <a:custGeom>
              <a:avLst/>
              <a:gdLst/>
              <a:ahLst/>
              <a:cxnLst/>
              <a:rect l="l" t="t" r="r" b="b"/>
              <a:pathLst>
                <a:path w="39817" h="49500" extrusionOk="0">
                  <a:moveTo>
                    <a:pt x="2490" y="49499"/>
                  </a:moveTo>
                  <a:cubicBezTo>
                    <a:pt x="2464" y="49480"/>
                    <a:pt x="2432" y="49473"/>
                    <a:pt x="2399" y="49467"/>
                  </a:cubicBezTo>
                  <a:cubicBezTo>
                    <a:pt x="2309" y="49461"/>
                    <a:pt x="2231" y="49441"/>
                    <a:pt x="2140" y="49435"/>
                  </a:cubicBezTo>
                  <a:cubicBezTo>
                    <a:pt x="1881" y="49402"/>
                    <a:pt x="1628" y="49350"/>
                    <a:pt x="1375" y="49279"/>
                  </a:cubicBezTo>
                  <a:cubicBezTo>
                    <a:pt x="1362" y="49272"/>
                    <a:pt x="1342" y="49272"/>
                    <a:pt x="1330" y="49266"/>
                  </a:cubicBezTo>
                  <a:cubicBezTo>
                    <a:pt x="1310" y="49253"/>
                    <a:pt x="1297" y="49234"/>
                    <a:pt x="1297" y="49214"/>
                  </a:cubicBezTo>
                  <a:cubicBezTo>
                    <a:pt x="1297" y="49201"/>
                    <a:pt x="1323" y="49175"/>
                    <a:pt x="1342" y="49175"/>
                  </a:cubicBezTo>
                  <a:cubicBezTo>
                    <a:pt x="1375" y="49182"/>
                    <a:pt x="1407" y="49182"/>
                    <a:pt x="1440" y="49188"/>
                  </a:cubicBezTo>
                  <a:cubicBezTo>
                    <a:pt x="1660" y="49253"/>
                    <a:pt x="1887" y="49298"/>
                    <a:pt x="2114" y="49331"/>
                  </a:cubicBezTo>
                  <a:cubicBezTo>
                    <a:pt x="2367" y="49370"/>
                    <a:pt x="2607" y="49376"/>
                    <a:pt x="2860" y="49376"/>
                  </a:cubicBezTo>
                  <a:cubicBezTo>
                    <a:pt x="3119" y="49376"/>
                    <a:pt x="3372" y="49363"/>
                    <a:pt x="3625" y="49331"/>
                  </a:cubicBezTo>
                  <a:cubicBezTo>
                    <a:pt x="4053" y="49272"/>
                    <a:pt x="4475" y="49169"/>
                    <a:pt x="4890" y="49026"/>
                  </a:cubicBezTo>
                  <a:cubicBezTo>
                    <a:pt x="5590" y="48786"/>
                    <a:pt x="6251" y="48429"/>
                    <a:pt x="6855" y="47988"/>
                  </a:cubicBezTo>
                  <a:cubicBezTo>
                    <a:pt x="7516" y="47522"/>
                    <a:pt x="8100" y="46977"/>
                    <a:pt x="8618" y="46367"/>
                  </a:cubicBezTo>
                  <a:cubicBezTo>
                    <a:pt x="9332" y="45544"/>
                    <a:pt x="9915" y="44629"/>
                    <a:pt x="10382" y="43637"/>
                  </a:cubicBezTo>
                  <a:cubicBezTo>
                    <a:pt x="10758" y="42852"/>
                    <a:pt x="11057" y="42035"/>
                    <a:pt x="11297" y="41199"/>
                  </a:cubicBezTo>
                  <a:cubicBezTo>
                    <a:pt x="11472" y="40622"/>
                    <a:pt x="11608" y="40032"/>
                    <a:pt x="11731" y="39441"/>
                  </a:cubicBezTo>
                  <a:cubicBezTo>
                    <a:pt x="11815" y="39001"/>
                    <a:pt x="11900" y="38553"/>
                    <a:pt x="11978" y="38112"/>
                  </a:cubicBezTo>
                  <a:cubicBezTo>
                    <a:pt x="12042" y="37736"/>
                    <a:pt x="12101" y="37353"/>
                    <a:pt x="12159" y="36984"/>
                  </a:cubicBezTo>
                  <a:cubicBezTo>
                    <a:pt x="12205" y="36640"/>
                    <a:pt x="12263" y="36303"/>
                    <a:pt x="12315" y="35972"/>
                  </a:cubicBezTo>
                  <a:cubicBezTo>
                    <a:pt x="12354" y="35700"/>
                    <a:pt x="12386" y="35434"/>
                    <a:pt x="12425" y="35162"/>
                  </a:cubicBezTo>
                  <a:cubicBezTo>
                    <a:pt x="12464" y="34902"/>
                    <a:pt x="12496" y="34643"/>
                    <a:pt x="12542" y="34390"/>
                  </a:cubicBezTo>
                  <a:cubicBezTo>
                    <a:pt x="12548" y="34331"/>
                    <a:pt x="12555" y="34267"/>
                    <a:pt x="12561" y="34208"/>
                  </a:cubicBezTo>
                  <a:cubicBezTo>
                    <a:pt x="12561" y="34176"/>
                    <a:pt x="12587" y="34156"/>
                    <a:pt x="12561" y="34124"/>
                  </a:cubicBezTo>
                  <a:cubicBezTo>
                    <a:pt x="12548" y="34156"/>
                    <a:pt x="12555" y="34182"/>
                    <a:pt x="12574" y="34208"/>
                  </a:cubicBezTo>
                  <a:cubicBezTo>
                    <a:pt x="12548" y="34221"/>
                    <a:pt x="12529" y="34228"/>
                    <a:pt x="12522" y="34254"/>
                  </a:cubicBezTo>
                  <a:cubicBezTo>
                    <a:pt x="12496" y="34338"/>
                    <a:pt x="12483" y="34429"/>
                    <a:pt x="12457" y="34520"/>
                  </a:cubicBezTo>
                  <a:lnTo>
                    <a:pt x="12094" y="36173"/>
                  </a:lnTo>
                  <a:cubicBezTo>
                    <a:pt x="11880" y="37113"/>
                    <a:pt x="11653" y="38047"/>
                    <a:pt x="11381" y="38968"/>
                  </a:cubicBezTo>
                  <a:cubicBezTo>
                    <a:pt x="11115" y="39869"/>
                    <a:pt x="10797" y="40745"/>
                    <a:pt x="10408" y="41594"/>
                  </a:cubicBezTo>
                  <a:cubicBezTo>
                    <a:pt x="9967" y="42548"/>
                    <a:pt x="9442" y="43462"/>
                    <a:pt x="8813" y="44299"/>
                  </a:cubicBezTo>
                  <a:cubicBezTo>
                    <a:pt x="8346" y="44921"/>
                    <a:pt x="7827" y="45492"/>
                    <a:pt x="7257" y="46011"/>
                  </a:cubicBezTo>
                  <a:cubicBezTo>
                    <a:pt x="6647" y="46555"/>
                    <a:pt x="5992" y="47016"/>
                    <a:pt x="5259" y="47392"/>
                  </a:cubicBezTo>
                  <a:cubicBezTo>
                    <a:pt x="4760" y="47645"/>
                    <a:pt x="4241" y="47846"/>
                    <a:pt x="3696" y="47982"/>
                  </a:cubicBezTo>
                  <a:cubicBezTo>
                    <a:pt x="3385" y="48053"/>
                    <a:pt x="3074" y="48112"/>
                    <a:pt x="2750" y="48138"/>
                  </a:cubicBezTo>
                  <a:cubicBezTo>
                    <a:pt x="2542" y="48151"/>
                    <a:pt x="2335" y="48157"/>
                    <a:pt x="2134" y="48157"/>
                  </a:cubicBezTo>
                  <a:cubicBezTo>
                    <a:pt x="1842" y="48151"/>
                    <a:pt x="1550" y="48118"/>
                    <a:pt x="1258" y="48060"/>
                  </a:cubicBezTo>
                  <a:cubicBezTo>
                    <a:pt x="1239" y="48060"/>
                    <a:pt x="1226" y="48053"/>
                    <a:pt x="1213" y="48040"/>
                  </a:cubicBezTo>
                  <a:cubicBezTo>
                    <a:pt x="1200" y="48027"/>
                    <a:pt x="1193" y="48014"/>
                    <a:pt x="1200" y="47995"/>
                  </a:cubicBezTo>
                  <a:cubicBezTo>
                    <a:pt x="1206" y="47982"/>
                    <a:pt x="1213" y="47963"/>
                    <a:pt x="1232" y="47963"/>
                  </a:cubicBezTo>
                  <a:lnTo>
                    <a:pt x="1297" y="47963"/>
                  </a:lnTo>
                  <a:cubicBezTo>
                    <a:pt x="1401" y="47982"/>
                    <a:pt x="1505" y="47995"/>
                    <a:pt x="1621" y="48014"/>
                  </a:cubicBezTo>
                  <a:cubicBezTo>
                    <a:pt x="1959" y="48060"/>
                    <a:pt x="2302" y="48079"/>
                    <a:pt x="2639" y="48047"/>
                  </a:cubicBezTo>
                  <a:cubicBezTo>
                    <a:pt x="2847" y="48027"/>
                    <a:pt x="3041" y="48008"/>
                    <a:pt x="3243" y="47975"/>
                  </a:cubicBezTo>
                  <a:cubicBezTo>
                    <a:pt x="3671" y="47898"/>
                    <a:pt x="4092" y="47787"/>
                    <a:pt x="4501" y="47625"/>
                  </a:cubicBezTo>
                  <a:cubicBezTo>
                    <a:pt x="5149" y="47372"/>
                    <a:pt x="5746" y="47042"/>
                    <a:pt x="6316" y="46633"/>
                  </a:cubicBezTo>
                  <a:cubicBezTo>
                    <a:pt x="7010" y="46140"/>
                    <a:pt x="7626" y="45557"/>
                    <a:pt x="8177" y="44915"/>
                  </a:cubicBezTo>
                  <a:cubicBezTo>
                    <a:pt x="8910" y="44072"/>
                    <a:pt x="9513" y="43151"/>
                    <a:pt x="10026" y="42159"/>
                  </a:cubicBezTo>
                  <a:cubicBezTo>
                    <a:pt x="10441" y="41361"/>
                    <a:pt x="10778" y="40524"/>
                    <a:pt x="11070" y="39662"/>
                  </a:cubicBezTo>
                  <a:cubicBezTo>
                    <a:pt x="11284" y="39033"/>
                    <a:pt x="11459" y="38397"/>
                    <a:pt x="11634" y="37762"/>
                  </a:cubicBezTo>
                  <a:cubicBezTo>
                    <a:pt x="11828" y="37016"/>
                    <a:pt x="11991" y="36270"/>
                    <a:pt x="12159" y="35525"/>
                  </a:cubicBezTo>
                  <a:cubicBezTo>
                    <a:pt x="12347" y="34682"/>
                    <a:pt x="12522" y="33839"/>
                    <a:pt x="12723" y="32996"/>
                  </a:cubicBezTo>
                  <a:cubicBezTo>
                    <a:pt x="12736" y="32950"/>
                    <a:pt x="12743" y="32905"/>
                    <a:pt x="12743" y="32866"/>
                  </a:cubicBezTo>
                  <a:cubicBezTo>
                    <a:pt x="12749" y="32846"/>
                    <a:pt x="12756" y="32840"/>
                    <a:pt x="12756" y="32820"/>
                  </a:cubicBezTo>
                  <a:cubicBezTo>
                    <a:pt x="12769" y="32808"/>
                    <a:pt x="12756" y="32801"/>
                    <a:pt x="12749" y="32801"/>
                  </a:cubicBezTo>
                  <a:cubicBezTo>
                    <a:pt x="12743" y="32801"/>
                    <a:pt x="12736" y="32814"/>
                    <a:pt x="12736" y="32820"/>
                  </a:cubicBezTo>
                  <a:cubicBezTo>
                    <a:pt x="12736" y="32840"/>
                    <a:pt x="12743" y="32853"/>
                    <a:pt x="12743" y="32872"/>
                  </a:cubicBezTo>
                  <a:cubicBezTo>
                    <a:pt x="12736" y="32872"/>
                    <a:pt x="12717" y="32872"/>
                    <a:pt x="12717" y="32879"/>
                  </a:cubicBezTo>
                  <a:cubicBezTo>
                    <a:pt x="12704" y="32931"/>
                    <a:pt x="12678" y="32970"/>
                    <a:pt x="12671" y="33015"/>
                  </a:cubicBezTo>
                  <a:cubicBezTo>
                    <a:pt x="12496" y="33560"/>
                    <a:pt x="12321" y="34104"/>
                    <a:pt x="12153" y="34649"/>
                  </a:cubicBezTo>
                  <a:cubicBezTo>
                    <a:pt x="11900" y="35447"/>
                    <a:pt x="11647" y="36251"/>
                    <a:pt x="11361" y="37049"/>
                  </a:cubicBezTo>
                  <a:cubicBezTo>
                    <a:pt x="11070" y="37879"/>
                    <a:pt x="10758" y="38702"/>
                    <a:pt x="10382" y="39493"/>
                  </a:cubicBezTo>
                  <a:cubicBezTo>
                    <a:pt x="9915" y="40518"/>
                    <a:pt x="9351" y="41497"/>
                    <a:pt x="8696" y="42412"/>
                  </a:cubicBezTo>
                  <a:cubicBezTo>
                    <a:pt x="8268" y="43015"/>
                    <a:pt x="7795" y="43572"/>
                    <a:pt x="7289" y="44098"/>
                  </a:cubicBezTo>
                  <a:cubicBezTo>
                    <a:pt x="6628" y="44766"/>
                    <a:pt x="5901" y="45356"/>
                    <a:pt x="5097" y="45836"/>
                  </a:cubicBezTo>
                  <a:cubicBezTo>
                    <a:pt x="4578" y="46140"/>
                    <a:pt x="4034" y="46393"/>
                    <a:pt x="3450" y="46581"/>
                  </a:cubicBezTo>
                  <a:cubicBezTo>
                    <a:pt x="3113" y="46685"/>
                    <a:pt x="2769" y="46763"/>
                    <a:pt x="2425" y="46815"/>
                  </a:cubicBezTo>
                  <a:cubicBezTo>
                    <a:pt x="2023" y="46873"/>
                    <a:pt x="1628" y="46873"/>
                    <a:pt x="1232" y="46847"/>
                  </a:cubicBezTo>
                  <a:cubicBezTo>
                    <a:pt x="1193" y="46847"/>
                    <a:pt x="1141" y="46828"/>
                    <a:pt x="1103" y="46821"/>
                  </a:cubicBezTo>
                  <a:cubicBezTo>
                    <a:pt x="1083" y="46821"/>
                    <a:pt x="1064" y="46789"/>
                    <a:pt x="1070" y="46776"/>
                  </a:cubicBezTo>
                  <a:cubicBezTo>
                    <a:pt x="1070" y="46756"/>
                    <a:pt x="1103" y="46730"/>
                    <a:pt x="1116" y="46730"/>
                  </a:cubicBezTo>
                  <a:cubicBezTo>
                    <a:pt x="1141" y="46730"/>
                    <a:pt x="1174" y="46730"/>
                    <a:pt x="1200" y="46743"/>
                  </a:cubicBezTo>
                  <a:cubicBezTo>
                    <a:pt x="1498" y="46776"/>
                    <a:pt x="1796" y="46776"/>
                    <a:pt x="2101" y="46750"/>
                  </a:cubicBezTo>
                  <a:cubicBezTo>
                    <a:pt x="2594" y="46711"/>
                    <a:pt x="3074" y="46607"/>
                    <a:pt x="3547" y="46445"/>
                  </a:cubicBezTo>
                  <a:cubicBezTo>
                    <a:pt x="4189" y="46231"/>
                    <a:pt x="4779" y="45933"/>
                    <a:pt x="5350" y="45570"/>
                  </a:cubicBezTo>
                  <a:cubicBezTo>
                    <a:pt x="5966" y="45168"/>
                    <a:pt x="6530" y="44701"/>
                    <a:pt x="7049" y="44182"/>
                  </a:cubicBezTo>
                  <a:cubicBezTo>
                    <a:pt x="7756" y="43482"/>
                    <a:pt x="8366" y="42723"/>
                    <a:pt x="8917" y="41906"/>
                  </a:cubicBezTo>
                  <a:cubicBezTo>
                    <a:pt x="9513" y="41011"/>
                    <a:pt x="10019" y="40071"/>
                    <a:pt x="10454" y="39091"/>
                  </a:cubicBezTo>
                  <a:cubicBezTo>
                    <a:pt x="10771" y="38378"/>
                    <a:pt x="11050" y="37645"/>
                    <a:pt x="11310" y="36899"/>
                  </a:cubicBezTo>
                  <a:cubicBezTo>
                    <a:pt x="11575" y="36128"/>
                    <a:pt x="11815" y="35350"/>
                    <a:pt x="12062" y="34571"/>
                  </a:cubicBezTo>
                  <a:cubicBezTo>
                    <a:pt x="12302" y="33793"/>
                    <a:pt x="12548" y="33015"/>
                    <a:pt x="12808" y="32250"/>
                  </a:cubicBezTo>
                  <a:cubicBezTo>
                    <a:pt x="12885" y="32010"/>
                    <a:pt x="12970" y="31783"/>
                    <a:pt x="13048" y="31556"/>
                  </a:cubicBezTo>
                  <a:cubicBezTo>
                    <a:pt x="13067" y="31517"/>
                    <a:pt x="13067" y="31485"/>
                    <a:pt x="13060" y="31446"/>
                  </a:cubicBezTo>
                  <a:cubicBezTo>
                    <a:pt x="13067" y="31439"/>
                    <a:pt x="13073" y="31446"/>
                    <a:pt x="13067" y="31452"/>
                  </a:cubicBezTo>
                  <a:lnTo>
                    <a:pt x="13067" y="31446"/>
                  </a:lnTo>
                  <a:cubicBezTo>
                    <a:pt x="12950" y="31705"/>
                    <a:pt x="12834" y="31958"/>
                    <a:pt x="12717" y="32217"/>
                  </a:cubicBezTo>
                  <a:cubicBezTo>
                    <a:pt x="12393" y="32976"/>
                    <a:pt x="12062" y="33728"/>
                    <a:pt x="11738" y="34494"/>
                  </a:cubicBezTo>
                  <a:cubicBezTo>
                    <a:pt x="11407" y="35265"/>
                    <a:pt x="11083" y="36030"/>
                    <a:pt x="10726" y="36789"/>
                  </a:cubicBezTo>
                  <a:cubicBezTo>
                    <a:pt x="10350" y="37574"/>
                    <a:pt x="9954" y="38346"/>
                    <a:pt x="9507" y="39098"/>
                  </a:cubicBezTo>
                  <a:cubicBezTo>
                    <a:pt x="9020" y="39908"/>
                    <a:pt x="8495" y="40687"/>
                    <a:pt x="7912" y="41413"/>
                  </a:cubicBezTo>
                  <a:cubicBezTo>
                    <a:pt x="7386" y="42074"/>
                    <a:pt x="6816" y="42690"/>
                    <a:pt x="6193" y="43248"/>
                  </a:cubicBezTo>
                  <a:cubicBezTo>
                    <a:pt x="5635" y="43754"/>
                    <a:pt x="5032" y="44201"/>
                    <a:pt x="4390" y="44584"/>
                  </a:cubicBezTo>
                  <a:cubicBezTo>
                    <a:pt x="3872" y="44895"/>
                    <a:pt x="3333" y="45155"/>
                    <a:pt x="2756" y="45336"/>
                  </a:cubicBezTo>
                  <a:cubicBezTo>
                    <a:pt x="2412" y="45446"/>
                    <a:pt x="2075" y="45524"/>
                    <a:pt x="1725" y="45576"/>
                  </a:cubicBezTo>
                  <a:cubicBezTo>
                    <a:pt x="1505" y="45609"/>
                    <a:pt x="1297" y="45622"/>
                    <a:pt x="1077" y="45615"/>
                  </a:cubicBezTo>
                  <a:cubicBezTo>
                    <a:pt x="1051" y="45615"/>
                    <a:pt x="1018" y="45615"/>
                    <a:pt x="999" y="45609"/>
                  </a:cubicBezTo>
                  <a:cubicBezTo>
                    <a:pt x="979" y="45609"/>
                    <a:pt x="966" y="45589"/>
                    <a:pt x="966" y="45576"/>
                  </a:cubicBezTo>
                  <a:cubicBezTo>
                    <a:pt x="966" y="45557"/>
                    <a:pt x="979" y="45524"/>
                    <a:pt x="986" y="45518"/>
                  </a:cubicBezTo>
                  <a:cubicBezTo>
                    <a:pt x="1018" y="45518"/>
                    <a:pt x="1051" y="45511"/>
                    <a:pt x="1083" y="45511"/>
                  </a:cubicBezTo>
                  <a:cubicBezTo>
                    <a:pt x="1278" y="45511"/>
                    <a:pt x="1466" y="45492"/>
                    <a:pt x="1654" y="45466"/>
                  </a:cubicBezTo>
                  <a:cubicBezTo>
                    <a:pt x="1894" y="45433"/>
                    <a:pt x="2140" y="45388"/>
                    <a:pt x="2374" y="45330"/>
                  </a:cubicBezTo>
                  <a:cubicBezTo>
                    <a:pt x="3080" y="45142"/>
                    <a:pt x="3735" y="44850"/>
                    <a:pt x="4358" y="44487"/>
                  </a:cubicBezTo>
                  <a:cubicBezTo>
                    <a:pt x="4955" y="44136"/>
                    <a:pt x="5493" y="43728"/>
                    <a:pt x="6012" y="43274"/>
                  </a:cubicBezTo>
                  <a:cubicBezTo>
                    <a:pt x="6550" y="42794"/>
                    <a:pt x="7043" y="42275"/>
                    <a:pt x="7503" y="41724"/>
                  </a:cubicBezTo>
                  <a:cubicBezTo>
                    <a:pt x="8366" y="40713"/>
                    <a:pt x="9105" y="39617"/>
                    <a:pt x="9753" y="38462"/>
                  </a:cubicBezTo>
                  <a:cubicBezTo>
                    <a:pt x="10175" y="37717"/>
                    <a:pt x="10544" y="36958"/>
                    <a:pt x="10895" y="36180"/>
                  </a:cubicBezTo>
                  <a:cubicBezTo>
                    <a:pt x="11232" y="35427"/>
                    <a:pt x="11550" y="34662"/>
                    <a:pt x="11867" y="33903"/>
                  </a:cubicBezTo>
                  <a:cubicBezTo>
                    <a:pt x="12166" y="33190"/>
                    <a:pt x="12457" y="32477"/>
                    <a:pt x="12782" y="31776"/>
                  </a:cubicBezTo>
                  <a:cubicBezTo>
                    <a:pt x="12918" y="31478"/>
                    <a:pt x="13067" y="31180"/>
                    <a:pt x="13210" y="30875"/>
                  </a:cubicBezTo>
                  <a:cubicBezTo>
                    <a:pt x="13262" y="30778"/>
                    <a:pt x="13287" y="30681"/>
                    <a:pt x="13300" y="30583"/>
                  </a:cubicBezTo>
                  <a:cubicBezTo>
                    <a:pt x="13300" y="30577"/>
                    <a:pt x="13294" y="30570"/>
                    <a:pt x="13294" y="30570"/>
                  </a:cubicBezTo>
                  <a:cubicBezTo>
                    <a:pt x="13287" y="30570"/>
                    <a:pt x="13268" y="30570"/>
                    <a:pt x="13268" y="30577"/>
                  </a:cubicBezTo>
                  <a:cubicBezTo>
                    <a:pt x="13236" y="30616"/>
                    <a:pt x="13203" y="30668"/>
                    <a:pt x="13177" y="30713"/>
                  </a:cubicBezTo>
                  <a:cubicBezTo>
                    <a:pt x="12808" y="31316"/>
                    <a:pt x="12451" y="31926"/>
                    <a:pt x="12101" y="32542"/>
                  </a:cubicBezTo>
                  <a:lnTo>
                    <a:pt x="10985" y="34584"/>
                  </a:lnTo>
                  <a:cubicBezTo>
                    <a:pt x="10583" y="35304"/>
                    <a:pt x="10181" y="36024"/>
                    <a:pt x="9740" y="36731"/>
                  </a:cubicBezTo>
                  <a:cubicBezTo>
                    <a:pt x="9111" y="37762"/>
                    <a:pt x="8424" y="38754"/>
                    <a:pt x="7665" y="39694"/>
                  </a:cubicBezTo>
                  <a:cubicBezTo>
                    <a:pt x="7107" y="40395"/>
                    <a:pt x="6511" y="41069"/>
                    <a:pt x="5849" y="41685"/>
                  </a:cubicBezTo>
                  <a:cubicBezTo>
                    <a:pt x="5324" y="42185"/>
                    <a:pt x="4766" y="42645"/>
                    <a:pt x="4157" y="43060"/>
                  </a:cubicBezTo>
                  <a:cubicBezTo>
                    <a:pt x="3664" y="43404"/>
                    <a:pt x="3145" y="43696"/>
                    <a:pt x="2594" y="43929"/>
                  </a:cubicBezTo>
                  <a:cubicBezTo>
                    <a:pt x="2185" y="44098"/>
                    <a:pt x="1764" y="44234"/>
                    <a:pt x="1336" y="44325"/>
                  </a:cubicBezTo>
                  <a:cubicBezTo>
                    <a:pt x="1200" y="44357"/>
                    <a:pt x="1064" y="44376"/>
                    <a:pt x="921" y="44396"/>
                  </a:cubicBezTo>
                  <a:cubicBezTo>
                    <a:pt x="902" y="44396"/>
                    <a:pt x="882" y="44409"/>
                    <a:pt x="856" y="44396"/>
                  </a:cubicBezTo>
                  <a:cubicBezTo>
                    <a:pt x="843" y="44396"/>
                    <a:pt x="837" y="44383"/>
                    <a:pt x="824" y="44363"/>
                  </a:cubicBezTo>
                  <a:cubicBezTo>
                    <a:pt x="817" y="44350"/>
                    <a:pt x="837" y="44318"/>
                    <a:pt x="850" y="44312"/>
                  </a:cubicBezTo>
                  <a:cubicBezTo>
                    <a:pt x="902" y="44299"/>
                    <a:pt x="947" y="44286"/>
                    <a:pt x="999" y="44279"/>
                  </a:cubicBezTo>
                  <a:cubicBezTo>
                    <a:pt x="1440" y="44214"/>
                    <a:pt x="1881" y="44091"/>
                    <a:pt x="2302" y="43929"/>
                  </a:cubicBezTo>
                  <a:cubicBezTo>
                    <a:pt x="2886" y="43708"/>
                    <a:pt x="3431" y="43417"/>
                    <a:pt x="3949" y="43079"/>
                  </a:cubicBezTo>
                  <a:cubicBezTo>
                    <a:pt x="4572" y="42671"/>
                    <a:pt x="5143" y="42191"/>
                    <a:pt x="5687" y="41685"/>
                  </a:cubicBezTo>
                  <a:cubicBezTo>
                    <a:pt x="6174" y="41218"/>
                    <a:pt x="6628" y="40732"/>
                    <a:pt x="7069" y="40226"/>
                  </a:cubicBezTo>
                  <a:cubicBezTo>
                    <a:pt x="7963" y="39176"/>
                    <a:pt x="8774" y="38060"/>
                    <a:pt x="9513" y="36886"/>
                  </a:cubicBezTo>
                  <a:cubicBezTo>
                    <a:pt x="9954" y="36186"/>
                    <a:pt x="10356" y="35479"/>
                    <a:pt x="10752" y="34759"/>
                  </a:cubicBezTo>
                  <a:lnTo>
                    <a:pt x="11900" y="32671"/>
                  </a:lnTo>
                  <a:cubicBezTo>
                    <a:pt x="12289" y="31958"/>
                    <a:pt x="12691" y="31251"/>
                    <a:pt x="13132" y="30551"/>
                  </a:cubicBezTo>
                  <a:cubicBezTo>
                    <a:pt x="13210" y="30421"/>
                    <a:pt x="13294" y="30291"/>
                    <a:pt x="13372" y="30175"/>
                  </a:cubicBezTo>
                  <a:cubicBezTo>
                    <a:pt x="13404" y="30123"/>
                    <a:pt x="13430" y="30064"/>
                    <a:pt x="13443" y="30013"/>
                  </a:cubicBezTo>
                  <a:cubicBezTo>
                    <a:pt x="13463" y="29948"/>
                    <a:pt x="13488" y="29870"/>
                    <a:pt x="13501" y="29805"/>
                  </a:cubicBezTo>
                  <a:cubicBezTo>
                    <a:pt x="13501" y="29799"/>
                    <a:pt x="13501" y="29786"/>
                    <a:pt x="13488" y="29786"/>
                  </a:cubicBezTo>
                  <a:cubicBezTo>
                    <a:pt x="13476" y="29786"/>
                    <a:pt x="13476" y="29786"/>
                    <a:pt x="13469" y="29792"/>
                  </a:cubicBezTo>
                  <a:cubicBezTo>
                    <a:pt x="13443" y="29818"/>
                    <a:pt x="13430" y="29837"/>
                    <a:pt x="13404" y="29863"/>
                  </a:cubicBezTo>
                  <a:cubicBezTo>
                    <a:pt x="12872" y="30505"/>
                    <a:pt x="12360" y="31160"/>
                    <a:pt x="11880" y="31835"/>
                  </a:cubicBezTo>
                  <a:cubicBezTo>
                    <a:pt x="11381" y="32542"/>
                    <a:pt x="10882" y="33261"/>
                    <a:pt x="10389" y="33975"/>
                  </a:cubicBezTo>
                  <a:cubicBezTo>
                    <a:pt x="9896" y="34695"/>
                    <a:pt x="9390" y="35414"/>
                    <a:pt x="8871" y="36115"/>
                  </a:cubicBezTo>
                  <a:cubicBezTo>
                    <a:pt x="8333" y="36841"/>
                    <a:pt x="7769" y="37567"/>
                    <a:pt x="7179" y="38268"/>
                  </a:cubicBezTo>
                  <a:cubicBezTo>
                    <a:pt x="6550" y="39013"/>
                    <a:pt x="5888" y="39727"/>
                    <a:pt x="5188" y="40401"/>
                  </a:cubicBezTo>
                  <a:cubicBezTo>
                    <a:pt x="4715" y="40849"/>
                    <a:pt x="4228" y="41270"/>
                    <a:pt x="3709" y="41659"/>
                  </a:cubicBezTo>
                  <a:cubicBezTo>
                    <a:pt x="3230" y="42016"/>
                    <a:pt x="2737" y="42340"/>
                    <a:pt x="2211" y="42606"/>
                  </a:cubicBezTo>
                  <a:cubicBezTo>
                    <a:pt x="1790" y="42827"/>
                    <a:pt x="1349" y="43002"/>
                    <a:pt x="895" y="43131"/>
                  </a:cubicBezTo>
                  <a:cubicBezTo>
                    <a:pt x="850" y="43151"/>
                    <a:pt x="791" y="43164"/>
                    <a:pt x="746" y="43177"/>
                  </a:cubicBezTo>
                  <a:cubicBezTo>
                    <a:pt x="733" y="43177"/>
                    <a:pt x="713" y="43164"/>
                    <a:pt x="700" y="43151"/>
                  </a:cubicBezTo>
                  <a:cubicBezTo>
                    <a:pt x="688" y="43131"/>
                    <a:pt x="694" y="43099"/>
                    <a:pt x="713" y="43092"/>
                  </a:cubicBezTo>
                  <a:cubicBezTo>
                    <a:pt x="733" y="43066"/>
                    <a:pt x="765" y="43060"/>
                    <a:pt x="798" y="43054"/>
                  </a:cubicBezTo>
                  <a:cubicBezTo>
                    <a:pt x="1083" y="42969"/>
                    <a:pt x="1362" y="42872"/>
                    <a:pt x="1628" y="42762"/>
                  </a:cubicBezTo>
                  <a:cubicBezTo>
                    <a:pt x="2088" y="42561"/>
                    <a:pt x="2536" y="42321"/>
                    <a:pt x="2964" y="42048"/>
                  </a:cubicBezTo>
                  <a:cubicBezTo>
                    <a:pt x="3554" y="41672"/>
                    <a:pt x="4099" y="41244"/>
                    <a:pt x="4624" y="40784"/>
                  </a:cubicBezTo>
                  <a:cubicBezTo>
                    <a:pt x="5130" y="40336"/>
                    <a:pt x="5609" y="39857"/>
                    <a:pt x="6063" y="39364"/>
                  </a:cubicBezTo>
                  <a:cubicBezTo>
                    <a:pt x="7010" y="38346"/>
                    <a:pt x="7886" y="37263"/>
                    <a:pt x="8722" y="36147"/>
                  </a:cubicBezTo>
                  <a:cubicBezTo>
                    <a:pt x="9306" y="35369"/>
                    <a:pt x="9863" y="34571"/>
                    <a:pt x="10415" y="33774"/>
                  </a:cubicBezTo>
                  <a:cubicBezTo>
                    <a:pt x="10882" y="33080"/>
                    <a:pt x="11355" y="32399"/>
                    <a:pt x="11841" y="31718"/>
                  </a:cubicBezTo>
                  <a:cubicBezTo>
                    <a:pt x="12295" y="31096"/>
                    <a:pt x="12756" y="30479"/>
                    <a:pt x="13249" y="29883"/>
                  </a:cubicBezTo>
                  <a:cubicBezTo>
                    <a:pt x="13359" y="29760"/>
                    <a:pt x="13463" y="29630"/>
                    <a:pt x="13566" y="29507"/>
                  </a:cubicBezTo>
                  <a:cubicBezTo>
                    <a:pt x="13599" y="29468"/>
                    <a:pt x="13631" y="29416"/>
                    <a:pt x="13651" y="29371"/>
                  </a:cubicBezTo>
                  <a:lnTo>
                    <a:pt x="13722" y="29150"/>
                  </a:lnTo>
                  <a:cubicBezTo>
                    <a:pt x="13728" y="29124"/>
                    <a:pt x="13735" y="29105"/>
                    <a:pt x="13722" y="29072"/>
                  </a:cubicBezTo>
                  <a:lnTo>
                    <a:pt x="13728" y="29079"/>
                  </a:lnTo>
                  <a:lnTo>
                    <a:pt x="13722" y="29079"/>
                  </a:lnTo>
                  <a:cubicBezTo>
                    <a:pt x="13690" y="29079"/>
                    <a:pt x="13664" y="29111"/>
                    <a:pt x="13638" y="29124"/>
                  </a:cubicBezTo>
                  <a:cubicBezTo>
                    <a:pt x="13469" y="29280"/>
                    <a:pt x="13294" y="29442"/>
                    <a:pt x="13119" y="29598"/>
                  </a:cubicBezTo>
                  <a:cubicBezTo>
                    <a:pt x="12632" y="30051"/>
                    <a:pt x="12166" y="30531"/>
                    <a:pt x="11712" y="31024"/>
                  </a:cubicBezTo>
                  <a:cubicBezTo>
                    <a:pt x="11154" y="31634"/>
                    <a:pt x="10616" y="32250"/>
                    <a:pt x="10090" y="32879"/>
                  </a:cubicBezTo>
                  <a:lnTo>
                    <a:pt x="7976" y="35382"/>
                  </a:lnTo>
                  <a:cubicBezTo>
                    <a:pt x="7231" y="36257"/>
                    <a:pt x="6465" y="37126"/>
                    <a:pt x="5681" y="37969"/>
                  </a:cubicBezTo>
                  <a:cubicBezTo>
                    <a:pt x="5110" y="38579"/>
                    <a:pt x="4527" y="39169"/>
                    <a:pt x="3910" y="39727"/>
                  </a:cubicBezTo>
                  <a:cubicBezTo>
                    <a:pt x="3372" y="40226"/>
                    <a:pt x="2802" y="40687"/>
                    <a:pt x="2185" y="41102"/>
                  </a:cubicBezTo>
                  <a:cubicBezTo>
                    <a:pt x="1738" y="41400"/>
                    <a:pt x="1271" y="41666"/>
                    <a:pt x="778" y="41886"/>
                  </a:cubicBezTo>
                  <a:cubicBezTo>
                    <a:pt x="733" y="41899"/>
                    <a:pt x="688" y="41925"/>
                    <a:pt x="636" y="41945"/>
                  </a:cubicBezTo>
                  <a:cubicBezTo>
                    <a:pt x="616" y="41951"/>
                    <a:pt x="597" y="41951"/>
                    <a:pt x="571" y="41932"/>
                  </a:cubicBezTo>
                  <a:cubicBezTo>
                    <a:pt x="558" y="41925"/>
                    <a:pt x="551" y="41886"/>
                    <a:pt x="564" y="41880"/>
                  </a:cubicBezTo>
                  <a:cubicBezTo>
                    <a:pt x="584" y="41860"/>
                    <a:pt x="597" y="41854"/>
                    <a:pt x="623" y="41847"/>
                  </a:cubicBezTo>
                  <a:cubicBezTo>
                    <a:pt x="726" y="41795"/>
                    <a:pt x="843" y="41750"/>
                    <a:pt x="947" y="41692"/>
                  </a:cubicBezTo>
                  <a:cubicBezTo>
                    <a:pt x="1498" y="41426"/>
                    <a:pt x="2010" y="41102"/>
                    <a:pt x="2503" y="40745"/>
                  </a:cubicBezTo>
                  <a:cubicBezTo>
                    <a:pt x="3022" y="40369"/>
                    <a:pt x="3515" y="39954"/>
                    <a:pt x="3988" y="39519"/>
                  </a:cubicBezTo>
                  <a:cubicBezTo>
                    <a:pt x="4552" y="39001"/>
                    <a:pt x="5078" y="38449"/>
                    <a:pt x="5609" y="37879"/>
                  </a:cubicBezTo>
                  <a:cubicBezTo>
                    <a:pt x="6537" y="36873"/>
                    <a:pt x="7438" y="35849"/>
                    <a:pt x="8333" y="34798"/>
                  </a:cubicBezTo>
                  <a:cubicBezTo>
                    <a:pt x="8988" y="34033"/>
                    <a:pt x="9637" y="33255"/>
                    <a:pt x="10291" y="32483"/>
                  </a:cubicBezTo>
                  <a:cubicBezTo>
                    <a:pt x="10810" y="31874"/>
                    <a:pt x="11336" y="31277"/>
                    <a:pt x="11887" y="30693"/>
                  </a:cubicBezTo>
                  <a:cubicBezTo>
                    <a:pt x="12470" y="30077"/>
                    <a:pt x="13080" y="29481"/>
                    <a:pt x="13722" y="28923"/>
                  </a:cubicBezTo>
                  <a:cubicBezTo>
                    <a:pt x="13735" y="28910"/>
                    <a:pt x="13754" y="28891"/>
                    <a:pt x="13767" y="28884"/>
                  </a:cubicBezTo>
                  <a:cubicBezTo>
                    <a:pt x="13826" y="28845"/>
                    <a:pt x="13858" y="28793"/>
                    <a:pt x="13884" y="28729"/>
                  </a:cubicBezTo>
                  <a:cubicBezTo>
                    <a:pt x="13916" y="28638"/>
                    <a:pt x="13949" y="28541"/>
                    <a:pt x="13981" y="28456"/>
                  </a:cubicBezTo>
                  <a:cubicBezTo>
                    <a:pt x="13981" y="28443"/>
                    <a:pt x="13975" y="28437"/>
                    <a:pt x="13975" y="28430"/>
                  </a:cubicBezTo>
                  <a:lnTo>
                    <a:pt x="13955" y="28430"/>
                  </a:lnTo>
                  <a:cubicBezTo>
                    <a:pt x="13929" y="28443"/>
                    <a:pt x="13910" y="28456"/>
                    <a:pt x="13884" y="28469"/>
                  </a:cubicBezTo>
                  <a:cubicBezTo>
                    <a:pt x="13022" y="29027"/>
                    <a:pt x="12205" y="29636"/>
                    <a:pt x="11426" y="30304"/>
                  </a:cubicBezTo>
                  <a:cubicBezTo>
                    <a:pt x="10681" y="30940"/>
                    <a:pt x="9961" y="31614"/>
                    <a:pt x="9260" y="32302"/>
                  </a:cubicBezTo>
                  <a:cubicBezTo>
                    <a:pt x="8190" y="33365"/>
                    <a:pt x="7153" y="34461"/>
                    <a:pt x="6128" y="35557"/>
                  </a:cubicBezTo>
                  <a:cubicBezTo>
                    <a:pt x="5421" y="36309"/>
                    <a:pt x="4721" y="37055"/>
                    <a:pt x="4008" y="37794"/>
                  </a:cubicBezTo>
                  <a:cubicBezTo>
                    <a:pt x="3586" y="38222"/>
                    <a:pt x="3158" y="38650"/>
                    <a:pt x="2711" y="39059"/>
                  </a:cubicBezTo>
                  <a:cubicBezTo>
                    <a:pt x="2185" y="39532"/>
                    <a:pt x="1641" y="39980"/>
                    <a:pt x="1057" y="40388"/>
                  </a:cubicBezTo>
                  <a:cubicBezTo>
                    <a:pt x="895" y="40499"/>
                    <a:pt x="726" y="40602"/>
                    <a:pt x="558" y="40719"/>
                  </a:cubicBezTo>
                  <a:cubicBezTo>
                    <a:pt x="538" y="40725"/>
                    <a:pt x="519" y="40732"/>
                    <a:pt x="499" y="40732"/>
                  </a:cubicBezTo>
                  <a:cubicBezTo>
                    <a:pt x="486" y="40732"/>
                    <a:pt x="467" y="40725"/>
                    <a:pt x="461" y="40713"/>
                  </a:cubicBezTo>
                  <a:cubicBezTo>
                    <a:pt x="454" y="40700"/>
                    <a:pt x="461" y="40680"/>
                    <a:pt x="461" y="40661"/>
                  </a:cubicBezTo>
                  <a:cubicBezTo>
                    <a:pt x="461" y="40654"/>
                    <a:pt x="467" y="40648"/>
                    <a:pt x="486" y="40635"/>
                  </a:cubicBezTo>
                  <a:cubicBezTo>
                    <a:pt x="506" y="40622"/>
                    <a:pt x="532" y="40602"/>
                    <a:pt x="551" y="40596"/>
                  </a:cubicBezTo>
                  <a:cubicBezTo>
                    <a:pt x="1070" y="40272"/>
                    <a:pt x="1563" y="39902"/>
                    <a:pt x="2030" y="39500"/>
                  </a:cubicBezTo>
                  <a:cubicBezTo>
                    <a:pt x="2613" y="39013"/>
                    <a:pt x="3165" y="38495"/>
                    <a:pt x="3696" y="37963"/>
                  </a:cubicBezTo>
                  <a:cubicBezTo>
                    <a:pt x="4319" y="37327"/>
                    <a:pt x="4916" y="36679"/>
                    <a:pt x="5519" y="36030"/>
                  </a:cubicBezTo>
                  <a:cubicBezTo>
                    <a:pt x="6602" y="34857"/>
                    <a:pt x="7704" y="33709"/>
                    <a:pt x="8839" y="32574"/>
                  </a:cubicBezTo>
                  <a:cubicBezTo>
                    <a:pt x="9455" y="31965"/>
                    <a:pt x="10071" y="31355"/>
                    <a:pt x="10713" y="30778"/>
                  </a:cubicBezTo>
                  <a:cubicBezTo>
                    <a:pt x="11426" y="30142"/>
                    <a:pt x="12166" y="29533"/>
                    <a:pt x="12944" y="28975"/>
                  </a:cubicBezTo>
                  <a:cubicBezTo>
                    <a:pt x="13268" y="28735"/>
                    <a:pt x="13599" y="28508"/>
                    <a:pt x="13942" y="28294"/>
                  </a:cubicBezTo>
                  <a:cubicBezTo>
                    <a:pt x="13981" y="28268"/>
                    <a:pt x="14014" y="28242"/>
                    <a:pt x="14046" y="28216"/>
                  </a:cubicBezTo>
                  <a:cubicBezTo>
                    <a:pt x="14059" y="28203"/>
                    <a:pt x="14079" y="28184"/>
                    <a:pt x="14085" y="28171"/>
                  </a:cubicBezTo>
                  <a:cubicBezTo>
                    <a:pt x="14137" y="28054"/>
                    <a:pt x="14182" y="27944"/>
                    <a:pt x="14234" y="27821"/>
                  </a:cubicBezTo>
                  <a:lnTo>
                    <a:pt x="14234" y="27808"/>
                  </a:lnTo>
                  <a:cubicBezTo>
                    <a:pt x="14221" y="27795"/>
                    <a:pt x="14215" y="27795"/>
                    <a:pt x="14202" y="27795"/>
                  </a:cubicBezTo>
                  <a:cubicBezTo>
                    <a:pt x="14189" y="27795"/>
                    <a:pt x="14176" y="27808"/>
                    <a:pt x="14169" y="27808"/>
                  </a:cubicBezTo>
                  <a:cubicBezTo>
                    <a:pt x="13398" y="28164"/>
                    <a:pt x="12645" y="28541"/>
                    <a:pt x="11913" y="28981"/>
                  </a:cubicBezTo>
                  <a:cubicBezTo>
                    <a:pt x="11206" y="29409"/>
                    <a:pt x="10538" y="29870"/>
                    <a:pt x="9876" y="30369"/>
                  </a:cubicBezTo>
                  <a:cubicBezTo>
                    <a:pt x="9001" y="31024"/>
                    <a:pt x="8158" y="31738"/>
                    <a:pt x="7347" y="32477"/>
                  </a:cubicBezTo>
                  <a:cubicBezTo>
                    <a:pt x="6401" y="33333"/>
                    <a:pt x="5499" y="34241"/>
                    <a:pt x="4637" y="35174"/>
                  </a:cubicBezTo>
                  <a:cubicBezTo>
                    <a:pt x="4163" y="35687"/>
                    <a:pt x="3696" y="36206"/>
                    <a:pt x="3223" y="36711"/>
                  </a:cubicBezTo>
                  <a:cubicBezTo>
                    <a:pt x="2678" y="37308"/>
                    <a:pt x="2127" y="37892"/>
                    <a:pt x="1556" y="38456"/>
                  </a:cubicBezTo>
                  <a:cubicBezTo>
                    <a:pt x="1219" y="38780"/>
                    <a:pt x="876" y="39098"/>
                    <a:pt x="519" y="39403"/>
                  </a:cubicBezTo>
                  <a:cubicBezTo>
                    <a:pt x="474" y="39435"/>
                    <a:pt x="435" y="39467"/>
                    <a:pt x="389" y="39513"/>
                  </a:cubicBezTo>
                  <a:cubicBezTo>
                    <a:pt x="363" y="39526"/>
                    <a:pt x="331" y="39519"/>
                    <a:pt x="311" y="39487"/>
                  </a:cubicBezTo>
                  <a:cubicBezTo>
                    <a:pt x="305" y="39480"/>
                    <a:pt x="305" y="39461"/>
                    <a:pt x="311" y="39454"/>
                  </a:cubicBezTo>
                  <a:cubicBezTo>
                    <a:pt x="311" y="39448"/>
                    <a:pt x="324" y="39429"/>
                    <a:pt x="331" y="39429"/>
                  </a:cubicBezTo>
                  <a:lnTo>
                    <a:pt x="389" y="39370"/>
                  </a:lnTo>
                  <a:cubicBezTo>
                    <a:pt x="1057" y="38799"/>
                    <a:pt x="1686" y="38183"/>
                    <a:pt x="2289" y="37548"/>
                  </a:cubicBezTo>
                  <a:cubicBezTo>
                    <a:pt x="2840" y="36971"/>
                    <a:pt x="3379" y="36381"/>
                    <a:pt x="3923" y="35791"/>
                  </a:cubicBezTo>
                  <a:cubicBezTo>
                    <a:pt x="4416" y="35246"/>
                    <a:pt x="4916" y="34695"/>
                    <a:pt x="5434" y="34169"/>
                  </a:cubicBezTo>
                  <a:cubicBezTo>
                    <a:pt x="6692" y="32879"/>
                    <a:pt x="8028" y="31679"/>
                    <a:pt x="9455" y="30570"/>
                  </a:cubicBezTo>
                  <a:cubicBezTo>
                    <a:pt x="10246" y="29954"/>
                    <a:pt x="11070" y="29377"/>
                    <a:pt x="11932" y="28865"/>
                  </a:cubicBezTo>
                  <a:cubicBezTo>
                    <a:pt x="12587" y="28476"/>
                    <a:pt x="13262" y="28132"/>
                    <a:pt x="13949" y="27808"/>
                  </a:cubicBezTo>
                  <a:cubicBezTo>
                    <a:pt x="14066" y="27756"/>
                    <a:pt x="14176" y="27697"/>
                    <a:pt x="14286" y="27652"/>
                  </a:cubicBezTo>
                  <a:cubicBezTo>
                    <a:pt x="14312" y="27646"/>
                    <a:pt x="14338" y="27626"/>
                    <a:pt x="14344" y="27594"/>
                  </a:cubicBezTo>
                  <a:cubicBezTo>
                    <a:pt x="14403" y="27471"/>
                    <a:pt x="14461" y="27360"/>
                    <a:pt x="14507" y="27244"/>
                  </a:cubicBezTo>
                  <a:cubicBezTo>
                    <a:pt x="14494" y="27224"/>
                    <a:pt x="14468" y="27224"/>
                    <a:pt x="14448" y="27231"/>
                  </a:cubicBezTo>
                  <a:cubicBezTo>
                    <a:pt x="14312" y="27270"/>
                    <a:pt x="14182" y="27308"/>
                    <a:pt x="14046" y="27354"/>
                  </a:cubicBezTo>
                  <a:cubicBezTo>
                    <a:pt x="13404" y="27555"/>
                    <a:pt x="12775" y="27762"/>
                    <a:pt x="12159" y="28022"/>
                  </a:cubicBezTo>
                  <a:cubicBezTo>
                    <a:pt x="11303" y="28372"/>
                    <a:pt x="10486" y="28793"/>
                    <a:pt x="9695" y="29254"/>
                  </a:cubicBezTo>
                  <a:cubicBezTo>
                    <a:pt x="7976" y="30272"/>
                    <a:pt x="6401" y="31478"/>
                    <a:pt x="4980" y="32872"/>
                  </a:cubicBezTo>
                  <a:cubicBezTo>
                    <a:pt x="4351" y="33495"/>
                    <a:pt x="3748" y="34163"/>
                    <a:pt x="3178" y="34844"/>
                  </a:cubicBezTo>
                  <a:cubicBezTo>
                    <a:pt x="2639" y="35479"/>
                    <a:pt x="2114" y="36121"/>
                    <a:pt x="1576" y="36763"/>
                  </a:cubicBezTo>
                  <a:cubicBezTo>
                    <a:pt x="1187" y="37230"/>
                    <a:pt x="791" y="37704"/>
                    <a:pt x="376" y="38164"/>
                  </a:cubicBezTo>
                  <a:cubicBezTo>
                    <a:pt x="337" y="38216"/>
                    <a:pt x="298" y="38255"/>
                    <a:pt x="260" y="38294"/>
                  </a:cubicBezTo>
                  <a:cubicBezTo>
                    <a:pt x="240" y="38313"/>
                    <a:pt x="214" y="38313"/>
                    <a:pt x="201" y="38294"/>
                  </a:cubicBezTo>
                  <a:cubicBezTo>
                    <a:pt x="182" y="38281"/>
                    <a:pt x="175" y="38248"/>
                    <a:pt x="182" y="38235"/>
                  </a:cubicBezTo>
                  <a:cubicBezTo>
                    <a:pt x="201" y="38216"/>
                    <a:pt x="227" y="38183"/>
                    <a:pt x="240" y="38157"/>
                  </a:cubicBezTo>
                  <a:cubicBezTo>
                    <a:pt x="389" y="37995"/>
                    <a:pt x="532" y="37833"/>
                    <a:pt x="668" y="37665"/>
                  </a:cubicBezTo>
                  <a:cubicBezTo>
                    <a:pt x="1135" y="37133"/>
                    <a:pt x="1576" y="36595"/>
                    <a:pt x="2023" y="36050"/>
                  </a:cubicBezTo>
                  <a:cubicBezTo>
                    <a:pt x="2542" y="35414"/>
                    <a:pt x="3061" y="34792"/>
                    <a:pt x="3606" y="34176"/>
                  </a:cubicBezTo>
                  <a:cubicBezTo>
                    <a:pt x="4105" y="33612"/>
                    <a:pt x="4617" y="33060"/>
                    <a:pt x="5162" y="32529"/>
                  </a:cubicBezTo>
                  <a:cubicBezTo>
                    <a:pt x="6070" y="31666"/>
                    <a:pt x="7049" y="30869"/>
                    <a:pt x="8080" y="30155"/>
                  </a:cubicBezTo>
                  <a:cubicBezTo>
                    <a:pt x="8852" y="29623"/>
                    <a:pt x="9656" y="29124"/>
                    <a:pt x="10486" y="28683"/>
                  </a:cubicBezTo>
                  <a:cubicBezTo>
                    <a:pt x="11517" y="28138"/>
                    <a:pt x="12581" y="27691"/>
                    <a:pt x="13683" y="27334"/>
                  </a:cubicBezTo>
                  <a:cubicBezTo>
                    <a:pt x="13955" y="27244"/>
                    <a:pt x="14241" y="27159"/>
                    <a:pt x="14526" y="27075"/>
                  </a:cubicBezTo>
                  <a:cubicBezTo>
                    <a:pt x="14571" y="27062"/>
                    <a:pt x="14604" y="27036"/>
                    <a:pt x="14630" y="26984"/>
                  </a:cubicBezTo>
                  <a:cubicBezTo>
                    <a:pt x="14669" y="26900"/>
                    <a:pt x="14721" y="26816"/>
                    <a:pt x="14766" y="26725"/>
                  </a:cubicBezTo>
                  <a:cubicBezTo>
                    <a:pt x="14772" y="26712"/>
                    <a:pt x="14785" y="26686"/>
                    <a:pt x="14785" y="26673"/>
                  </a:cubicBezTo>
                  <a:cubicBezTo>
                    <a:pt x="14753" y="26647"/>
                    <a:pt x="14727" y="26653"/>
                    <a:pt x="14701" y="26660"/>
                  </a:cubicBezTo>
                  <a:cubicBezTo>
                    <a:pt x="14507" y="26692"/>
                    <a:pt x="14312" y="26725"/>
                    <a:pt x="14124" y="26757"/>
                  </a:cubicBezTo>
                  <a:cubicBezTo>
                    <a:pt x="13819" y="26816"/>
                    <a:pt x="13521" y="26880"/>
                    <a:pt x="13223" y="26939"/>
                  </a:cubicBezTo>
                  <a:cubicBezTo>
                    <a:pt x="12302" y="27127"/>
                    <a:pt x="11413" y="27393"/>
                    <a:pt x="10538" y="27723"/>
                  </a:cubicBezTo>
                  <a:cubicBezTo>
                    <a:pt x="9111" y="28262"/>
                    <a:pt x="7775" y="28956"/>
                    <a:pt x="6504" y="29818"/>
                  </a:cubicBezTo>
                  <a:cubicBezTo>
                    <a:pt x="5143" y="30745"/>
                    <a:pt x="3956" y="31861"/>
                    <a:pt x="2925" y="33145"/>
                  </a:cubicBezTo>
                  <a:cubicBezTo>
                    <a:pt x="2406" y="33806"/>
                    <a:pt x="1913" y="34474"/>
                    <a:pt x="1433" y="35168"/>
                  </a:cubicBezTo>
                  <a:cubicBezTo>
                    <a:pt x="1038" y="35739"/>
                    <a:pt x="636" y="36322"/>
                    <a:pt x="240" y="36899"/>
                  </a:cubicBezTo>
                  <a:cubicBezTo>
                    <a:pt x="214" y="36932"/>
                    <a:pt x="195" y="36971"/>
                    <a:pt x="169" y="37003"/>
                  </a:cubicBezTo>
                  <a:cubicBezTo>
                    <a:pt x="136" y="37055"/>
                    <a:pt x="104" y="37081"/>
                    <a:pt x="46" y="37055"/>
                  </a:cubicBezTo>
                  <a:cubicBezTo>
                    <a:pt x="33" y="37049"/>
                    <a:pt x="13" y="37055"/>
                    <a:pt x="0" y="37055"/>
                  </a:cubicBezTo>
                  <a:lnTo>
                    <a:pt x="0" y="37023"/>
                  </a:lnTo>
                  <a:cubicBezTo>
                    <a:pt x="33" y="37003"/>
                    <a:pt x="65" y="36984"/>
                    <a:pt x="84" y="36951"/>
                  </a:cubicBezTo>
                  <a:cubicBezTo>
                    <a:pt x="110" y="36906"/>
                    <a:pt x="143" y="36867"/>
                    <a:pt x="169" y="36828"/>
                  </a:cubicBezTo>
                  <a:cubicBezTo>
                    <a:pt x="603" y="36193"/>
                    <a:pt x="1038" y="35564"/>
                    <a:pt x="1472" y="34928"/>
                  </a:cubicBezTo>
                  <a:cubicBezTo>
                    <a:pt x="1887" y="34331"/>
                    <a:pt x="2315" y="33741"/>
                    <a:pt x="2769" y="33171"/>
                  </a:cubicBezTo>
                  <a:cubicBezTo>
                    <a:pt x="3158" y="32678"/>
                    <a:pt x="3573" y="32198"/>
                    <a:pt x="4021" y="31744"/>
                  </a:cubicBezTo>
                  <a:cubicBezTo>
                    <a:pt x="4669" y="31083"/>
                    <a:pt x="5382" y="30479"/>
                    <a:pt x="6135" y="29935"/>
                  </a:cubicBezTo>
                  <a:cubicBezTo>
                    <a:pt x="7976" y="28631"/>
                    <a:pt x="9980" y="27678"/>
                    <a:pt x="12159" y="27075"/>
                  </a:cubicBezTo>
                  <a:cubicBezTo>
                    <a:pt x="12639" y="26945"/>
                    <a:pt x="13132" y="26835"/>
                    <a:pt x="13618" y="26738"/>
                  </a:cubicBezTo>
                  <a:cubicBezTo>
                    <a:pt x="13988" y="26660"/>
                    <a:pt x="14364" y="26595"/>
                    <a:pt x="14747" y="26530"/>
                  </a:cubicBezTo>
                  <a:cubicBezTo>
                    <a:pt x="14792" y="26524"/>
                    <a:pt x="14844" y="26511"/>
                    <a:pt x="14889" y="26498"/>
                  </a:cubicBezTo>
                  <a:cubicBezTo>
                    <a:pt x="14915" y="26452"/>
                    <a:pt x="14948" y="26401"/>
                    <a:pt x="14974" y="26355"/>
                  </a:cubicBezTo>
                  <a:cubicBezTo>
                    <a:pt x="15382" y="25622"/>
                    <a:pt x="15849" y="24941"/>
                    <a:pt x="16374" y="24293"/>
                  </a:cubicBezTo>
                  <a:cubicBezTo>
                    <a:pt x="17023" y="23508"/>
                    <a:pt x="17743" y="22795"/>
                    <a:pt x="18573" y="22185"/>
                  </a:cubicBezTo>
                  <a:cubicBezTo>
                    <a:pt x="19202" y="21719"/>
                    <a:pt x="19882" y="21323"/>
                    <a:pt x="20615" y="21012"/>
                  </a:cubicBezTo>
                  <a:cubicBezTo>
                    <a:pt x="21121" y="20791"/>
                    <a:pt x="21653" y="20629"/>
                    <a:pt x="22191" y="20499"/>
                  </a:cubicBezTo>
                  <a:cubicBezTo>
                    <a:pt x="22509" y="20428"/>
                    <a:pt x="22833" y="20363"/>
                    <a:pt x="23151" y="20318"/>
                  </a:cubicBezTo>
                  <a:cubicBezTo>
                    <a:pt x="23345" y="20285"/>
                    <a:pt x="23546" y="20259"/>
                    <a:pt x="23747" y="20233"/>
                  </a:cubicBezTo>
                  <a:cubicBezTo>
                    <a:pt x="24033" y="20201"/>
                    <a:pt x="24312" y="20175"/>
                    <a:pt x="24590" y="20136"/>
                  </a:cubicBezTo>
                  <a:cubicBezTo>
                    <a:pt x="24960" y="20091"/>
                    <a:pt x="25304" y="20000"/>
                    <a:pt x="25628" y="19818"/>
                  </a:cubicBezTo>
                  <a:cubicBezTo>
                    <a:pt x="25861" y="19689"/>
                    <a:pt x="26069" y="19540"/>
                    <a:pt x="26225" y="19319"/>
                  </a:cubicBezTo>
                  <a:cubicBezTo>
                    <a:pt x="26276" y="19235"/>
                    <a:pt x="26328" y="19157"/>
                    <a:pt x="26374" y="19066"/>
                  </a:cubicBezTo>
                  <a:cubicBezTo>
                    <a:pt x="26432" y="18943"/>
                    <a:pt x="26490" y="18813"/>
                    <a:pt x="26523" y="18684"/>
                  </a:cubicBezTo>
                  <a:cubicBezTo>
                    <a:pt x="26594" y="18385"/>
                    <a:pt x="26659" y="18081"/>
                    <a:pt x="26711" y="17776"/>
                  </a:cubicBezTo>
                  <a:cubicBezTo>
                    <a:pt x="26743" y="17542"/>
                    <a:pt x="26776" y="17315"/>
                    <a:pt x="26789" y="17082"/>
                  </a:cubicBezTo>
                  <a:cubicBezTo>
                    <a:pt x="26821" y="16621"/>
                    <a:pt x="26847" y="16155"/>
                    <a:pt x="26815" y="15694"/>
                  </a:cubicBezTo>
                  <a:cubicBezTo>
                    <a:pt x="26815" y="15629"/>
                    <a:pt x="26808" y="15564"/>
                    <a:pt x="26808" y="15500"/>
                  </a:cubicBezTo>
                  <a:cubicBezTo>
                    <a:pt x="26795" y="15201"/>
                    <a:pt x="26776" y="14903"/>
                    <a:pt x="26743" y="14611"/>
                  </a:cubicBezTo>
                  <a:cubicBezTo>
                    <a:pt x="26717" y="14352"/>
                    <a:pt x="26692" y="14092"/>
                    <a:pt x="26659" y="13833"/>
                  </a:cubicBezTo>
                  <a:cubicBezTo>
                    <a:pt x="26633" y="13613"/>
                    <a:pt x="26601" y="13386"/>
                    <a:pt x="26581" y="13165"/>
                  </a:cubicBezTo>
                  <a:cubicBezTo>
                    <a:pt x="26555" y="12945"/>
                    <a:pt x="26523" y="12718"/>
                    <a:pt x="26497" y="12504"/>
                  </a:cubicBezTo>
                  <a:cubicBezTo>
                    <a:pt x="26471" y="12264"/>
                    <a:pt x="26439" y="12037"/>
                    <a:pt x="26419" y="11803"/>
                  </a:cubicBezTo>
                  <a:cubicBezTo>
                    <a:pt x="26400" y="11674"/>
                    <a:pt x="26387" y="11544"/>
                    <a:pt x="26374" y="11414"/>
                  </a:cubicBezTo>
                  <a:cubicBezTo>
                    <a:pt x="26361" y="11226"/>
                    <a:pt x="26348" y="11045"/>
                    <a:pt x="26328" y="10863"/>
                  </a:cubicBezTo>
                  <a:cubicBezTo>
                    <a:pt x="26302" y="10610"/>
                    <a:pt x="26296" y="10351"/>
                    <a:pt x="26283" y="10104"/>
                  </a:cubicBezTo>
                  <a:cubicBezTo>
                    <a:pt x="26276" y="9884"/>
                    <a:pt x="26276" y="9663"/>
                    <a:pt x="26283" y="9456"/>
                  </a:cubicBezTo>
                  <a:cubicBezTo>
                    <a:pt x="26283" y="9365"/>
                    <a:pt x="26296" y="9281"/>
                    <a:pt x="26296" y="9196"/>
                  </a:cubicBezTo>
                  <a:cubicBezTo>
                    <a:pt x="26302" y="8943"/>
                    <a:pt x="26328" y="8691"/>
                    <a:pt x="26348" y="8451"/>
                  </a:cubicBezTo>
                  <a:cubicBezTo>
                    <a:pt x="26374" y="8211"/>
                    <a:pt x="26406" y="7984"/>
                    <a:pt x="26445" y="7750"/>
                  </a:cubicBezTo>
                  <a:cubicBezTo>
                    <a:pt x="26594" y="6927"/>
                    <a:pt x="26847" y="6123"/>
                    <a:pt x="27191" y="5357"/>
                  </a:cubicBezTo>
                  <a:cubicBezTo>
                    <a:pt x="27774" y="4086"/>
                    <a:pt x="28585" y="2984"/>
                    <a:pt x="29636" y="2044"/>
                  </a:cubicBezTo>
                  <a:cubicBezTo>
                    <a:pt x="29713" y="1972"/>
                    <a:pt x="29804" y="1901"/>
                    <a:pt x="29895" y="1823"/>
                  </a:cubicBezTo>
                  <a:cubicBezTo>
                    <a:pt x="29908" y="1810"/>
                    <a:pt x="29934" y="1810"/>
                    <a:pt x="29947" y="1823"/>
                  </a:cubicBezTo>
                  <a:cubicBezTo>
                    <a:pt x="29966" y="1836"/>
                    <a:pt x="29973" y="1875"/>
                    <a:pt x="29966" y="1881"/>
                  </a:cubicBezTo>
                  <a:cubicBezTo>
                    <a:pt x="29940" y="1907"/>
                    <a:pt x="29914" y="1933"/>
                    <a:pt x="29895" y="1946"/>
                  </a:cubicBezTo>
                  <a:cubicBezTo>
                    <a:pt x="29700" y="2115"/>
                    <a:pt x="29512" y="2290"/>
                    <a:pt x="29324" y="2465"/>
                  </a:cubicBezTo>
                  <a:cubicBezTo>
                    <a:pt x="28475" y="3308"/>
                    <a:pt x="27800" y="4281"/>
                    <a:pt x="27301" y="5357"/>
                  </a:cubicBezTo>
                  <a:cubicBezTo>
                    <a:pt x="27009" y="5986"/>
                    <a:pt x="26782" y="6641"/>
                    <a:pt x="26627" y="7316"/>
                  </a:cubicBezTo>
                  <a:cubicBezTo>
                    <a:pt x="26562" y="7588"/>
                    <a:pt x="26510" y="7867"/>
                    <a:pt x="26478" y="8146"/>
                  </a:cubicBezTo>
                  <a:cubicBezTo>
                    <a:pt x="26400" y="8749"/>
                    <a:pt x="26374" y="9345"/>
                    <a:pt x="26380" y="9955"/>
                  </a:cubicBezTo>
                  <a:cubicBezTo>
                    <a:pt x="26393" y="10344"/>
                    <a:pt x="26406" y="10727"/>
                    <a:pt x="26439" y="11116"/>
                  </a:cubicBezTo>
                  <a:cubicBezTo>
                    <a:pt x="26458" y="11291"/>
                    <a:pt x="26465" y="11473"/>
                    <a:pt x="26490" y="11648"/>
                  </a:cubicBezTo>
                  <a:cubicBezTo>
                    <a:pt x="26510" y="11888"/>
                    <a:pt x="26542" y="12127"/>
                    <a:pt x="26568" y="12361"/>
                  </a:cubicBezTo>
                  <a:cubicBezTo>
                    <a:pt x="26594" y="12581"/>
                    <a:pt x="26620" y="12808"/>
                    <a:pt x="26653" y="13029"/>
                  </a:cubicBezTo>
                  <a:cubicBezTo>
                    <a:pt x="26672" y="13249"/>
                    <a:pt x="26698" y="13457"/>
                    <a:pt x="26730" y="13677"/>
                  </a:cubicBezTo>
                  <a:cubicBezTo>
                    <a:pt x="26750" y="13833"/>
                    <a:pt x="26763" y="13995"/>
                    <a:pt x="26789" y="14144"/>
                  </a:cubicBezTo>
                  <a:lnTo>
                    <a:pt x="26834" y="14631"/>
                  </a:lnTo>
                  <a:cubicBezTo>
                    <a:pt x="26854" y="14786"/>
                    <a:pt x="26867" y="14948"/>
                    <a:pt x="26880" y="15104"/>
                  </a:cubicBezTo>
                  <a:cubicBezTo>
                    <a:pt x="26912" y="15590"/>
                    <a:pt x="26925" y="16083"/>
                    <a:pt x="26912" y="16570"/>
                  </a:cubicBezTo>
                  <a:cubicBezTo>
                    <a:pt x="26899" y="16829"/>
                    <a:pt x="26886" y="17088"/>
                    <a:pt x="26860" y="17348"/>
                  </a:cubicBezTo>
                  <a:cubicBezTo>
                    <a:pt x="26854" y="17400"/>
                    <a:pt x="26847" y="17445"/>
                    <a:pt x="26860" y="17497"/>
                  </a:cubicBezTo>
                  <a:cubicBezTo>
                    <a:pt x="26893" y="17452"/>
                    <a:pt x="26899" y="17413"/>
                    <a:pt x="26912" y="17374"/>
                  </a:cubicBezTo>
                  <a:cubicBezTo>
                    <a:pt x="26964" y="17121"/>
                    <a:pt x="27016" y="16861"/>
                    <a:pt x="27055" y="16602"/>
                  </a:cubicBezTo>
                  <a:cubicBezTo>
                    <a:pt x="27087" y="16375"/>
                    <a:pt x="27113" y="16148"/>
                    <a:pt x="27139" y="15921"/>
                  </a:cubicBezTo>
                  <a:cubicBezTo>
                    <a:pt x="27152" y="15746"/>
                    <a:pt x="27171" y="15564"/>
                    <a:pt x="27178" y="15389"/>
                  </a:cubicBezTo>
                  <a:cubicBezTo>
                    <a:pt x="27191" y="15013"/>
                    <a:pt x="27210" y="14631"/>
                    <a:pt x="27204" y="14261"/>
                  </a:cubicBezTo>
                  <a:cubicBezTo>
                    <a:pt x="27191" y="13742"/>
                    <a:pt x="27184" y="13230"/>
                    <a:pt x="27158" y="12711"/>
                  </a:cubicBezTo>
                  <a:lnTo>
                    <a:pt x="27158" y="12679"/>
                  </a:lnTo>
                  <a:cubicBezTo>
                    <a:pt x="27145" y="12225"/>
                    <a:pt x="27132" y="11764"/>
                    <a:pt x="27113" y="11310"/>
                  </a:cubicBezTo>
                  <a:cubicBezTo>
                    <a:pt x="27107" y="11025"/>
                    <a:pt x="27094" y="10740"/>
                    <a:pt x="27094" y="10461"/>
                  </a:cubicBezTo>
                  <a:cubicBezTo>
                    <a:pt x="27087" y="10104"/>
                    <a:pt x="27107" y="9754"/>
                    <a:pt x="27126" y="9397"/>
                  </a:cubicBezTo>
                  <a:cubicBezTo>
                    <a:pt x="27184" y="8451"/>
                    <a:pt x="27340" y="7517"/>
                    <a:pt x="27606" y="6609"/>
                  </a:cubicBezTo>
                  <a:cubicBezTo>
                    <a:pt x="28014" y="5273"/>
                    <a:pt x="28643" y="4054"/>
                    <a:pt x="29538" y="2977"/>
                  </a:cubicBezTo>
                  <a:cubicBezTo>
                    <a:pt x="29901" y="2530"/>
                    <a:pt x="30304" y="2128"/>
                    <a:pt x="30751" y="1752"/>
                  </a:cubicBezTo>
                  <a:cubicBezTo>
                    <a:pt x="30790" y="1719"/>
                    <a:pt x="30822" y="1687"/>
                    <a:pt x="30868" y="1661"/>
                  </a:cubicBezTo>
                  <a:cubicBezTo>
                    <a:pt x="30881" y="1655"/>
                    <a:pt x="30900" y="1648"/>
                    <a:pt x="30913" y="1648"/>
                  </a:cubicBezTo>
                  <a:cubicBezTo>
                    <a:pt x="30933" y="1648"/>
                    <a:pt x="30946" y="1655"/>
                    <a:pt x="30952" y="1674"/>
                  </a:cubicBezTo>
                  <a:cubicBezTo>
                    <a:pt x="30965" y="1680"/>
                    <a:pt x="30965" y="1706"/>
                    <a:pt x="30952" y="1713"/>
                  </a:cubicBezTo>
                  <a:cubicBezTo>
                    <a:pt x="30939" y="1739"/>
                    <a:pt x="30913" y="1752"/>
                    <a:pt x="30900" y="1771"/>
                  </a:cubicBezTo>
                  <a:cubicBezTo>
                    <a:pt x="30816" y="1836"/>
                    <a:pt x="30738" y="1901"/>
                    <a:pt x="30660" y="1972"/>
                  </a:cubicBezTo>
                  <a:cubicBezTo>
                    <a:pt x="29901" y="2634"/>
                    <a:pt x="29266" y="3405"/>
                    <a:pt x="28747" y="4274"/>
                  </a:cubicBezTo>
                  <a:cubicBezTo>
                    <a:pt x="28183" y="5228"/>
                    <a:pt x="27768" y="6252"/>
                    <a:pt x="27515" y="7329"/>
                  </a:cubicBezTo>
                  <a:cubicBezTo>
                    <a:pt x="27437" y="7659"/>
                    <a:pt x="27379" y="8003"/>
                    <a:pt x="27340" y="8340"/>
                  </a:cubicBezTo>
                  <a:cubicBezTo>
                    <a:pt x="27301" y="8678"/>
                    <a:pt x="27269" y="9002"/>
                    <a:pt x="27243" y="9333"/>
                  </a:cubicBezTo>
                  <a:cubicBezTo>
                    <a:pt x="27204" y="9955"/>
                    <a:pt x="27204" y="10578"/>
                    <a:pt x="27217" y="11207"/>
                  </a:cubicBezTo>
                  <a:cubicBezTo>
                    <a:pt x="27230" y="11648"/>
                    <a:pt x="27249" y="12095"/>
                    <a:pt x="27269" y="12543"/>
                  </a:cubicBezTo>
                  <a:lnTo>
                    <a:pt x="27269" y="12607"/>
                  </a:lnTo>
                  <a:cubicBezTo>
                    <a:pt x="27282" y="13282"/>
                    <a:pt x="27314" y="13950"/>
                    <a:pt x="27308" y="14631"/>
                  </a:cubicBezTo>
                  <a:cubicBezTo>
                    <a:pt x="27301" y="15007"/>
                    <a:pt x="27282" y="15389"/>
                    <a:pt x="27256" y="15759"/>
                  </a:cubicBezTo>
                  <a:cubicBezTo>
                    <a:pt x="27243" y="16018"/>
                    <a:pt x="27210" y="16278"/>
                    <a:pt x="27178" y="16537"/>
                  </a:cubicBezTo>
                  <a:cubicBezTo>
                    <a:pt x="27120" y="16959"/>
                    <a:pt x="27048" y="17374"/>
                    <a:pt x="26931" y="17789"/>
                  </a:cubicBezTo>
                  <a:cubicBezTo>
                    <a:pt x="26918" y="17834"/>
                    <a:pt x="26912" y="17892"/>
                    <a:pt x="26893" y="17938"/>
                  </a:cubicBezTo>
                  <a:cubicBezTo>
                    <a:pt x="26893" y="17951"/>
                    <a:pt x="26893" y="17951"/>
                    <a:pt x="26906" y="17957"/>
                  </a:cubicBezTo>
                  <a:cubicBezTo>
                    <a:pt x="26931" y="17938"/>
                    <a:pt x="26944" y="17905"/>
                    <a:pt x="26951" y="17886"/>
                  </a:cubicBezTo>
                  <a:cubicBezTo>
                    <a:pt x="27068" y="17607"/>
                    <a:pt x="27165" y="17335"/>
                    <a:pt x="27243" y="17056"/>
                  </a:cubicBezTo>
                  <a:cubicBezTo>
                    <a:pt x="27405" y="16537"/>
                    <a:pt x="27528" y="16018"/>
                    <a:pt x="27606" y="15487"/>
                  </a:cubicBezTo>
                  <a:cubicBezTo>
                    <a:pt x="27664" y="15149"/>
                    <a:pt x="27703" y="14819"/>
                    <a:pt x="27736" y="14481"/>
                  </a:cubicBezTo>
                  <a:cubicBezTo>
                    <a:pt x="27787" y="13982"/>
                    <a:pt x="27820" y="13483"/>
                    <a:pt x="27833" y="12977"/>
                  </a:cubicBezTo>
                  <a:cubicBezTo>
                    <a:pt x="27852" y="12536"/>
                    <a:pt x="27859" y="12089"/>
                    <a:pt x="27865" y="11641"/>
                  </a:cubicBezTo>
                  <a:cubicBezTo>
                    <a:pt x="27878" y="11252"/>
                    <a:pt x="27885" y="10856"/>
                    <a:pt x="27898" y="10467"/>
                  </a:cubicBezTo>
                  <a:cubicBezTo>
                    <a:pt x="27917" y="10091"/>
                    <a:pt x="27930" y="9728"/>
                    <a:pt x="27963" y="9358"/>
                  </a:cubicBezTo>
                  <a:cubicBezTo>
                    <a:pt x="28047" y="8496"/>
                    <a:pt x="28183" y="7646"/>
                    <a:pt x="28416" y="6810"/>
                  </a:cubicBezTo>
                  <a:cubicBezTo>
                    <a:pt x="28721" y="5733"/>
                    <a:pt x="29156" y="4722"/>
                    <a:pt x="29765" y="3782"/>
                  </a:cubicBezTo>
                  <a:cubicBezTo>
                    <a:pt x="30193" y="3114"/>
                    <a:pt x="30699" y="2504"/>
                    <a:pt x="31270" y="1966"/>
                  </a:cubicBezTo>
                  <a:cubicBezTo>
                    <a:pt x="31432" y="1810"/>
                    <a:pt x="31607" y="1661"/>
                    <a:pt x="31782" y="1525"/>
                  </a:cubicBezTo>
                  <a:cubicBezTo>
                    <a:pt x="31808" y="1512"/>
                    <a:pt x="31834" y="1486"/>
                    <a:pt x="31866" y="1466"/>
                  </a:cubicBezTo>
                  <a:cubicBezTo>
                    <a:pt x="31879" y="1460"/>
                    <a:pt x="31899" y="1466"/>
                    <a:pt x="31912" y="1466"/>
                  </a:cubicBezTo>
                  <a:cubicBezTo>
                    <a:pt x="31931" y="1479"/>
                    <a:pt x="31944" y="1512"/>
                    <a:pt x="31931" y="1525"/>
                  </a:cubicBezTo>
                  <a:lnTo>
                    <a:pt x="31847" y="1609"/>
                  </a:lnTo>
                  <a:cubicBezTo>
                    <a:pt x="31711" y="1719"/>
                    <a:pt x="31575" y="1836"/>
                    <a:pt x="31432" y="1953"/>
                  </a:cubicBezTo>
                  <a:cubicBezTo>
                    <a:pt x="30751" y="2562"/>
                    <a:pt x="30193" y="3263"/>
                    <a:pt x="29713" y="4041"/>
                  </a:cubicBezTo>
                  <a:cubicBezTo>
                    <a:pt x="29143" y="4988"/>
                    <a:pt x="28721" y="6006"/>
                    <a:pt x="28442" y="7076"/>
                  </a:cubicBezTo>
                  <a:cubicBezTo>
                    <a:pt x="28345" y="7458"/>
                    <a:pt x="28274" y="7848"/>
                    <a:pt x="28209" y="8243"/>
                  </a:cubicBezTo>
                  <a:cubicBezTo>
                    <a:pt x="28157" y="8554"/>
                    <a:pt x="28125" y="8859"/>
                    <a:pt x="28092" y="9170"/>
                  </a:cubicBezTo>
                  <a:cubicBezTo>
                    <a:pt x="28073" y="9365"/>
                    <a:pt x="28060" y="9559"/>
                    <a:pt x="28053" y="9754"/>
                  </a:cubicBezTo>
                  <a:cubicBezTo>
                    <a:pt x="28040" y="10059"/>
                    <a:pt x="28021" y="10370"/>
                    <a:pt x="28008" y="10688"/>
                  </a:cubicBezTo>
                  <a:cubicBezTo>
                    <a:pt x="27995" y="10895"/>
                    <a:pt x="27995" y="11109"/>
                    <a:pt x="27988" y="11317"/>
                  </a:cubicBezTo>
                  <a:cubicBezTo>
                    <a:pt x="27982" y="11829"/>
                    <a:pt x="27976" y="12341"/>
                    <a:pt x="27956" y="12847"/>
                  </a:cubicBezTo>
                  <a:cubicBezTo>
                    <a:pt x="27950" y="13159"/>
                    <a:pt x="27924" y="13457"/>
                    <a:pt x="27911" y="13768"/>
                  </a:cubicBezTo>
                  <a:cubicBezTo>
                    <a:pt x="27898" y="13950"/>
                    <a:pt x="27885" y="14144"/>
                    <a:pt x="27865" y="14332"/>
                  </a:cubicBezTo>
                  <a:cubicBezTo>
                    <a:pt x="27846" y="14553"/>
                    <a:pt x="27826" y="14780"/>
                    <a:pt x="27794" y="15000"/>
                  </a:cubicBezTo>
                  <a:cubicBezTo>
                    <a:pt x="27762" y="15247"/>
                    <a:pt x="27723" y="15493"/>
                    <a:pt x="27671" y="15733"/>
                  </a:cubicBezTo>
                  <a:cubicBezTo>
                    <a:pt x="27522" y="16589"/>
                    <a:pt x="27295" y="17406"/>
                    <a:pt x="26938" y="18191"/>
                  </a:cubicBezTo>
                  <a:cubicBezTo>
                    <a:pt x="26918" y="18230"/>
                    <a:pt x="26886" y="18275"/>
                    <a:pt x="26893" y="18327"/>
                  </a:cubicBezTo>
                  <a:cubicBezTo>
                    <a:pt x="26854" y="18346"/>
                    <a:pt x="26873" y="18379"/>
                    <a:pt x="26880" y="18411"/>
                  </a:cubicBezTo>
                  <a:cubicBezTo>
                    <a:pt x="26860" y="18411"/>
                    <a:pt x="26860" y="18411"/>
                    <a:pt x="26873" y="18405"/>
                  </a:cubicBezTo>
                  <a:lnTo>
                    <a:pt x="26873" y="18411"/>
                  </a:lnTo>
                  <a:cubicBezTo>
                    <a:pt x="26880" y="18385"/>
                    <a:pt x="26893" y="18353"/>
                    <a:pt x="26886" y="18320"/>
                  </a:cubicBezTo>
                  <a:cubicBezTo>
                    <a:pt x="26893" y="18320"/>
                    <a:pt x="26912" y="18320"/>
                    <a:pt x="26912" y="18314"/>
                  </a:cubicBezTo>
                  <a:cubicBezTo>
                    <a:pt x="26944" y="18256"/>
                    <a:pt x="26983" y="18210"/>
                    <a:pt x="27016" y="18152"/>
                  </a:cubicBezTo>
                  <a:cubicBezTo>
                    <a:pt x="27431" y="17445"/>
                    <a:pt x="27755" y="16699"/>
                    <a:pt x="27995" y="15915"/>
                  </a:cubicBezTo>
                  <a:cubicBezTo>
                    <a:pt x="28151" y="15409"/>
                    <a:pt x="28274" y="14903"/>
                    <a:pt x="28365" y="14371"/>
                  </a:cubicBezTo>
                  <a:cubicBezTo>
                    <a:pt x="28416" y="14034"/>
                    <a:pt x="28468" y="13684"/>
                    <a:pt x="28507" y="13347"/>
                  </a:cubicBezTo>
                  <a:cubicBezTo>
                    <a:pt x="28540" y="13068"/>
                    <a:pt x="28566" y="12795"/>
                    <a:pt x="28592" y="12517"/>
                  </a:cubicBezTo>
                  <a:lnTo>
                    <a:pt x="28637" y="11888"/>
                  </a:lnTo>
                  <a:cubicBezTo>
                    <a:pt x="28656" y="11693"/>
                    <a:pt x="28663" y="11498"/>
                    <a:pt x="28676" y="11304"/>
                  </a:cubicBezTo>
                  <a:cubicBezTo>
                    <a:pt x="28689" y="11148"/>
                    <a:pt x="28695" y="10999"/>
                    <a:pt x="28708" y="10850"/>
                  </a:cubicBezTo>
                  <a:cubicBezTo>
                    <a:pt x="28728" y="10610"/>
                    <a:pt x="28734" y="10377"/>
                    <a:pt x="28754" y="10150"/>
                  </a:cubicBezTo>
                  <a:cubicBezTo>
                    <a:pt x="28767" y="9962"/>
                    <a:pt x="28786" y="9767"/>
                    <a:pt x="28799" y="9585"/>
                  </a:cubicBezTo>
                  <a:cubicBezTo>
                    <a:pt x="28806" y="9462"/>
                    <a:pt x="28825" y="9345"/>
                    <a:pt x="28838" y="9229"/>
                  </a:cubicBezTo>
                  <a:cubicBezTo>
                    <a:pt x="28883" y="8872"/>
                    <a:pt x="28935" y="8515"/>
                    <a:pt x="29000" y="8165"/>
                  </a:cubicBezTo>
                  <a:cubicBezTo>
                    <a:pt x="29097" y="7640"/>
                    <a:pt x="29221" y="7121"/>
                    <a:pt x="29370" y="6609"/>
                  </a:cubicBezTo>
                  <a:cubicBezTo>
                    <a:pt x="29610" y="5779"/>
                    <a:pt x="29927" y="4988"/>
                    <a:pt x="30342" y="4235"/>
                  </a:cubicBezTo>
                  <a:cubicBezTo>
                    <a:pt x="30751" y="3470"/>
                    <a:pt x="31263" y="2776"/>
                    <a:pt x="31873" y="2147"/>
                  </a:cubicBezTo>
                  <a:cubicBezTo>
                    <a:pt x="32158" y="1856"/>
                    <a:pt x="32457" y="1596"/>
                    <a:pt x="32774" y="1350"/>
                  </a:cubicBezTo>
                  <a:cubicBezTo>
                    <a:pt x="32794" y="1330"/>
                    <a:pt x="32826" y="1317"/>
                    <a:pt x="32852" y="1298"/>
                  </a:cubicBezTo>
                  <a:cubicBezTo>
                    <a:pt x="32872" y="1291"/>
                    <a:pt x="32885" y="1298"/>
                    <a:pt x="32891" y="1304"/>
                  </a:cubicBezTo>
                  <a:cubicBezTo>
                    <a:pt x="32910" y="1324"/>
                    <a:pt x="32917" y="1350"/>
                    <a:pt x="32904" y="1363"/>
                  </a:cubicBezTo>
                  <a:cubicBezTo>
                    <a:pt x="32878" y="1389"/>
                    <a:pt x="32852" y="1415"/>
                    <a:pt x="32826" y="1428"/>
                  </a:cubicBezTo>
                  <a:cubicBezTo>
                    <a:pt x="32645" y="1577"/>
                    <a:pt x="32463" y="1719"/>
                    <a:pt x="32294" y="1881"/>
                  </a:cubicBezTo>
                  <a:cubicBezTo>
                    <a:pt x="31659" y="2465"/>
                    <a:pt x="31127" y="3120"/>
                    <a:pt x="30673" y="3853"/>
                  </a:cubicBezTo>
                  <a:cubicBezTo>
                    <a:pt x="30226" y="4579"/>
                    <a:pt x="29869" y="5357"/>
                    <a:pt x="29597" y="6168"/>
                  </a:cubicBezTo>
                  <a:cubicBezTo>
                    <a:pt x="29389" y="6771"/>
                    <a:pt x="29240" y="7381"/>
                    <a:pt x="29130" y="8003"/>
                  </a:cubicBezTo>
                  <a:cubicBezTo>
                    <a:pt x="29065" y="8373"/>
                    <a:pt x="29013" y="8755"/>
                    <a:pt x="28968" y="9132"/>
                  </a:cubicBezTo>
                  <a:cubicBezTo>
                    <a:pt x="28929" y="9462"/>
                    <a:pt x="28896" y="9799"/>
                    <a:pt x="28870" y="10137"/>
                  </a:cubicBezTo>
                  <a:cubicBezTo>
                    <a:pt x="28851" y="10513"/>
                    <a:pt x="28819" y="10902"/>
                    <a:pt x="28793" y="11284"/>
                  </a:cubicBezTo>
                  <a:cubicBezTo>
                    <a:pt x="28773" y="11537"/>
                    <a:pt x="28767" y="11797"/>
                    <a:pt x="28741" y="12050"/>
                  </a:cubicBezTo>
                  <a:cubicBezTo>
                    <a:pt x="28728" y="12251"/>
                    <a:pt x="28708" y="12458"/>
                    <a:pt x="28695" y="12666"/>
                  </a:cubicBezTo>
                  <a:cubicBezTo>
                    <a:pt x="28689" y="12795"/>
                    <a:pt x="28669" y="12925"/>
                    <a:pt x="28656" y="13055"/>
                  </a:cubicBezTo>
                  <a:cubicBezTo>
                    <a:pt x="28572" y="13833"/>
                    <a:pt x="28449" y="14598"/>
                    <a:pt x="28254" y="15363"/>
                  </a:cubicBezTo>
                  <a:cubicBezTo>
                    <a:pt x="28073" y="16083"/>
                    <a:pt x="27833" y="16790"/>
                    <a:pt x="27509" y="17464"/>
                  </a:cubicBezTo>
                  <a:cubicBezTo>
                    <a:pt x="27334" y="17828"/>
                    <a:pt x="27139" y="18178"/>
                    <a:pt x="26918" y="18509"/>
                  </a:cubicBezTo>
                  <a:cubicBezTo>
                    <a:pt x="26893" y="18547"/>
                    <a:pt x="26873" y="18580"/>
                    <a:pt x="26847" y="18612"/>
                  </a:cubicBezTo>
                  <a:cubicBezTo>
                    <a:pt x="26821" y="18645"/>
                    <a:pt x="26828" y="18671"/>
                    <a:pt x="26847" y="18703"/>
                  </a:cubicBezTo>
                  <a:cubicBezTo>
                    <a:pt x="26821" y="18684"/>
                    <a:pt x="26795" y="18684"/>
                    <a:pt x="26776" y="18697"/>
                  </a:cubicBezTo>
                  <a:cubicBezTo>
                    <a:pt x="26789" y="18703"/>
                    <a:pt x="26789" y="18703"/>
                    <a:pt x="26776" y="18703"/>
                  </a:cubicBezTo>
                  <a:lnTo>
                    <a:pt x="26776" y="18697"/>
                  </a:lnTo>
                  <a:cubicBezTo>
                    <a:pt x="26795" y="18697"/>
                    <a:pt x="26821" y="18703"/>
                    <a:pt x="26841" y="18703"/>
                  </a:cubicBezTo>
                  <a:cubicBezTo>
                    <a:pt x="26841" y="18677"/>
                    <a:pt x="26847" y="18664"/>
                    <a:pt x="26860" y="18645"/>
                  </a:cubicBezTo>
                  <a:lnTo>
                    <a:pt x="27081" y="18379"/>
                  </a:lnTo>
                  <a:cubicBezTo>
                    <a:pt x="27794" y="17484"/>
                    <a:pt x="28332" y="16498"/>
                    <a:pt x="28708" y="15422"/>
                  </a:cubicBezTo>
                  <a:cubicBezTo>
                    <a:pt x="28890" y="14903"/>
                    <a:pt x="29026" y="14365"/>
                    <a:pt x="29143" y="13833"/>
                  </a:cubicBezTo>
                  <a:cubicBezTo>
                    <a:pt x="29214" y="13463"/>
                    <a:pt x="29272" y="13094"/>
                    <a:pt x="29324" y="12718"/>
                  </a:cubicBezTo>
                  <a:cubicBezTo>
                    <a:pt x="29357" y="12504"/>
                    <a:pt x="29383" y="12277"/>
                    <a:pt x="29409" y="12056"/>
                  </a:cubicBezTo>
                  <a:cubicBezTo>
                    <a:pt x="29441" y="11790"/>
                    <a:pt x="29467" y="11531"/>
                    <a:pt x="29486" y="11259"/>
                  </a:cubicBezTo>
                  <a:cubicBezTo>
                    <a:pt x="29506" y="11090"/>
                    <a:pt x="29519" y="10928"/>
                    <a:pt x="29532" y="10759"/>
                  </a:cubicBezTo>
                  <a:cubicBezTo>
                    <a:pt x="29545" y="10591"/>
                    <a:pt x="29564" y="10409"/>
                    <a:pt x="29577" y="10240"/>
                  </a:cubicBezTo>
                  <a:cubicBezTo>
                    <a:pt x="29597" y="10091"/>
                    <a:pt x="29603" y="9949"/>
                    <a:pt x="29616" y="9799"/>
                  </a:cubicBezTo>
                  <a:cubicBezTo>
                    <a:pt x="29642" y="9566"/>
                    <a:pt x="29675" y="9326"/>
                    <a:pt x="29707" y="9086"/>
                  </a:cubicBezTo>
                  <a:cubicBezTo>
                    <a:pt x="29746" y="8788"/>
                    <a:pt x="29798" y="8496"/>
                    <a:pt x="29856" y="8204"/>
                  </a:cubicBezTo>
                  <a:cubicBezTo>
                    <a:pt x="30070" y="7063"/>
                    <a:pt x="30381" y="5941"/>
                    <a:pt x="30861" y="4871"/>
                  </a:cubicBezTo>
                  <a:cubicBezTo>
                    <a:pt x="31185" y="4145"/>
                    <a:pt x="31581" y="3444"/>
                    <a:pt x="32067" y="2815"/>
                  </a:cubicBezTo>
                  <a:cubicBezTo>
                    <a:pt x="32528" y="2212"/>
                    <a:pt x="33053" y="1674"/>
                    <a:pt x="33663" y="1207"/>
                  </a:cubicBezTo>
                  <a:cubicBezTo>
                    <a:pt x="33715" y="1168"/>
                    <a:pt x="33766" y="1136"/>
                    <a:pt x="33825" y="1097"/>
                  </a:cubicBezTo>
                  <a:cubicBezTo>
                    <a:pt x="33844" y="1090"/>
                    <a:pt x="33857" y="1097"/>
                    <a:pt x="33864" y="1110"/>
                  </a:cubicBezTo>
                  <a:cubicBezTo>
                    <a:pt x="33877" y="1129"/>
                    <a:pt x="33883" y="1142"/>
                    <a:pt x="33877" y="1155"/>
                  </a:cubicBezTo>
                  <a:cubicBezTo>
                    <a:pt x="33877" y="1168"/>
                    <a:pt x="33857" y="1188"/>
                    <a:pt x="33851" y="1194"/>
                  </a:cubicBezTo>
                  <a:cubicBezTo>
                    <a:pt x="33812" y="1227"/>
                    <a:pt x="33766" y="1252"/>
                    <a:pt x="33734" y="1285"/>
                  </a:cubicBezTo>
                  <a:cubicBezTo>
                    <a:pt x="33552" y="1428"/>
                    <a:pt x="33364" y="1583"/>
                    <a:pt x="33183" y="1745"/>
                  </a:cubicBezTo>
                  <a:cubicBezTo>
                    <a:pt x="32586" y="2290"/>
                    <a:pt x="32080" y="2913"/>
                    <a:pt x="31652" y="3600"/>
                  </a:cubicBezTo>
                  <a:cubicBezTo>
                    <a:pt x="31231" y="4274"/>
                    <a:pt x="30881" y="4988"/>
                    <a:pt x="30615" y="5733"/>
                  </a:cubicBezTo>
                  <a:cubicBezTo>
                    <a:pt x="30375" y="6388"/>
                    <a:pt x="30187" y="7069"/>
                    <a:pt x="30051" y="7757"/>
                  </a:cubicBezTo>
                  <a:cubicBezTo>
                    <a:pt x="29973" y="8113"/>
                    <a:pt x="29921" y="8470"/>
                    <a:pt x="29863" y="8840"/>
                  </a:cubicBezTo>
                  <a:cubicBezTo>
                    <a:pt x="29824" y="9138"/>
                    <a:pt x="29791" y="9436"/>
                    <a:pt x="29746" y="9748"/>
                  </a:cubicBezTo>
                  <a:cubicBezTo>
                    <a:pt x="29713" y="10007"/>
                    <a:pt x="29694" y="10266"/>
                    <a:pt x="29668" y="10526"/>
                  </a:cubicBezTo>
                  <a:cubicBezTo>
                    <a:pt x="29649" y="10688"/>
                    <a:pt x="29636" y="10850"/>
                    <a:pt x="29629" y="11012"/>
                  </a:cubicBezTo>
                  <a:cubicBezTo>
                    <a:pt x="29610" y="11181"/>
                    <a:pt x="29597" y="11343"/>
                    <a:pt x="29577" y="11511"/>
                  </a:cubicBezTo>
                  <a:cubicBezTo>
                    <a:pt x="29564" y="11635"/>
                    <a:pt x="29551" y="11764"/>
                    <a:pt x="29538" y="11888"/>
                  </a:cubicBezTo>
                  <a:cubicBezTo>
                    <a:pt x="29512" y="12199"/>
                    <a:pt x="29474" y="12510"/>
                    <a:pt x="29435" y="12828"/>
                  </a:cubicBezTo>
                  <a:cubicBezTo>
                    <a:pt x="29279" y="13878"/>
                    <a:pt x="29046" y="14909"/>
                    <a:pt x="28656" y="15895"/>
                  </a:cubicBezTo>
                  <a:cubicBezTo>
                    <a:pt x="28332" y="16732"/>
                    <a:pt x="27898" y="17510"/>
                    <a:pt x="27346" y="18223"/>
                  </a:cubicBezTo>
                  <a:cubicBezTo>
                    <a:pt x="27178" y="18444"/>
                    <a:pt x="27003" y="18651"/>
                    <a:pt x="26815" y="18865"/>
                  </a:cubicBezTo>
                  <a:cubicBezTo>
                    <a:pt x="26789" y="18891"/>
                    <a:pt x="26763" y="18904"/>
                    <a:pt x="26763" y="18943"/>
                  </a:cubicBezTo>
                  <a:cubicBezTo>
                    <a:pt x="26743" y="18943"/>
                    <a:pt x="26730" y="18956"/>
                    <a:pt x="26724" y="18969"/>
                  </a:cubicBezTo>
                  <a:cubicBezTo>
                    <a:pt x="26717" y="18975"/>
                    <a:pt x="26711" y="18995"/>
                    <a:pt x="26692" y="19001"/>
                  </a:cubicBezTo>
                  <a:lnTo>
                    <a:pt x="26653" y="19040"/>
                  </a:lnTo>
                  <a:cubicBezTo>
                    <a:pt x="26653" y="19053"/>
                    <a:pt x="26646" y="19053"/>
                    <a:pt x="26646" y="19040"/>
                  </a:cubicBezTo>
                  <a:cubicBezTo>
                    <a:pt x="26646" y="19040"/>
                    <a:pt x="26653" y="19040"/>
                    <a:pt x="26653" y="19034"/>
                  </a:cubicBezTo>
                  <a:cubicBezTo>
                    <a:pt x="26666" y="19027"/>
                    <a:pt x="26685" y="19021"/>
                    <a:pt x="26692" y="18995"/>
                  </a:cubicBezTo>
                  <a:cubicBezTo>
                    <a:pt x="26717" y="18995"/>
                    <a:pt x="26717" y="18995"/>
                    <a:pt x="26724" y="18962"/>
                  </a:cubicBezTo>
                  <a:cubicBezTo>
                    <a:pt x="26756" y="18969"/>
                    <a:pt x="26756" y="18969"/>
                    <a:pt x="26763" y="18937"/>
                  </a:cubicBezTo>
                  <a:lnTo>
                    <a:pt x="26795" y="18937"/>
                  </a:lnTo>
                  <a:cubicBezTo>
                    <a:pt x="26828" y="18911"/>
                    <a:pt x="26873" y="18891"/>
                    <a:pt x="26906" y="18859"/>
                  </a:cubicBezTo>
                  <a:cubicBezTo>
                    <a:pt x="27891" y="17990"/>
                    <a:pt x="28663" y="16959"/>
                    <a:pt x="29214" y="15778"/>
                  </a:cubicBezTo>
                  <a:cubicBezTo>
                    <a:pt x="29474" y="15214"/>
                    <a:pt x="29675" y="14644"/>
                    <a:pt x="29830" y="14040"/>
                  </a:cubicBezTo>
                  <a:cubicBezTo>
                    <a:pt x="29953" y="13574"/>
                    <a:pt x="30051" y="13094"/>
                    <a:pt x="30128" y="12607"/>
                  </a:cubicBezTo>
                  <a:cubicBezTo>
                    <a:pt x="30187" y="12264"/>
                    <a:pt x="30232" y="11920"/>
                    <a:pt x="30284" y="11576"/>
                  </a:cubicBezTo>
                  <a:cubicBezTo>
                    <a:pt x="30317" y="11356"/>
                    <a:pt x="30329" y="11129"/>
                    <a:pt x="30362" y="10915"/>
                  </a:cubicBezTo>
                  <a:cubicBezTo>
                    <a:pt x="30388" y="10675"/>
                    <a:pt x="30420" y="10435"/>
                    <a:pt x="30446" y="10201"/>
                  </a:cubicBezTo>
                  <a:cubicBezTo>
                    <a:pt x="30472" y="9981"/>
                    <a:pt x="30492" y="9767"/>
                    <a:pt x="30524" y="9553"/>
                  </a:cubicBezTo>
                  <a:cubicBezTo>
                    <a:pt x="30556" y="9313"/>
                    <a:pt x="30589" y="9080"/>
                    <a:pt x="30634" y="8840"/>
                  </a:cubicBezTo>
                  <a:cubicBezTo>
                    <a:pt x="30686" y="8502"/>
                    <a:pt x="30745" y="8172"/>
                    <a:pt x="30816" y="7841"/>
                  </a:cubicBezTo>
                  <a:cubicBezTo>
                    <a:pt x="31030" y="6849"/>
                    <a:pt x="31302" y="5889"/>
                    <a:pt x="31704" y="4962"/>
                  </a:cubicBezTo>
                  <a:cubicBezTo>
                    <a:pt x="32003" y="4248"/>
                    <a:pt x="32366" y="3568"/>
                    <a:pt x="32820" y="2939"/>
                  </a:cubicBezTo>
                  <a:cubicBezTo>
                    <a:pt x="33345" y="2199"/>
                    <a:pt x="33961" y="1557"/>
                    <a:pt x="34694" y="1013"/>
                  </a:cubicBezTo>
                  <a:cubicBezTo>
                    <a:pt x="34733" y="980"/>
                    <a:pt x="34785" y="948"/>
                    <a:pt x="34830" y="928"/>
                  </a:cubicBezTo>
                  <a:cubicBezTo>
                    <a:pt x="34849" y="915"/>
                    <a:pt x="34862" y="928"/>
                    <a:pt x="34869" y="935"/>
                  </a:cubicBezTo>
                  <a:cubicBezTo>
                    <a:pt x="34888" y="948"/>
                    <a:pt x="34895" y="980"/>
                    <a:pt x="34882" y="993"/>
                  </a:cubicBezTo>
                  <a:cubicBezTo>
                    <a:pt x="34856" y="1013"/>
                    <a:pt x="34823" y="1038"/>
                    <a:pt x="34798" y="1064"/>
                  </a:cubicBezTo>
                  <a:cubicBezTo>
                    <a:pt x="34629" y="1188"/>
                    <a:pt x="34467" y="1317"/>
                    <a:pt x="34311" y="1447"/>
                  </a:cubicBezTo>
                  <a:cubicBezTo>
                    <a:pt x="33766" y="1914"/>
                    <a:pt x="33300" y="2439"/>
                    <a:pt x="32885" y="3023"/>
                  </a:cubicBezTo>
                  <a:cubicBezTo>
                    <a:pt x="32424" y="3671"/>
                    <a:pt x="32048" y="4378"/>
                    <a:pt x="31750" y="5111"/>
                  </a:cubicBezTo>
                  <a:cubicBezTo>
                    <a:pt x="31445" y="5844"/>
                    <a:pt x="31205" y="6602"/>
                    <a:pt x="31030" y="7368"/>
                  </a:cubicBezTo>
                  <a:cubicBezTo>
                    <a:pt x="30926" y="7854"/>
                    <a:pt x="30829" y="8334"/>
                    <a:pt x="30764" y="8827"/>
                  </a:cubicBezTo>
                  <a:cubicBezTo>
                    <a:pt x="30712" y="9183"/>
                    <a:pt x="30654" y="9553"/>
                    <a:pt x="30608" y="9910"/>
                  </a:cubicBezTo>
                  <a:cubicBezTo>
                    <a:pt x="30569" y="10221"/>
                    <a:pt x="30537" y="10532"/>
                    <a:pt x="30492" y="10850"/>
                  </a:cubicBezTo>
                  <a:cubicBezTo>
                    <a:pt x="30453" y="11161"/>
                    <a:pt x="30414" y="11473"/>
                    <a:pt x="30375" y="11790"/>
                  </a:cubicBezTo>
                  <a:cubicBezTo>
                    <a:pt x="30349" y="11959"/>
                    <a:pt x="30329" y="12121"/>
                    <a:pt x="30310" y="12290"/>
                  </a:cubicBezTo>
                  <a:cubicBezTo>
                    <a:pt x="30245" y="12763"/>
                    <a:pt x="30154" y="13223"/>
                    <a:pt x="30038" y="13684"/>
                  </a:cubicBezTo>
                  <a:cubicBezTo>
                    <a:pt x="29895" y="14267"/>
                    <a:pt x="29713" y="14838"/>
                    <a:pt x="29486" y="15389"/>
                  </a:cubicBezTo>
                  <a:cubicBezTo>
                    <a:pt x="29175" y="16155"/>
                    <a:pt x="28773" y="16881"/>
                    <a:pt x="28274" y="17536"/>
                  </a:cubicBezTo>
                  <a:cubicBezTo>
                    <a:pt x="27878" y="18061"/>
                    <a:pt x="27424" y="18541"/>
                    <a:pt x="26918" y="18962"/>
                  </a:cubicBezTo>
                  <a:cubicBezTo>
                    <a:pt x="26880" y="18995"/>
                    <a:pt x="26841" y="19034"/>
                    <a:pt x="26795" y="19066"/>
                  </a:cubicBezTo>
                  <a:cubicBezTo>
                    <a:pt x="26782" y="19073"/>
                    <a:pt x="26782" y="19092"/>
                    <a:pt x="26789" y="19105"/>
                  </a:cubicBezTo>
                  <a:cubicBezTo>
                    <a:pt x="26782" y="19105"/>
                    <a:pt x="26782" y="19099"/>
                    <a:pt x="26776" y="19099"/>
                  </a:cubicBezTo>
                  <a:cubicBezTo>
                    <a:pt x="26776" y="19099"/>
                    <a:pt x="26763" y="19099"/>
                    <a:pt x="26763" y="19105"/>
                  </a:cubicBezTo>
                  <a:lnTo>
                    <a:pt x="26789" y="19105"/>
                  </a:lnTo>
                  <a:lnTo>
                    <a:pt x="26912" y="19034"/>
                  </a:lnTo>
                  <a:cubicBezTo>
                    <a:pt x="27846" y="18411"/>
                    <a:pt x="28637" y="17646"/>
                    <a:pt x="29285" y="16732"/>
                  </a:cubicBezTo>
                  <a:cubicBezTo>
                    <a:pt x="29746" y="16083"/>
                    <a:pt x="30115" y="15376"/>
                    <a:pt x="30394" y="14631"/>
                  </a:cubicBezTo>
                  <a:cubicBezTo>
                    <a:pt x="30608" y="14079"/>
                    <a:pt x="30770" y="13509"/>
                    <a:pt x="30894" y="12932"/>
                  </a:cubicBezTo>
                  <a:cubicBezTo>
                    <a:pt x="30971" y="12549"/>
                    <a:pt x="31036" y="12160"/>
                    <a:pt x="31095" y="11771"/>
                  </a:cubicBezTo>
                  <a:cubicBezTo>
                    <a:pt x="31134" y="11453"/>
                    <a:pt x="31185" y="11142"/>
                    <a:pt x="31224" y="10818"/>
                  </a:cubicBezTo>
                  <a:cubicBezTo>
                    <a:pt x="31270" y="10441"/>
                    <a:pt x="31322" y="10072"/>
                    <a:pt x="31380" y="9696"/>
                  </a:cubicBezTo>
                  <a:cubicBezTo>
                    <a:pt x="31432" y="9274"/>
                    <a:pt x="31510" y="8859"/>
                    <a:pt x="31581" y="8438"/>
                  </a:cubicBezTo>
                  <a:cubicBezTo>
                    <a:pt x="31756" y="7497"/>
                    <a:pt x="31983" y="6570"/>
                    <a:pt x="32294" y="5669"/>
                  </a:cubicBezTo>
                  <a:cubicBezTo>
                    <a:pt x="32528" y="4981"/>
                    <a:pt x="32820" y="4313"/>
                    <a:pt x="33176" y="3671"/>
                  </a:cubicBezTo>
                  <a:cubicBezTo>
                    <a:pt x="33552" y="3010"/>
                    <a:pt x="33987" y="2387"/>
                    <a:pt x="34512" y="1836"/>
                  </a:cubicBezTo>
                  <a:cubicBezTo>
                    <a:pt x="34882" y="1453"/>
                    <a:pt x="35277" y="1103"/>
                    <a:pt x="35705" y="799"/>
                  </a:cubicBezTo>
                  <a:cubicBezTo>
                    <a:pt x="35738" y="773"/>
                    <a:pt x="35770" y="753"/>
                    <a:pt x="35803" y="734"/>
                  </a:cubicBezTo>
                  <a:cubicBezTo>
                    <a:pt x="35822" y="721"/>
                    <a:pt x="35855" y="734"/>
                    <a:pt x="35861" y="747"/>
                  </a:cubicBezTo>
                  <a:cubicBezTo>
                    <a:pt x="35868" y="766"/>
                    <a:pt x="35868" y="799"/>
                    <a:pt x="35855" y="805"/>
                  </a:cubicBezTo>
                  <a:cubicBezTo>
                    <a:pt x="35835" y="818"/>
                    <a:pt x="35822" y="837"/>
                    <a:pt x="35803" y="844"/>
                  </a:cubicBezTo>
                  <a:cubicBezTo>
                    <a:pt x="34785" y="1564"/>
                    <a:pt x="33987" y="2491"/>
                    <a:pt x="33358" y="3561"/>
                  </a:cubicBezTo>
                  <a:cubicBezTo>
                    <a:pt x="33001" y="4171"/>
                    <a:pt x="32696" y="4806"/>
                    <a:pt x="32457" y="5474"/>
                  </a:cubicBezTo>
                  <a:cubicBezTo>
                    <a:pt x="32210" y="6123"/>
                    <a:pt x="32029" y="6784"/>
                    <a:pt x="31873" y="7458"/>
                  </a:cubicBezTo>
                  <a:cubicBezTo>
                    <a:pt x="31756" y="7945"/>
                    <a:pt x="31672" y="8438"/>
                    <a:pt x="31588" y="8937"/>
                  </a:cubicBezTo>
                  <a:cubicBezTo>
                    <a:pt x="31529" y="9268"/>
                    <a:pt x="31490" y="9598"/>
                    <a:pt x="31445" y="9929"/>
                  </a:cubicBezTo>
                  <a:cubicBezTo>
                    <a:pt x="31399" y="10234"/>
                    <a:pt x="31361" y="10526"/>
                    <a:pt x="31328" y="10824"/>
                  </a:cubicBezTo>
                  <a:cubicBezTo>
                    <a:pt x="31302" y="11025"/>
                    <a:pt x="31283" y="11220"/>
                    <a:pt x="31257" y="11421"/>
                  </a:cubicBezTo>
                  <a:cubicBezTo>
                    <a:pt x="31166" y="12082"/>
                    <a:pt x="31062" y="12737"/>
                    <a:pt x="30900" y="13379"/>
                  </a:cubicBezTo>
                  <a:cubicBezTo>
                    <a:pt x="30647" y="14365"/>
                    <a:pt x="30278" y="15312"/>
                    <a:pt x="29759" y="16187"/>
                  </a:cubicBezTo>
                  <a:cubicBezTo>
                    <a:pt x="29311" y="16952"/>
                    <a:pt x="28767" y="17633"/>
                    <a:pt x="28118" y="18230"/>
                  </a:cubicBezTo>
                  <a:cubicBezTo>
                    <a:pt x="27729" y="18586"/>
                    <a:pt x="27308" y="18904"/>
                    <a:pt x="26860" y="19189"/>
                  </a:cubicBezTo>
                  <a:lnTo>
                    <a:pt x="26717" y="19287"/>
                  </a:lnTo>
                  <a:cubicBezTo>
                    <a:pt x="26698" y="19293"/>
                    <a:pt x="26698" y="19313"/>
                    <a:pt x="26711" y="19326"/>
                  </a:cubicBezTo>
                  <a:cubicBezTo>
                    <a:pt x="26679" y="19313"/>
                    <a:pt x="26646" y="19326"/>
                    <a:pt x="26620" y="19345"/>
                  </a:cubicBezTo>
                  <a:lnTo>
                    <a:pt x="26627" y="19345"/>
                  </a:lnTo>
                  <a:lnTo>
                    <a:pt x="26620" y="19345"/>
                  </a:lnTo>
                  <a:lnTo>
                    <a:pt x="26620" y="19332"/>
                  </a:lnTo>
                  <a:cubicBezTo>
                    <a:pt x="26653" y="19326"/>
                    <a:pt x="26679" y="19326"/>
                    <a:pt x="26711" y="19319"/>
                  </a:cubicBezTo>
                  <a:cubicBezTo>
                    <a:pt x="26828" y="19261"/>
                    <a:pt x="26951" y="19196"/>
                    <a:pt x="27074" y="19138"/>
                  </a:cubicBezTo>
                  <a:cubicBezTo>
                    <a:pt x="27619" y="18859"/>
                    <a:pt x="28138" y="18522"/>
                    <a:pt x="28611" y="18132"/>
                  </a:cubicBezTo>
                  <a:cubicBezTo>
                    <a:pt x="29311" y="17549"/>
                    <a:pt x="29901" y="16868"/>
                    <a:pt x="30394" y="16109"/>
                  </a:cubicBezTo>
                  <a:cubicBezTo>
                    <a:pt x="30939" y="15273"/>
                    <a:pt x="31335" y="14365"/>
                    <a:pt x="31594" y="13411"/>
                  </a:cubicBezTo>
                  <a:cubicBezTo>
                    <a:pt x="31717" y="12964"/>
                    <a:pt x="31815" y="12510"/>
                    <a:pt x="31899" y="12056"/>
                  </a:cubicBezTo>
                  <a:cubicBezTo>
                    <a:pt x="31970" y="11628"/>
                    <a:pt x="32035" y="11194"/>
                    <a:pt x="32100" y="10766"/>
                  </a:cubicBezTo>
                  <a:cubicBezTo>
                    <a:pt x="32145" y="10403"/>
                    <a:pt x="32204" y="10039"/>
                    <a:pt x="32262" y="9670"/>
                  </a:cubicBezTo>
                  <a:cubicBezTo>
                    <a:pt x="32359" y="9073"/>
                    <a:pt x="32457" y="8470"/>
                    <a:pt x="32580" y="7873"/>
                  </a:cubicBezTo>
                  <a:cubicBezTo>
                    <a:pt x="32755" y="6998"/>
                    <a:pt x="32982" y="6136"/>
                    <a:pt x="33300" y="5305"/>
                  </a:cubicBezTo>
                  <a:cubicBezTo>
                    <a:pt x="33565" y="4573"/>
                    <a:pt x="33896" y="3866"/>
                    <a:pt x="34311" y="3204"/>
                  </a:cubicBezTo>
                  <a:cubicBezTo>
                    <a:pt x="34674" y="2614"/>
                    <a:pt x="35096" y="2063"/>
                    <a:pt x="35595" y="1557"/>
                  </a:cubicBezTo>
                  <a:cubicBezTo>
                    <a:pt x="35939" y="1201"/>
                    <a:pt x="36315" y="883"/>
                    <a:pt x="36730" y="604"/>
                  </a:cubicBezTo>
                  <a:cubicBezTo>
                    <a:pt x="36749" y="585"/>
                    <a:pt x="36782" y="572"/>
                    <a:pt x="36808" y="552"/>
                  </a:cubicBezTo>
                  <a:cubicBezTo>
                    <a:pt x="36827" y="546"/>
                    <a:pt x="36860" y="552"/>
                    <a:pt x="36866" y="572"/>
                  </a:cubicBezTo>
                  <a:cubicBezTo>
                    <a:pt x="36873" y="585"/>
                    <a:pt x="36873" y="617"/>
                    <a:pt x="36860" y="623"/>
                  </a:cubicBezTo>
                  <a:cubicBezTo>
                    <a:pt x="36840" y="643"/>
                    <a:pt x="36827" y="656"/>
                    <a:pt x="36808" y="669"/>
                  </a:cubicBezTo>
                  <a:cubicBezTo>
                    <a:pt x="35887" y="1298"/>
                    <a:pt x="35148" y="2108"/>
                    <a:pt x="34538" y="3042"/>
                  </a:cubicBezTo>
                  <a:cubicBezTo>
                    <a:pt x="34123" y="3684"/>
                    <a:pt x="33786" y="4365"/>
                    <a:pt x="33501" y="5066"/>
                  </a:cubicBezTo>
                  <a:cubicBezTo>
                    <a:pt x="33235" y="5746"/>
                    <a:pt x="33021" y="6440"/>
                    <a:pt x="32846" y="7154"/>
                  </a:cubicBezTo>
                  <a:cubicBezTo>
                    <a:pt x="32716" y="7685"/>
                    <a:pt x="32612" y="8224"/>
                    <a:pt x="32515" y="8762"/>
                  </a:cubicBezTo>
                  <a:cubicBezTo>
                    <a:pt x="32431" y="9209"/>
                    <a:pt x="32366" y="9663"/>
                    <a:pt x="32301" y="10117"/>
                  </a:cubicBezTo>
                  <a:cubicBezTo>
                    <a:pt x="32255" y="10461"/>
                    <a:pt x="32210" y="10798"/>
                    <a:pt x="32158" y="11129"/>
                  </a:cubicBezTo>
                  <a:cubicBezTo>
                    <a:pt x="32067" y="11732"/>
                    <a:pt x="31970" y="12329"/>
                    <a:pt x="31834" y="12932"/>
                  </a:cubicBezTo>
                  <a:cubicBezTo>
                    <a:pt x="31555" y="14125"/>
                    <a:pt x="31101" y="15240"/>
                    <a:pt x="30427" y="16265"/>
                  </a:cubicBezTo>
                  <a:cubicBezTo>
                    <a:pt x="29798" y="17218"/>
                    <a:pt x="29020" y="18029"/>
                    <a:pt x="28079" y="18677"/>
                  </a:cubicBezTo>
                  <a:cubicBezTo>
                    <a:pt x="27671" y="18956"/>
                    <a:pt x="27243" y="19189"/>
                    <a:pt x="26808" y="19397"/>
                  </a:cubicBezTo>
                  <a:lnTo>
                    <a:pt x="26659" y="19475"/>
                  </a:lnTo>
                  <a:cubicBezTo>
                    <a:pt x="26646" y="19481"/>
                    <a:pt x="26646" y="19494"/>
                    <a:pt x="26646" y="19514"/>
                  </a:cubicBezTo>
                  <a:lnTo>
                    <a:pt x="26601" y="19514"/>
                  </a:lnTo>
                  <a:lnTo>
                    <a:pt x="26646" y="19514"/>
                  </a:lnTo>
                  <a:lnTo>
                    <a:pt x="26763" y="19462"/>
                  </a:lnTo>
                  <a:cubicBezTo>
                    <a:pt x="27275" y="19280"/>
                    <a:pt x="27781" y="19066"/>
                    <a:pt x="28248" y="18800"/>
                  </a:cubicBezTo>
                  <a:cubicBezTo>
                    <a:pt x="28955" y="18405"/>
                    <a:pt x="29577" y="17918"/>
                    <a:pt x="30148" y="17341"/>
                  </a:cubicBezTo>
                  <a:cubicBezTo>
                    <a:pt x="31211" y="16252"/>
                    <a:pt x="31957" y="14974"/>
                    <a:pt x="32398" y="13515"/>
                  </a:cubicBezTo>
                  <a:cubicBezTo>
                    <a:pt x="32534" y="13068"/>
                    <a:pt x="32645" y="12614"/>
                    <a:pt x="32729" y="12153"/>
                  </a:cubicBezTo>
                  <a:cubicBezTo>
                    <a:pt x="32820" y="11699"/>
                    <a:pt x="32891" y="11246"/>
                    <a:pt x="32969" y="10792"/>
                  </a:cubicBezTo>
                  <a:cubicBezTo>
                    <a:pt x="33034" y="10383"/>
                    <a:pt x="33098" y="9987"/>
                    <a:pt x="33157" y="9585"/>
                  </a:cubicBezTo>
                  <a:cubicBezTo>
                    <a:pt x="33280" y="8846"/>
                    <a:pt x="33410" y="8113"/>
                    <a:pt x="33578" y="7387"/>
                  </a:cubicBezTo>
                  <a:cubicBezTo>
                    <a:pt x="33766" y="6576"/>
                    <a:pt x="33993" y="5772"/>
                    <a:pt x="34292" y="5001"/>
                  </a:cubicBezTo>
                  <a:cubicBezTo>
                    <a:pt x="34577" y="4274"/>
                    <a:pt x="34921" y="3574"/>
                    <a:pt x="35342" y="2919"/>
                  </a:cubicBezTo>
                  <a:cubicBezTo>
                    <a:pt x="35731" y="2309"/>
                    <a:pt x="36185" y="1745"/>
                    <a:pt x="36711" y="1239"/>
                  </a:cubicBezTo>
                  <a:cubicBezTo>
                    <a:pt x="37028" y="941"/>
                    <a:pt x="37359" y="669"/>
                    <a:pt x="37722" y="422"/>
                  </a:cubicBezTo>
                  <a:cubicBezTo>
                    <a:pt x="37748" y="409"/>
                    <a:pt x="37781" y="390"/>
                    <a:pt x="37806" y="377"/>
                  </a:cubicBezTo>
                  <a:cubicBezTo>
                    <a:pt x="37819" y="364"/>
                    <a:pt x="37852" y="383"/>
                    <a:pt x="37858" y="396"/>
                  </a:cubicBezTo>
                  <a:cubicBezTo>
                    <a:pt x="37858" y="416"/>
                    <a:pt x="37858" y="429"/>
                    <a:pt x="37852" y="448"/>
                  </a:cubicBezTo>
                  <a:cubicBezTo>
                    <a:pt x="37845" y="461"/>
                    <a:pt x="37819" y="481"/>
                    <a:pt x="37806" y="487"/>
                  </a:cubicBezTo>
                  <a:cubicBezTo>
                    <a:pt x="37677" y="578"/>
                    <a:pt x="37547" y="669"/>
                    <a:pt x="37424" y="766"/>
                  </a:cubicBezTo>
                  <a:cubicBezTo>
                    <a:pt x="36840" y="1201"/>
                    <a:pt x="36347" y="1719"/>
                    <a:pt x="35900" y="2297"/>
                  </a:cubicBezTo>
                  <a:cubicBezTo>
                    <a:pt x="35446" y="2887"/>
                    <a:pt x="35070" y="3522"/>
                    <a:pt x="34759" y="4190"/>
                  </a:cubicBezTo>
                  <a:cubicBezTo>
                    <a:pt x="34441" y="4864"/>
                    <a:pt x="34181" y="5565"/>
                    <a:pt x="33967" y="6285"/>
                  </a:cubicBezTo>
                  <a:cubicBezTo>
                    <a:pt x="33799" y="6862"/>
                    <a:pt x="33663" y="7452"/>
                    <a:pt x="33539" y="8042"/>
                  </a:cubicBezTo>
                  <a:cubicBezTo>
                    <a:pt x="33442" y="8522"/>
                    <a:pt x="33351" y="9002"/>
                    <a:pt x="33280" y="9488"/>
                  </a:cubicBezTo>
                  <a:lnTo>
                    <a:pt x="33086" y="10727"/>
                  </a:lnTo>
                  <a:cubicBezTo>
                    <a:pt x="33008" y="11226"/>
                    <a:pt x="32930" y="11725"/>
                    <a:pt x="32826" y="12218"/>
                  </a:cubicBezTo>
                  <a:cubicBezTo>
                    <a:pt x="32703" y="12802"/>
                    <a:pt x="32567" y="13386"/>
                    <a:pt x="32372" y="13950"/>
                  </a:cubicBezTo>
                  <a:cubicBezTo>
                    <a:pt x="31983" y="15046"/>
                    <a:pt x="31425" y="16044"/>
                    <a:pt x="30680" y="16926"/>
                  </a:cubicBezTo>
                  <a:cubicBezTo>
                    <a:pt x="29863" y="17892"/>
                    <a:pt x="28890" y="18651"/>
                    <a:pt x="27742" y="19189"/>
                  </a:cubicBezTo>
                  <a:cubicBezTo>
                    <a:pt x="27411" y="19345"/>
                    <a:pt x="27074" y="19475"/>
                    <a:pt x="26730" y="19591"/>
                  </a:cubicBezTo>
                  <a:cubicBezTo>
                    <a:pt x="26692" y="19611"/>
                    <a:pt x="26653" y="19617"/>
                    <a:pt x="26607" y="19637"/>
                  </a:cubicBezTo>
                  <a:cubicBezTo>
                    <a:pt x="26601" y="19643"/>
                    <a:pt x="26594" y="19656"/>
                    <a:pt x="26588" y="19676"/>
                  </a:cubicBezTo>
                  <a:cubicBezTo>
                    <a:pt x="26568" y="19676"/>
                    <a:pt x="26555" y="19676"/>
                    <a:pt x="26536" y="19669"/>
                  </a:cubicBezTo>
                  <a:cubicBezTo>
                    <a:pt x="26523" y="19669"/>
                    <a:pt x="26510" y="19669"/>
                    <a:pt x="26523" y="19682"/>
                  </a:cubicBezTo>
                  <a:lnTo>
                    <a:pt x="26536" y="19682"/>
                  </a:lnTo>
                  <a:cubicBezTo>
                    <a:pt x="26555" y="19682"/>
                    <a:pt x="26568" y="19676"/>
                    <a:pt x="26588" y="19669"/>
                  </a:cubicBezTo>
                  <a:cubicBezTo>
                    <a:pt x="26860" y="19611"/>
                    <a:pt x="27126" y="19527"/>
                    <a:pt x="27405" y="19442"/>
                  </a:cubicBezTo>
                  <a:cubicBezTo>
                    <a:pt x="29480" y="18800"/>
                    <a:pt x="31004" y="17452"/>
                    <a:pt x="31957" y="16103"/>
                  </a:cubicBezTo>
                  <a:cubicBezTo>
                    <a:pt x="32521" y="15305"/>
                    <a:pt x="32943" y="14449"/>
                    <a:pt x="33235" y="13522"/>
                  </a:cubicBezTo>
                  <a:cubicBezTo>
                    <a:pt x="33377" y="13061"/>
                    <a:pt x="33494" y="12588"/>
                    <a:pt x="33591" y="12121"/>
                  </a:cubicBezTo>
                  <a:cubicBezTo>
                    <a:pt x="33689" y="11635"/>
                    <a:pt x="33773" y="11148"/>
                    <a:pt x="33857" y="10662"/>
                  </a:cubicBezTo>
                  <a:cubicBezTo>
                    <a:pt x="33954" y="10104"/>
                    <a:pt x="34052" y="9534"/>
                    <a:pt x="34149" y="8976"/>
                  </a:cubicBezTo>
                  <a:cubicBezTo>
                    <a:pt x="34279" y="8256"/>
                    <a:pt x="34421" y="7530"/>
                    <a:pt x="34603" y="6816"/>
                  </a:cubicBezTo>
                  <a:cubicBezTo>
                    <a:pt x="34798" y="6038"/>
                    <a:pt x="35037" y="5280"/>
                    <a:pt x="35349" y="4540"/>
                  </a:cubicBezTo>
                  <a:cubicBezTo>
                    <a:pt x="35673" y="3782"/>
                    <a:pt x="36062" y="3049"/>
                    <a:pt x="36542" y="2374"/>
                  </a:cubicBezTo>
                  <a:cubicBezTo>
                    <a:pt x="36957" y="1791"/>
                    <a:pt x="37424" y="1265"/>
                    <a:pt x="37975" y="799"/>
                  </a:cubicBezTo>
                  <a:cubicBezTo>
                    <a:pt x="38209" y="604"/>
                    <a:pt x="38455" y="416"/>
                    <a:pt x="38701" y="247"/>
                  </a:cubicBezTo>
                  <a:cubicBezTo>
                    <a:pt x="38734" y="221"/>
                    <a:pt x="38766" y="202"/>
                    <a:pt x="38805" y="195"/>
                  </a:cubicBezTo>
                  <a:cubicBezTo>
                    <a:pt x="38812" y="195"/>
                    <a:pt x="38831" y="202"/>
                    <a:pt x="38844" y="215"/>
                  </a:cubicBezTo>
                  <a:cubicBezTo>
                    <a:pt x="38851" y="221"/>
                    <a:pt x="38851" y="247"/>
                    <a:pt x="38851" y="260"/>
                  </a:cubicBezTo>
                  <a:cubicBezTo>
                    <a:pt x="38851" y="267"/>
                    <a:pt x="38844" y="280"/>
                    <a:pt x="38831" y="286"/>
                  </a:cubicBezTo>
                  <a:cubicBezTo>
                    <a:pt x="38812" y="299"/>
                    <a:pt x="38779" y="325"/>
                    <a:pt x="38753" y="345"/>
                  </a:cubicBezTo>
                  <a:cubicBezTo>
                    <a:pt x="38072" y="799"/>
                    <a:pt x="37482" y="1356"/>
                    <a:pt x="36963" y="1998"/>
                  </a:cubicBezTo>
                  <a:cubicBezTo>
                    <a:pt x="36464" y="2614"/>
                    <a:pt x="36062" y="3282"/>
                    <a:pt x="35712" y="3996"/>
                  </a:cubicBezTo>
                  <a:cubicBezTo>
                    <a:pt x="35381" y="4689"/>
                    <a:pt x="35122" y="5403"/>
                    <a:pt x="34901" y="6129"/>
                  </a:cubicBezTo>
                  <a:cubicBezTo>
                    <a:pt x="34733" y="6687"/>
                    <a:pt x="34596" y="7264"/>
                    <a:pt x="34473" y="7835"/>
                  </a:cubicBezTo>
                  <a:cubicBezTo>
                    <a:pt x="34350" y="8418"/>
                    <a:pt x="34240" y="9008"/>
                    <a:pt x="34143" y="9592"/>
                  </a:cubicBezTo>
                  <a:cubicBezTo>
                    <a:pt x="34078" y="9981"/>
                    <a:pt x="34013" y="10377"/>
                    <a:pt x="33948" y="10766"/>
                  </a:cubicBezTo>
                  <a:cubicBezTo>
                    <a:pt x="33857" y="11284"/>
                    <a:pt x="33766" y="11803"/>
                    <a:pt x="33656" y="12322"/>
                  </a:cubicBezTo>
                  <a:cubicBezTo>
                    <a:pt x="33514" y="12938"/>
                    <a:pt x="33351" y="13548"/>
                    <a:pt x="33124" y="14138"/>
                  </a:cubicBezTo>
                  <a:cubicBezTo>
                    <a:pt x="32327" y="16232"/>
                    <a:pt x="30803" y="17899"/>
                    <a:pt x="28994" y="18878"/>
                  </a:cubicBezTo>
                  <a:cubicBezTo>
                    <a:pt x="28384" y="19215"/>
                    <a:pt x="27742" y="19462"/>
                    <a:pt x="27081" y="19650"/>
                  </a:cubicBezTo>
                  <a:cubicBezTo>
                    <a:pt x="26899" y="19702"/>
                    <a:pt x="26724" y="19741"/>
                    <a:pt x="26542" y="19786"/>
                  </a:cubicBezTo>
                  <a:cubicBezTo>
                    <a:pt x="26523" y="19799"/>
                    <a:pt x="26510" y="19812"/>
                    <a:pt x="26497" y="19831"/>
                  </a:cubicBezTo>
                  <a:cubicBezTo>
                    <a:pt x="26465" y="19818"/>
                    <a:pt x="26432" y="19812"/>
                    <a:pt x="26400" y="19838"/>
                  </a:cubicBezTo>
                  <a:cubicBezTo>
                    <a:pt x="26439" y="19844"/>
                    <a:pt x="26471" y="19831"/>
                    <a:pt x="26497" y="19831"/>
                  </a:cubicBezTo>
                  <a:cubicBezTo>
                    <a:pt x="26847" y="19780"/>
                    <a:pt x="27191" y="19715"/>
                    <a:pt x="27535" y="19624"/>
                  </a:cubicBezTo>
                  <a:cubicBezTo>
                    <a:pt x="28618" y="19358"/>
                    <a:pt x="29623" y="18911"/>
                    <a:pt x="30550" y="18275"/>
                  </a:cubicBezTo>
                  <a:cubicBezTo>
                    <a:pt x="31879" y="17348"/>
                    <a:pt x="32885" y="16148"/>
                    <a:pt x="33591" y="14695"/>
                  </a:cubicBezTo>
                  <a:cubicBezTo>
                    <a:pt x="33903" y="14047"/>
                    <a:pt x="34143" y="13379"/>
                    <a:pt x="34311" y="12672"/>
                  </a:cubicBezTo>
                  <a:cubicBezTo>
                    <a:pt x="34441" y="12153"/>
                    <a:pt x="34545" y="11628"/>
                    <a:pt x="34642" y="11090"/>
                  </a:cubicBezTo>
                  <a:cubicBezTo>
                    <a:pt x="34713" y="10655"/>
                    <a:pt x="34798" y="10214"/>
                    <a:pt x="34869" y="9780"/>
                  </a:cubicBezTo>
                  <a:cubicBezTo>
                    <a:pt x="35018" y="8950"/>
                    <a:pt x="35161" y="8133"/>
                    <a:pt x="35355" y="7316"/>
                  </a:cubicBezTo>
                  <a:cubicBezTo>
                    <a:pt x="35543" y="6525"/>
                    <a:pt x="35764" y="5746"/>
                    <a:pt x="36036" y="4988"/>
                  </a:cubicBezTo>
                  <a:cubicBezTo>
                    <a:pt x="36328" y="4210"/>
                    <a:pt x="36685" y="3457"/>
                    <a:pt x="37126" y="2750"/>
                  </a:cubicBezTo>
                  <a:cubicBezTo>
                    <a:pt x="37404" y="2303"/>
                    <a:pt x="37716" y="1875"/>
                    <a:pt x="38066" y="1479"/>
                  </a:cubicBezTo>
                  <a:cubicBezTo>
                    <a:pt x="38539" y="935"/>
                    <a:pt x="39084" y="455"/>
                    <a:pt x="39694" y="59"/>
                  </a:cubicBezTo>
                  <a:cubicBezTo>
                    <a:pt x="39719" y="40"/>
                    <a:pt x="39739" y="33"/>
                    <a:pt x="39752" y="1"/>
                  </a:cubicBezTo>
                  <a:lnTo>
                    <a:pt x="39784" y="1"/>
                  </a:lnTo>
                  <a:cubicBezTo>
                    <a:pt x="39784" y="20"/>
                    <a:pt x="39797" y="27"/>
                    <a:pt x="39817" y="33"/>
                  </a:cubicBezTo>
                  <a:lnTo>
                    <a:pt x="39817" y="98"/>
                  </a:lnTo>
                  <a:cubicBezTo>
                    <a:pt x="39544" y="267"/>
                    <a:pt x="39298" y="455"/>
                    <a:pt x="39052" y="649"/>
                  </a:cubicBezTo>
                  <a:cubicBezTo>
                    <a:pt x="38494" y="1110"/>
                    <a:pt x="38007" y="1648"/>
                    <a:pt x="37579" y="2232"/>
                  </a:cubicBezTo>
                  <a:cubicBezTo>
                    <a:pt x="37145" y="2828"/>
                    <a:pt x="36788" y="3470"/>
                    <a:pt x="36490" y="4138"/>
                  </a:cubicBezTo>
                  <a:cubicBezTo>
                    <a:pt x="36192" y="4806"/>
                    <a:pt x="35945" y="5500"/>
                    <a:pt x="35744" y="6200"/>
                  </a:cubicBezTo>
                  <a:cubicBezTo>
                    <a:pt x="35556" y="6836"/>
                    <a:pt x="35414" y="7478"/>
                    <a:pt x="35284" y="8113"/>
                  </a:cubicBezTo>
                  <a:cubicBezTo>
                    <a:pt x="35180" y="8645"/>
                    <a:pt x="35083" y="9170"/>
                    <a:pt x="34992" y="9702"/>
                  </a:cubicBezTo>
                  <a:cubicBezTo>
                    <a:pt x="34895" y="10247"/>
                    <a:pt x="34798" y="10798"/>
                    <a:pt x="34700" y="11343"/>
                  </a:cubicBezTo>
                  <a:cubicBezTo>
                    <a:pt x="34596" y="11920"/>
                    <a:pt x="34473" y="12491"/>
                    <a:pt x="34311" y="13061"/>
                  </a:cubicBezTo>
                  <a:cubicBezTo>
                    <a:pt x="34149" y="13638"/>
                    <a:pt x="33954" y="14190"/>
                    <a:pt x="33702" y="14728"/>
                  </a:cubicBezTo>
                  <a:cubicBezTo>
                    <a:pt x="33319" y="15538"/>
                    <a:pt x="32826" y="16271"/>
                    <a:pt x="32230" y="16926"/>
                  </a:cubicBezTo>
                  <a:cubicBezTo>
                    <a:pt x="31341" y="17899"/>
                    <a:pt x="30297" y="18664"/>
                    <a:pt x="29091" y="19196"/>
                  </a:cubicBezTo>
                  <a:cubicBezTo>
                    <a:pt x="28637" y="19397"/>
                    <a:pt x="28164" y="19553"/>
                    <a:pt x="27690" y="19669"/>
                  </a:cubicBezTo>
                  <a:cubicBezTo>
                    <a:pt x="27282" y="19767"/>
                    <a:pt x="26867" y="19844"/>
                    <a:pt x="26458" y="19903"/>
                  </a:cubicBezTo>
                  <a:cubicBezTo>
                    <a:pt x="26393" y="19909"/>
                    <a:pt x="26328" y="19929"/>
                    <a:pt x="26270" y="19935"/>
                  </a:cubicBezTo>
                  <a:cubicBezTo>
                    <a:pt x="26231" y="19974"/>
                    <a:pt x="26212" y="20032"/>
                    <a:pt x="26186" y="20078"/>
                  </a:cubicBezTo>
                  <a:cubicBezTo>
                    <a:pt x="25913" y="20707"/>
                    <a:pt x="25583" y="21297"/>
                    <a:pt x="25174" y="21848"/>
                  </a:cubicBezTo>
                  <a:cubicBezTo>
                    <a:pt x="24292" y="23074"/>
                    <a:pt x="23190" y="24047"/>
                    <a:pt x="21841" y="24740"/>
                  </a:cubicBezTo>
                  <a:cubicBezTo>
                    <a:pt x="21270" y="25039"/>
                    <a:pt x="20667" y="25279"/>
                    <a:pt x="20051" y="25480"/>
                  </a:cubicBezTo>
                  <a:cubicBezTo>
                    <a:pt x="19571" y="25635"/>
                    <a:pt x="19098" y="25752"/>
                    <a:pt x="18599" y="25869"/>
                  </a:cubicBezTo>
                  <a:lnTo>
                    <a:pt x="18430" y="25914"/>
                  </a:lnTo>
                  <a:cubicBezTo>
                    <a:pt x="18339" y="25940"/>
                    <a:pt x="18255" y="25973"/>
                    <a:pt x="18171" y="26005"/>
                  </a:cubicBezTo>
                  <a:cubicBezTo>
                    <a:pt x="17918" y="26089"/>
                    <a:pt x="17671" y="26187"/>
                    <a:pt x="17425" y="26290"/>
                  </a:cubicBezTo>
                  <a:cubicBezTo>
                    <a:pt x="17191" y="26394"/>
                    <a:pt x="16958" y="26517"/>
                    <a:pt x="16731" y="26647"/>
                  </a:cubicBezTo>
                  <a:cubicBezTo>
                    <a:pt x="16484" y="26783"/>
                    <a:pt x="16251" y="26939"/>
                    <a:pt x="16024" y="27114"/>
                  </a:cubicBezTo>
                  <a:cubicBezTo>
                    <a:pt x="15700" y="27367"/>
                    <a:pt x="15700" y="27360"/>
                    <a:pt x="15402" y="27659"/>
                  </a:cubicBezTo>
                  <a:cubicBezTo>
                    <a:pt x="14980" y="28080"/>
                    <a:pt x="15110" y="27937"/>
                    <a:pt x="14727" y="28411"/>
                  </a:cubicBezTo>
                  <a:cubicBezTo>
                    <a:pt x="14546" y="28638"/>
                    <a:pt x="14383" y="28884"/>
                    <a:pt x="14247" y="29137"/>
                  </a:cubicBezTo>
                  <a:cubicBezTo>
                    <a:pt x="13865" y="29825"/>
                    <a:pt x="13929" y="29688"/>
                    <a:pt x="13638" y="30389"/>
                  </a:cubicBezTo>
                  <a:cubicBezTo>
                    <a:pt x="13488" y="30771"/>
                    <a:pt x="13365" y="31160"/>
                    <a:pt x="13262" y="31549"/>
                  </a:cubicBezTo>
                  <a:cubicBezTo>
                    <a:pt x="13203" y="31751"/>
                    <a:pt x="13145" y="31945"/>
                    <a:pt x="13106" y="32153"/>
                  </a:cubicBezTo>
                  <a:cubicBezTo>
                    <a:pt x="13054" y="32412"/>
                    <a:pt x="13009" y="32678"/>
                    <a:pt x="12970" y="32937"/>
                  </a:cubicBezTo>
                  <a:lnTo>
                    <a:pt x="12846" y="33689"/>
                  </a:lnTo>
                  <a:cubicBezTo>
                    <a:pt x="12808" y="33942"/>
                    <a:pt x="12775" y="34195"/>
                    <a:pt x="12730" y="34455"/>
                  </a:cubicBezTo>
                  <a:cubicBezTo>
                    <a:pt x="12691" y="34721"/>
                    <a:pt x="12652" y="34986"/>
                    <a:pt x="12620" y="35265"/>
                  </a:cubicBezTo>
                  <a:cubicBezTo>
                    <a:pt x="12594" y="35447"/>
                    <a:pt x="12568" y="35628"/>
                    <a:pt x="12548" y="35816"/>
                  </a:cubicBezTo>
                  <a:cubicBezTo>
                    <a:pt x="12522" y="35998"/>
                    <a:pt x="12496" y="36193"/>
                    <a:pt x="12464" y="36381"/>
                  </a:cubicBezTo>
                  <a:lnTo>
                    <a:pt x="12341" y="37185"/>
                  </a:lnTo>
                  <a:cubicBezTo>
                    <a:pt x="12308" y="37412"/>
                    <a:pt x="12269" y="37645"/>
                    <a:pt x="12230" y="37872"/>
                  </a:cubicBezTo>
                  <a:cubicBezTo>
                    <a:pt x="12179" y="38157"/>
                    <a:pt x="12133" y="38443"/>
                    <a:pt x="12075" y="38722"/>
                  </a:cubicBezTo>
                  <a:cubicBezTo>
                    <a:pt x="11874" y="39805"/>
                    <a:pt x="11621" y="40855"/>
                    <a:pt x="11264" y="41893"/>
                  </a:cubicBezTo>
                  <a:cubicBezTo>
                    <a:pt x="10946" y="42827"/>
                    <a:pt x="10551" y="43715"/>
                    <a:pt x="10052" y="44558"/>
                  </a:cubicBezTo>
                  <a:cubicBezTo>
                    <a:pt x="9611" y="45304"/>
                    <a:pt x="9111" y="45998"/>
                    <a:pt x="8515" y="46627"/>
                  </a:cubicBezTo>
                  <a:cubicBezTo>
                    <a:pt x="7918" y="47269"/>
                    <a:pt x="7250" y="47820"/>
                    <a:pt x="6498" y="48267"/>
                  </a:cubicBezTo>
                  <a:cubicBezTo>
                    <a:pt x="5901" y="48624"/>
                    <a:pt x="5266" y="48903"/>
                    <a:pt x="4585" y="49084"/>
                  </a:cubicBezTo>
                  <a:cubicBezTo>
                    <a:pt x="4261" y="49175"/>
                    <a:pt x="3936" y="49240"/>
                    <a:pt x="3612" y="49272"/>
                  </a:cubicBezTo>
                  <a:cubicBezTo>
                    <a:pt x="3541" y="49279"/>
                    <a:pt x="3457" y="49285"/>
                    <a:pt x="3385" y="49305"/>
                  </a:cubicBezTo>
                  <a:cubicBezTo>
                    <a:pt x="3372" y="49305"/>
                    <a:pt x="3346" y="49318"/>
                    <a:pt x="3327" y="49324"/>
                  </a:cubicBezTo>
                  <a:cubicBezTo>
                    <a:pt x="2964" y="49499"/>
                    <a:pt x="2724" y="49499"/>
                    <a:pt x="2490" y="49499"/>
                  </a:cubicBezTo>
                  <a:close/>
                  <a:moveTo>
                    <a:pt x="25005" y="20383"/>
                  </a:moveTo>
                  <a:cubicBezTo>
                    <a:pt x="25005" y="20376"/>
                    <a:pt x="25012" y="20376"/>
                    <a:pt x="25012" y="20383"/>
                  </a:cubicBezTo>
                  <a:cubicBezTo>
                    <a:pt x="25012" y="20383"/>
                    <a:pt x="25005" y="20389"/>
                    <a:pt x="25005" y="20383"/>
                  </a:cubicBezTo>
                  <a:cubicBezTo>
                    <a:pt x="24993" y="20396"/>
                    <a:pt x="24993" y="20422"/>
                    <a:pt x="24980" y="20447"/>
                  </a:cubicBezTo>
                  <a:cubicBezTo>
                    <a:pt x="24947" y="20428"/>
                    <a:pt x="24915" y="20441"/>
                    <a:pt x="24882" y="20428"/>
                  </a:cubicBezTo>
                  <a:cubicBezTo>
                    <a:pt x="24876" y="20460"/>
                    <a:pt x="24850" y="20473"/>
                    <a:pt x="24837" y="20486"/>
                  </a:cubicBezTo>
                  <a:cubicBezTo>
                    <a:pt x="24584" y="20642"/>
                    <a:pt x="24338" y="20798"/>
                    <a:pt x="24091" y="20947"/>
                  </a:cubicBezTo>
                  <a:cubicBezTo>
                    <a:pt x="23105" y="21550"/>
                    <a:pt x="22159" y="22192"/>
                    <a:pt x="21244" y="22879"/>
                  </a:cubicBezTo>
                  <a:cubicBezTo>
                    <a:pt x="20563" y="23379"/>
                    <a:pt x="19889" y="23897"/>
                    <a:pt x="19228" y="24429"/>
                  </a:cubicBezTo>
                  <a:cubicBezTo>
                    <a:pt x="18566" y="24948"/>
                    <a:pt x="17911" y="25467"/>
                    <a:pt x="17282" y="26005"/>
                  </a:cubicBezTo>
                  <a:cubicBezTo>
                    <a:pt x="17224" y="26057"/>
                    <a:pt x="17172" y="26096"/>
                    <a:pt x="17120" y="26148"/>
                  </a:cubicBezTo>
                  <a:cubicBezTo>
                    <a:pt x="17107" y="26154"/>
                    <a:pt x="17101" y="26167"/>
                    <a:pt x="17094" y="26187"/>
                  </a:cubicBezTo>
                  <a:cubicBezTo>
                    <a:pt x="17107" y="26187"/>
                    <a:pt x="17126" y="26193"/>
                    <a:pt x="17146" y="26187"/>
                  </a:cubicBezTo>
                  <a:cubicBezTo>
                    <a:pt x="17211" y="26180"/>
                    <a:pt x="17263" y="26148"/>
                    <a:pt x="17321" y="26102"/>
                  </a:cubicBezTo>
                  <a:cubicBezTo>
                    <a:pt x="17723" y="25804"/>
                    <a:pt x="18138" y="25512"/>
                    <a:pt x="18553" y="25220"/>
                  </a:cubicBezTo>
                  <a:cubicBezTo>
                    <a:pt x="19487" y="24546"/>
                    <a:pt x="20414" y="23878"/>
                    <a:pt x="21342" y="23178"/>
                  </a:cubicBezTo>
                  <a:cubicBezTo>
                    <a:pt x="22152" y="22568"/>
                    <a:pt x="22963" y="21952"/>
                    <a:pt x="23773" y="21349"/>
                  </a:cubicBezTo>
                  <a:cubicBezTo>
                    <a:pt x="24104" y="21096"/>
                    <a:pt x="24435" y="20843"/>
                    <a:pt x="24779" y="20590"/>
                  </a:cubicBezTo>
                  <a:cubicBezTo>
                    <a:pt x="24824" y="20558"/>
                    <a:pt x="24876" y="20525"/>
                    <a:pt x="24915" y="20480"/>
                  </a:cubicBezTo>
                  <a:cubicBezTo>
                    <a:pt x="24908" y="20460"/>
                    <a:pt x="24908" y="20447"/>
                    <a:pt x="24902" y="20428"/>
                  </a:cubicBezTo>
                  <a:cubicBezTo>
                    <a:pt x="24934" y="20460"/>
                    <a:pt x="24967" y="20447"/>
                    <a:pt x="24999" y="20447"/>
                  </a:cubicBezTo>
                  <a:cubicBezTo>
                    <a:pt x="24993" y="20422"/>
                    <a:pt x="24999" y="20409"/>
                    <a:pt x="25005" y="20383"/>
                  </a:cubicBezTo>
                  <a:close/>
                  <a:moveTo>
                    <a:pt x="25297" y="20324"/>
                  </a:moveTo>
                  <a:cubicBezTo>
                    <a:pt x="25323" y="20318"/>
                    <a:pt x="25323" y="20298"/>
                    <a:pt x="25330" y="20285"/>
                  </a:cubicBezTo>
                  <a:lnTo>
                    <a:pt x="25336" y="20285"/>
                  </a:lnTo>
                  <a:lnTo>
                    <a:pt x="25330" y="20292"/>
                  </a:lnTo>
                  <a:cubicBezTo>
                    <a:pt x="25317" y="20298"/>
                    <a:pt x="25297" y="20311"/>
                    <a:pt x="25297" y="20324"/>
                  </a:cubicBezTo>
                  <a:cubicBezTo>
                    <a:pt x="25271" y="20344"/>
                    <a:pt x="25271" y="20344"/>
                    <a:pt x="25271" y="20376"/>
                  </a:cubicBezTo>
                  <a:cubicBezTo>
                    <a:pt x="25265" y="20376"/>
                    <a:pt x="25252" y="20363"/>
                    <a:pt x="25239" y="20363"/>
                  </a:cubicBezTo>
                  <a:cubicBezTo>
                    <a:pt x="25207" y="20383"/>
                    <a:pt x="25174" y="20409"/>
                    <a:pt x="25142" y="20428"/>
                  </a:cubicBezTo>
                  <a:cubicBezTo>
                    <a:pt x="24876" y="20642"/>
                    <a:pt x="24603" y="20850"/>
                    <a:pt x="24331" y="21057"/>
                  </a:cubicBezTo>
                  <a:cubicBezTo>
                    <a:pt x="23845" y="21427"/>
                    <a:pt x="23352" y="21790"/>
                    <a:pt x="22859" y="22159"/>
                  </a:cubicBezTo>
                  <a:cubicBezTo>
                    <a:pt x="22120" y="22711"/>
                    <a:pt x="21393" y="23275"/>
                    <a:pt x="20648" y="23826"/>
                  </a:cubicBezTo>
                  <a:cubicBezTo>
                    <a:pt x="19643" y="24578"/>
                    <a:pt x="18611" y="25305"/>
                    <a:pt x="17580" y="26037"/>
                  </a:cubicBezTo>
                  <a:cubicBezTo>
                    <a:pt x="17554" y="26057"/>
                    <a:pt x="17522" y="26070"/>
                    <a:pt x="17503" y="26089"/>
                  </a:cubicBezTo>
                  <a:lnTo>
                    <a:pt x="17509" y="26096"/>
                  </a:lnTo>
                  <a:lnTo>
                    <a:pt x="17503" y="26089"/>
                  </a:lnTo>
                  <a:cubicBezTo>
                    <a:pt x="17535" y="26122"/>
                    <a:pt x="17574" y="26122"/>
                    <a:pt x="17606" y="26102"/>
                  </a:cubicBezTo>
                  <a:cubicBezTo>
                    <a:pt x="17645" y="26089"/>
                    <a:pt x="17678" y="26063"/>
                    <a:pt x="17717" y="26037"/>
                  </a:cubicBezTo>
                  <a:cubicBezTo>
                    <a:pt x="17969" y="25888"/>
                    <a:pt x="18222" y="25739"/>
                    <a:pt x="18475" y="25583"/>
                  </a:cubicBezTo>
                  <a:cubicBezTo>
                    <a:pt x="19357" y="25045"/>
                    <a:pt x="20233" y="24481"/>
                    <a:pt x="21076" y="23878"/>
                  </a:cubicBezTo>
                  <a:cubicBezTo>
                    <a:pt x="22029" y="23184"/>
                    <a:pt x="22950" y="22458"/>
                    <a:pt x="23838" y="21693"/>
                  </a:cubicBezTo>
                  <a:cubicBezTo>
                    <a:pt x="24279" y="21323"/>
                    <a:pt x="24707" y="20934"/>
                    <a:pt x="25109" y="20525"/>
                  </a:cubicBezTo>
                  <a:cubicBezTo>
                    <a:pt x="25161" y="20480"/>
                    <a:pt x="25207" y="20422"/>
                    <a:pt x="25258" y="20376"/>
                  </a:cubicBezTo>
                  <a:cubicBezTo>
                    <a:pt x="25284" y="20357"/>
                    <a:pt x="25297" y="20344"/>
                    <a:pt x="25297" y="20324"/>
                  </a:cubicBezTo>
                  <a:close/>
                  <a:moveTo>
                    <a:pt x="15175" y="27652"/>
                  </a:moveTo>
                  <a:cubicBezTo>
                    <a:pt x="15188" y="27659"/>
                    <a:pt x="15188" y="27659"/>
                    <a:pt x="15188" y="27652"/>
                  </a:cubicBezTo>
                  <a:lnTo>
                    <a:pt x="15175" y="27652"/>
                  </a:lnTo>
                  <a:cubicBezTo>
                    <a:pt x="15168" y="27659"/>
                    <a:pt x="15175" y="27652"/>
                    <a:pt x="15175" y="27652"/>
                  </a:cubicBezTo>
                  <a:close/>
                  <a:moveTo>
                    <a:pt x="26588" y="19280"/>
                  </a:moveTo>
                  <a:cubicBezTo>
                    <a:pt x="26588" y="19280"/>
                    <a:pt x="26588" y="19267"/>
                    <a:pt x="26594" y="19267"/>
                  </a:cubicBezTo>
                  <a:cubicBezTo>
                    <a:pt x="26594" y="19267"/>
                    <a:pt x="26601" y="19267"/>
                    <a:pt x="26601" y="19280"/>
                  </a:cubicBezTo>
                  <a:cubicBezTo>
                    <a:pt x="26601" y="19280"/>
                    <a:pt x="26614" y="19287"/>
                    <a:pt x="26601" y="19293"/>
                  </a:cubicBezTo>
                  <a:cubicBezTo>
                    <a:pt x="26601" y="19293"/>
                    <a:pt x="26594" y="19293"/>
                    <a:pt x="26588" y="19280"/>
                  </a:cubicBezTo>
                  <a:cubicBezTo>
                    <a:pt x="26594" y="19280"/>
                    <a:pt x="26601" y="19280"/>
                    <a:pt x="26594" y="19287"/>
                  </a:cubicBezTo>
                  <a:cubicBezTo>
                    <a:pt x="26588" y="19287"/>
                    <a:pt x="26588" y="19280"/>
                    <a:pt x="26588" y="19280"/>
                  </a:cubicBezTo>
                  <a:close/>
                  <a:moveTo>
                    <a:pt x="15823" y="27101"/>
                  </a:moveTo>
                  <a:cubicBezTo>
                    <a:pt x="15829" y="27094"/>
                    <a:pt x="15836" y="27101"/>
                    <a:pt x="15829" y="27107"/>
                  </a:cubicBezTo>
                  <a:cubicBezTo>
                    <a:pt x="15829" y="27107"/>
                    <a:pt x="15823" y="27107"/>
                    <a:pt x="15823" y="27101"/>
                  </a:cubicBezTo>
                  <a:cubicBezTo>
                    <a:pt x="15829" y="27101"/>
                    <a:pt x="15829" y="27107"/>
                    <a:pt x="15823" y="27107"/>
                  </a:cubicBezTo>
                  <a:close/>
                  <a:moveTo>
                    <a:pt x="24616" y="20506"/>
                  </a:moveTo>
                  <a:cubicBezTo>
                    <a:pt x="24584" y="20486"/>
                    <a:pt x="24558" y="20480"/>
                    <a:pt x="24539" y="20512"/>
                  </a:cubicBezTo>
                  <a:lnTo>
                    <a:pt x="24415" y="20558"/>
                  </a:lnTo>
                  <a:cubicBezTo>
                    <a:pt x="24253" y="20642"/>
                    <a:pt x="24078" y="20720"/>
                    <a:pt x="23916" y="20804"/>
                  </a:cubicBezTo>
                  <a:cubicBezTo>
                    <a:pt x="22814" y="21349"/>
                    <a:pt x="21770" y="21978"/>
                    <a:pt x="20784" y="22698"/>
                  </a:cubicBezTo>
                  <a:cubicBezTo>
                    <a:pt x="20187" y="23132"/>
                    <a:pt x="19604" y="23586"/>
                    <a:pt x="19046" y="24053"/>
                  </a:cubicBezTo>
                  <a:cubicBezTo>
                    <a:pt x="18287" y="24676"/>
                    <a:pt x="17554" y="25337"/>
                    <a:pt x="16854" y="26031"/>
                  </a:cubicBezTo>
                  <a:lnTo>
                    <a:pt x="16666" y="26219"/>
                  </a:lnTo>
                  <a:cubicBezTo>
                    <a:pt x="16660" y="26225"/>
                    <a:pt x="16660" y="26232"/>
                    <a:pt x="16660" y="26251"/>
                  </a:cubicBezTo>
                  <a:cubicBezTo>
                    <a:pt x="16660" y="26258"/>
                    <a:pt x="16673" y="26264"/>
                    <a:pt x="16679" y="26264"/>
                  </a:cubicBezTo>
                  <a:cubicBezTo>
                    <a:pt x="16763" y="26264"/>
                    <a:pt x="16841" y="26238"/>
                    <a:pt x="16899" y="26174"/>
                  </a:cubicBezTo>
                  <a:cubicBezTo>
                    <a:pt x="16912" y="26161"/>
                    <a:pt x="16938" y="26148"/>
                    <a:pt x="16964" y="26122"/>
                  </a:cubicBezTo>
                  <a:cubicBezTo>
                    <a:pt x="17340" y="25804"/>
                    <a:pt x="17710" y="25486"/>
                    <a:pt x="18093" y="25181"/>
                  </a:cubicBezTo>
                  <a:cubicBezTo>
                    <a:pt x="19033" y="24403"/>
                    <a:pt x="19993" y="23664"/>
                    <a:pt x="20978" y="22931"/>
                  </a:cubicBezTo>
                  <a:cubicBezTo>
                    <a:pt x="21964" y="22198"/>
                    <a:pt x="22989" y="21498"/>
                    <a:pt x="24033" y="20850"/>
                  </a:cubicBezTo>
                  <a:lnTo>
                    <a:pt x="24422" y="20610"/>
                  </a:lnTo>
                  <a:cubicBezTo>
                    <a:pt x="24461" y="20584"/>
                    <a:pt x="24493" y="20558"/>
                    <a:pt x="24526" y="20538"/>
                  </a:cubicBezTo>
                  <a:cubicBezTo>
                    <a:pt x="24539" y="20538"/>
                    <a:pt x="24526" y="20519"/>
                    <a:pt x="24526" y="20506"/>
                  </a:cubicBezTo>
                  <a:cubicBezTo>
                    <a:pt x="24571" y="20525"/>
                    <a:pt x="24590" y="20506"/>
                    <a:pt x="24616" y="20506"/>
                  </a:cubicBezTo>
                  <a:cubicBezTo>
                    <a:pt x="24610" y="20493"/>
                    <a:pt x="24623" y="20512"/>
                    <a:pt x="24616" y="20506"/>
                  </a:cubicBezTo>
                  <a:close/>
                  <a:moveTo>
                    <a:pt x="14565" y="28359"/>
                  </a:moveTo>
                  <a:cubicBezTo>
                    <a:pt x="14558" y="28359"/>
                    <a:pt x="14552" y="28365"/>
                    <a:pt x="14539" y="28365"/>
                  </a:cubicBezTo>
                  <a:lnTo>
                    <a:pt x="14539" y="28372"/>
                  </a:lnTo>
                  <a:cubicBezTo>
                    <a:pt x="14558" y="28385"/>
                    <a:pt x="14558" y="28365"/>
                    <a:pt x="14565" y="28359"/>
                  </a:cubicBezTo>
                  <a:lnTo>
                    <a:pt x="14565" y="28339"/>
                  </a:lnTo>
                  <a:close/>
                  <a:moveTo>
                    <a:pt x="24130" y="20538"/>
                  </a:moveTo>
                  <a:cubicBezTo>
                    <a:pt x="24124" y="20545"/>
                    <a:pt x="24104" y="20551"/>
                    <a:pt x="24098" y="20564"/>
                  </a:cubicBezTo>
                  <a:cubicBezTo>
                    <a:pt x="24091" y="20577"/>
                    <a:pt x="24091" y="20584"/>
                    <a:pt x="24091" y="20590"/>
                  </a:cubicBezTo>
                  <a:cubicBezTo>
                    <a:pt x="24059" y="20584"/>
                    <a:pt x="24026" y="20590"/>
                    <a:pt x="23994" y="20610"/>
                  </a:cubicBezTo>
                  <a:cubicBezTo>
                    <a:pt x="23838" y="20661"/>
                    <a:pt x="23696" y="20726"/>
                    <a:pt x="23540" y="20785"/>
                  </a:cubicBezTo>
                  <a:cubicBezTo>
                    <a:pt x="22392" y="21239"/>
                    <a:pt x="21316" y="21829"/>
                    <a:pt x="20317" y="22555"/>
                  </a:cubicBezTo>
                  <a:cubicBezTo>
                    <a:pt x="19753" y="22957"/>
                    <a:pt x="19208" y="23392"/>
                    <a:pt x="18683" y="23839"/>
                  </a:cubicBezTo>
                  <a:cubicBezTo>
                    <a:pt x="17859" y="24552"/>
                    <a:pt x="17075" y="25324"/>
                    <a:pt x="16368" y="26154"/>
                  </a:cubicBezTo>
                  <a:cubicBezTo>
                    <a:pt x="16335" y="26193"/>
                    <a:pt x="16290" y="26232"/>
                    <a:pt x="16257" y="26271"/>
                  </a:cubicBezTo>
                  <a:cubicBezTo>
                    <a:pt x="16251" y="26284"/>
                    <a:pt x="16251" y="26303"/>
                    <a:pt x="16245" y="26316"/>
                  </a:cubicBezTo>
                  <a:cubicBezTo>
                    <a:pt x="16400" y="26323"/>
                    <a:pt x="16433" y="26316"/>
                    <a:pt x="16517" y="26219"/>
                  </a:cubicBezTo>
                  <a:lnTo>
                    <a:pt x="16627" y="26109"/>
                  </a:lnTo>
                  <a:cubicBezTo>
                    <a:pt x="17639" y="25091"/>
                    <a:pt x="18715" y="24144"/>
                    <a:pt x="19850" y="23268"/>
                  </a:cubicBezTo>
                  <a:cubicBezTo>
                    <a:pt x="20440" y="22814"/>
                    <a:pt x="21043" y="22373"/>
                    <a:pt x="21666" y="21971"/>
                  </a:cubicBezTo>
                  <a:cubicBezTo>
                    <a:pt x="22379" y="21505"/>
                    <a:pt x="23112" y="21083"/>
                    <a:pt x="23871" y="20713"/>
                  </a:cubicBezTo>
                  <a:cubicBezTo>
                    <a:pt x="23935" y="20681"/>
                    <a:pt x="24007" y="20642"/>
                    <a:pt x="24072" y="20610"/>
                  </a:cubicBezTo>
                  <a:cubicBezTo>
                    <a:pt x="24085" y="20610"/>
                    <a:pt x="24085" y="20590"/>
                    <a:pt x="24085" y="20584"/>
                  </a:cubicBezTo>
                  <a:cubicBezTo>
                    <a:pt x="24137" y="20584"/>
                    <a:pt x="24137" y="20584"/>
                    <a:pt x="24130" y="20538"/>
                  </a:cubicBezTo>
                  <a:cubicBezTo>
                    <a:pt x="24137" y="20545"/>
                    <a:pt x="24149" y="20545"/>
                    <a:pt x="24162" y="20545"/>
                  </a:cubicBezTo>
                  <a:cubicBezTo>
                    <a:pt x="24175" y="20551"/>
                    <a:pt x="24188" y="20545"/>
                    <a:pt x="24175" y="20538"/>
                  </a:cubicBezTo>
                  <a:lnTo>
                    <a:pt x="24162" y="20538"/>
                  </a:lnTo>
                  <a:close/>
                  <a:moveTo>
                    <a:pt x="23773" y="20545"/>
                  </a:moveTo>
                  <a:cubicBezTo>
                    <a:pt x="23760" y="20551"/>
                    <a:pt x="23741" y="20551"/>
                    <a:pt x="23734" y="20558"/>
                  </a:cubicBezTo>
                  <a:cubicBezTo>
                    <a:pt x="23715" y="20571"/>
                    <a:pt x="23709" y="20577"/>
                    <a:pt x="23696" y="20584"/>
                  </a:cubicBezTo>
                  <a:cubicBezTo>
                    <a:pt x="23650" y="20590"/>
                    <a:pt x="23618" y="20590"/>
                    <a:pt x="23579" y="20610"/>
                  </a:cubicBezTo>
                  <a:cubicBezTo>
                    <a:pt x="23358" y="20681"/>
                    <a:pt x="23144" y="20746"/>
                    <a:pt x="22930" y="20817"/>
                  </a:cubicBezTo>
                  <a:cubicBezTo>
                    <a:pt x="22373" y="21012"/>
                    <a:pt x="21821" y="21239"/>
                    <a:pt x="21303" y="21517"/>
                  </a:cubicBezTo>
                  <a:cubicBezTo>
                    <a:pt x="20570" y="21900"/>
                    <a:pt x="19882" y="22354"/>
                    <a:pt x="19234" y="22853"/>
                  </a:cubicBezTo>
                  <a:cubicBezTo>
                    <a:pt x="17969" y="23846"/>
                    <a:pt x="16854" y="24987"/>
                    <a:pt x="15888" y="26264"/>
                  </a:cubicBezTo>
                  <a:cubicBezTo>
                    <a:pt x="15862" y="26297"/>
                    <a:pt x="15849" y="26329"/>
                    <a:pt x="15823" y="26362"/>
                  </a:cubicBezTo>
                  <a:cubicBezTo>
                    <a:pt x="15817" y="26375"/>
                    <a:pt x="15823" y="26381"/>
                    <a:pt x="15823" y="26394"/>
                  </a:cubicBezTo>
                  <a:cubicBezTo>
                    <a:pt x="15862" y="26407"/>
                    <a:pt x="15907" y="26394"/>
                    <a:pt x="15953" y="26388"/>
                  </a:cubicBezTo>
                  <a:cubicBezTo>
                    <a:pt x="16018" y="26381"/>
                    <a:pt x="16056" y="26349"/>
                    <a:pt x="16102" y="26297"/>
                  </a:cubicBezTo>
                  <a:cubicBezTo>
                    <a:pt x="16277" y="26096"/>
                    <a:pt x="16446" y="25901"/>
                    <a:pt x="16614" y="25707"/>
                  </a:cubicBezTo>
                  <a:cubicBezTo>
                    <a:pt x="17658" y="24559"/>
                    <a:pt x="18806" y="23521"/>
                    <a:pt x="20064" y="22600"/>
                  </a:cubicBezTo>
                  <a:cubicBezTo>
                    <a:pt x="21147" y="21816"/>
                    <a:pt x="22308" y="21154"/>
                    <a:pt x="23553" y="20655"/>
                  </a:cubicBezTo>
                  <a:lnTo>
                    <a:pt x="23676" y="20610"/>
                  </a:lnTo>
                  <a:cubicBezTo>
                    <a:pt x="23683" y="20610"/>
                    <a:pt x="23683" y="20590"/>
                    <a:pt x="23683" y="20584"/>
                  </a:cubicBezTo>
                  <a:cubicBezTo>
                    <a:pt x="23747" y="20584"/>
                    <a:pt x="23747" y="20584"/>
                    <a:pt x="23773" y="20545"/>
                  </a:cubicBezTo>
                  <a:lnTo>
                    <a:pt x="23806" y="20545"/>
                  </a:lnTo>
                  <a:cubicBezTo>
                    <a:pt x="23799" y="20538"/>
                    <a:pt x="23780" y="20545"/>
                    <a:pt x="23773" y="20545"/>
                  </a:cubicBezTo>
                  <a:close/>
                  <a:moveTo>
                    <a:pt x="13748" y="29474"/>
                  </a:moveTo>
                  <a:cubicBezTo>
                    <a:pt x="13741" y="29474"/>
                    <a:pt x="13722" y="29468"/>
                    <a:pt x="13715" y="29474"/>
                  </a:cubicBezTo>
                  <a:cubicBezTo>
                    <a:pt x="13696" y="29487"/>
                    <a:pt x="13690" y="29494"/>
                    <a:pt x="13683" y="29507"/>
                  </a:cubicBezTo>
                  <a:cubicBezTo>
                    <a:pt x="13651" y="29572"/>
                    <a:pt x="13625" y="29636"/>
                    <a:pt x="13618" y="29701"/>
                  </a:cubicBezTo>
                  <a:lnTo>
                    <a:pt x="13631" y="29721"/>
                  </a:lnTo>
                  <a:cubicBezTo>
                    <a:pt x="13651" y="29695"/>
                    <a:pt x="13664" y="29675"/>
                    <a:pt x="13683" y="29656"/>
                  </a:cubicBezTo>
                  <a:cubicBezTo>
                    <a:pt x="13709" y="29598"/>
                    <a:pt x="13728" y="29533"/>
                    <a:pt x="13748" y="29474"/>
                  </a:cubicBezTo>
                  <a:lnTo>
                    <a:pt x="13748" y="29461"/>
                  </a:lnTo>
                  <a:close/>
                  <a:moveTo>
                    <a:pt x="14007" y="28793"/>
                  </a:moveTo>
                  <a:cubicBezTo>
                    <a:pt x="13916" y="28858"/>
                    <a:pt x="13858" y="28943"/>
                    <a:pt x="13839" y="29046"/>
                  </a:cubicBezTo>
                  <a:lnTo>
                    <a:pt x="13813" y="29118"/>
                  </a:lnTo>
                  <a:lnTo>
                    <a:pt x="13813" y="29170"/>
                  </a:lnTo>
                  <a:lnTo>
                    <a:pt x="13793" y="29170"/>
                  </a:lnTo>
                  <a:lnTo>
                    <a:pt x="13793" y="29176"/>
                  </a:lnTo>
                  <a:cubicBezTo>
                    <a:pt x="13806" y="29176"/>
                    <a:pt x="13813" y="29176"/>
                    <a:pt x="13806" y="29163"/>
                  </a:cubicBezTo>
                  <a:cubicBezTo>
                    <a:pt x="13813" y="29163"/>
                    <a:pt x="13826" y="29163"/>
                    <a:pt x="13839" y="29150"/>
                  </a:cubicBezTo>
                  <a:cubicBezTo>
                    <a:pt x="13858" y="29131"/>
                    <a:pt x="13891" y="29105"/>
                    <a:pt x="13910" y="29072"/>
                  </a:cubicBezTo>
                  <a:cubicBezTo>
                    <a:pt x="13942" y="29001"/>
                    <a:pt x="13975" y="28917"/>
                    <a:pt x="14007" y="28839"/>
                  </a:cubicBezTo>
                  <a:cubicBezTo>
                    <a:pt x="14007" y="28839"/>
                    <a:pt x="14001" y="28813"/>
                    <a:pt x="14007" y="28793"/>
                  </a:cubicBezTo>
                  <a:lnTo>
                    <a:pt x="14007" y="28793"/>
                  </a:lnTo>
                  <a:cubicBezTo>
                    <a:pt x="14007" y="28806"/>
                    <a:pt x="14007" y="28793"/>
                    <a:pt x="14007" y="28793"/>
                  </a:cubicBezTo>
                  <a:close/>
                  <a:moveTo>
                    <a:pt x="14597" y="28028"/>
                  </a:moveTo>
                  <a:cubicBezTo>
                    <a:pt x="14591" y="28028"/>
                    <a:pt x="14591" y="28015"/>
                    <a:pt x="14584" y="28015"/>
                  </a:cubicBezTo>
                  <a:cubicBezTo>
                    <a:pt x="14533" y="28028"/>
                    <a:pt x="14494" y="28048"/>
                    <a:pt x="14461" y="28093"/>
                  </a:cubicBezTo>
                  <a:cubicBezTo>
                    <a:pt x="14422" y="28158"/>
                    <a:pt x="14377" y="28229"/>
                    <a:pt x="14364" y="28307"/>
                  </a:cubicBezTo>
                  <a:cubicBezTo>
                    <a:pt x="14364" y="28307"/>
                    <a:pt x="14364" y="28320"/>
                    <a:pt x="14370" y="28327"/>
                  </a:cubicBezTo>
                  <a:cubicBezTo>
                    <a:pt x="14370" y="28327"/>
                    <a:pt x="14377" y="28333"/>
                    <a:pt x="14390" y="28327"/>
                  </a:cubicBezTo>
                  <a:cubicBezTo>
                    <a:pt x="14442" y="28301"/>
                    <a:pt x="14487" y="28262"/>
                    <a:pt x="14520" y="28210"/>
                  </a:cubicBezTo>
                  <a:cubicBezTo>
                    <a:pt x="14539" y="28164"/>
                    <a:pt x="14571" y="28119"/>
                    <a:pt x="14597" y="28074"/>
                  </a:cubicBezTo>
                  <a:cubicBezTo>
                    <a:pt x="14591" y="28061"/>
                    <a:pt x="14591" y="28041"/>
                    <a:pt x="14597" y="28028"/>
                  </a:cubicBezTo>
                  <a:cubicBezTo>
                    <a:pt x="14597" y="28015"/>
                    <a:pt x="14604" y="28015"/>
                    <a:pt x="14604" y="28015"/>
                  </a:cubicBezTo>
                  <a:lnTo>
                    <a:pt x="14604" y="28009"/>
                  </a:lnTo>
                  <a:cubicBezTo>
                    <a:pt x="14591" y="28009"/>
                    <a:pt x="14591" y="28015"/>
                    <a:pt x="14597" y="28028"/>
                  </a:cubicBezTo>
                  <a:close/>
                  <a:moveTo>
                    <a:pt x="14247" y="28197"/>
                  </a:moveTo>
                  <a:cubicBezTo>
                    <a:pt x="14247" y="28203"/>
                    <a:pt x="14241" y="28203"/>
                    <a:pt x="14241" y="28210"/>
                  </a:cubicBezTo>
                  <a:cubicBezTo>
                    <a:pt x="14202" y="28242"/>
                    <a:pt x="14150" y="28268"/>
                    <a:pt x="14118" y="28320"/>
                  </a:cubicBezTo>
                  <a:cubicBezTo>
                    <a:pt x="14085" y="28359"/>
                    <a:pt x="14079" y="28417"/>
                    <a:pt x="14053" y="28463"/>
                  </a:cubicBezTo>
                  <a:cubicBezTo>
                    <a:pt x="14040" y="28495"/>
                    <a:pt x="14020" y="28534"/>
                    <a:pt x="14014" y="28566"/>
                  </a:cubicBezTo>
                  <a:cubicBezTo>
                    <a:pt x="14007" y="28586"/>
                    <a:pt x="14007" y="28599"/>
                    <a:pt x="14007" y="28618"/>
                  </a:cubicBezTo>
                  <a:cubicBezTo>
                    <a:pt x="14007" y="28625"/>
                    <a:pt x="14007" y="28625"/>
                    <a:pt x="14014" y="28631"/>
                  </a:cubicBezTo>
                  <a:lnTo>
                    <a:pt x="14033" y="28631"/>
                  </a:lnTo>
                  <a:cubicBezTo>
                    <a:pt x="14085" y="28599"/>
                    <a:pt x="14137" y="28560"/>
                    <a:pt x="14169" y="28502"/>
                  </a:cubicBezTo>
                  <a:lnTo>
                    <a:pt x="14267" y="28288"/>
                  </a:lnTo>
                  <a:cubicBezTo>
                    <a:pt x="14273" y="28242"/>
                    <a:pt x="14267" y="28223"/>
                    <a:pt x="14247" y="28197"/>
                  </a:cubicBezTo>
                  <a:cubicBezTo>
                    <a:pt x="14247" y="28197"/>
                    <a:pt x="14260" y="28210"/>
                    <a:pt x="14247" y="28197"/>
                  </a:cubicBezTo>
                  <a:close/>
                  <a:moveTo>
                    <a:pt x="15538" y="26783"/>
                  </a:moveTo>
                  <a:cubicBezTo>
                    <a:pt x="15590" y="26803"/>
                    <a:pt x="15635" y="26777"/>
                    <a:pt x="15674" y="26764"/>
                  </a:cubicBezTo>
                  <a:cubicBezTo>
                    <a:pt x="15706" y="26751"/>
                    <a:pt x="15732" y="26738"/>
                    <a:pt x="15758" y="26712"/>
                  </a:cubicBezTo>
                  <a:cubicBezTo>
                    <a:pt x="15797" y="26653"/>
                    <a:pt x="15849" y="26608"/>
                    <a:pt x="15888" y="26550"/>
                  </a:cubicBezTo>
                  <a:cubicBezTo>
                    <a:pt x="15894" y="26543"/>
                    <a:pt x="15894" y="26524"/>
                    <a:pt x="15901" y="26511"/>
                  </a:cubicBezTo>
                  <a:cubicBezTo>
                    <a:pt x="15894" y="26511"/>
                    <a:pt x="15888" y="26498"/>
                    <a:pt x="15888" y="26498"/>
                  </a:cubicBezTo>
                  <a:cubicBezTo>
                    <a:pt x="15823" y="26498"/>
                    <a:pt x="15758" y="26517"/>
                    <a:pt x="15693" y="26530"/>
                  </a:cubicBezTo>
                  <a:cubicBezTo>
                    <a:pt x="15641" y="26608"/>
                    <a:pt x="15596" y="26673"/>
                    <a:pt x="15544" y="26744"/>
                  </a:cubicBezTo>
                  <a:cubicBezTo>
                    <a:pt x="15538" y="26751"/>
                    <a:pt x="15538" y="26770"/>
                    <a:pt x="15538" y="26783"/>
                  </a:cubicBezTo>
                  <a:cubicBezTo>
                    <a:pt x="15531" y="26783"/>
                    <a:pt x="15525" y="26783"/>
                    <a:pt x="15531" y="26796"/>
                  </a:cubicBezTo>
                  <a:cubicBezTo>
                    <a:pt x="15538" y="26796"/>
                    <a:pt x="15538" y="26783"/>
                    <a:pt x="15538" y="26783"/>
                  </a:cubicBezTo>
                  <a:close/>
                  <a:moveTo>
                    <a:pt x="14850" y="27367"/>
                  </a:moveTo>
                  <a:cubicBezTo>
                    <a:pt x="14857" y="27367"/>
                    <a:pt x="14876" y="27380"/>
                    <a:pt x="14883" y="27367"/>
                  </a:cubicBezTo>
                  <a:lnTo>
                    <a:pt x="15006" y="27321"/>
                  </a:lnTo>
                  <a:cubicBezTo>
                    <a:pt x="15019" y="27308"/>
                    <a:pt x="15045" y="27295"/>
                    <a:pt x="15051" y="27282"/>
                  </a:cubicBezTo>
                  <a:cubicBezTo>
                    <a:pt x="15090" y="27224"/>
                    <a:pt x="15136" y="27166"/>
                    <a:pt x="15168" y="27101"/>
                  </a:cubicBezTo>
                  <a:cubicBezTo>
                    <a:pt x="15181" y="27075"/>
                    <a:pt x="15188" y="27049"/>
                    <a:pt x="15207" y="27030"/>
                  </a:cubicBezTo>
                  <a:cubicBezTo>
                    <a:pt x="15188" y="27023"/>
                    <a:pt x="15181" y="27010"/>
                    <a:pt x="15175" y="27010"/>
                  </a:cubicBezTo>
                  <a:cubicBezTo>
                    <a:pt x="15136" y="27023"/>
                    <a:pt x="15090" y="27030"/>
                    <a:pt x="15045" y="27043"/>
                  </a:cubicBezTo>
                  <a:cubicBezTo>
                    <a:pt x="15012" y="27056"/>
                    <a:pt x="14986" y="27075"/>
                    <a:pt x="14974" y="27101"/>
                  </a:cubicBezTo>
                  <a:cubicBezTo>
                    <a:pt x="14928" y="27172"/>
                    <a:pt x="14889" y="27237"/>
                    <a:pt x="14850" y="27315"/>
                  </a:cubicBezTo>
                  <a:cubicBezTo>
                    <a:pt x="14850" y="27334"/>
                    <a:pt x="14857" y="27360"/>
                    <a:pt x="14850" y="27367"/>
                  </a:cubicBezTo>
                  <a:cubicBezTo>
                    <a:pt x="14844" y="27367"/>
                    <a:pt x="14844" y="27380"/>
                    <a:pt x="14850" y="27380"/>
                  </a:cubicBezTo>
                  <a:close/>
                  <a:moveTo>
                    <a:pt x="19545" y="25661"/>
                  </a:moveTo>
                  <a:cubicBezTo>
                    <a:pt x="19578" y="25642"/>
                    <a:pt x="19610" y="25629"/>
                    <a:pt x="19649" y="25616"/>
                  </a:cubicBezTo>
                  <a:cubicBezTo>
                    <a:pt x="19947" y="25532"/>
                    <a:pt x="20239" y="25434"/>
                    <a:pt x="20524" y="25318"/>
                  </a:cubicBezTo>
                  <a:cubicBezTo>
                    <a:pt x="21166" y="25078"/>
                    <a:pt x="21770" y="24786"/>
                    <a:pt x="22347" y="24416"/>
                  </a:cubicBezTo>
                  <a:cubicBezTo>
                    <a:pt x="23261" y="23846"/>
                    <a:pt x="24052" y="23119"/>
                    <a:pt x="24714" y="22270"/>
                  </a:cubicBezTo>
                  <a:cubicBezTo>
                    <a:pt x="25200" y="21654"/>
                    <a:pt x="25609" y="20979"/>
                    <a:pt x="25920" y="20266"/>
                  </a:cubicBezTo>
                  <a:cubicBezTo>
                    <a:pt x="25939" y="20233"/>
                    <a:pt x="25946" y="20195"/>
                    <a:pt x="25965" y="20162"/>
                  </a:cubicBezTo>
                  <a:cubicBezTo>
                    <a:pt x="25965" y="20162"/>
                    <a:pt x="25965" y="20149"/>
                    <a:pt x="25952" y="20149"/>
                  </a:cubicBezTo>
                  <a:lnTo>
                    <a:pt x="25933" y="20149"/>
                  </a:lnTo>
                  <a:cubicBezTo>
                    <a:pt x="25913" y="20169"/>
                    <a:pt x="25900" y="20188"/>
                    <a:pt x="25881" y="20214"/>
                  </a:cubicBezTo>
                  <a:cubicBezTo>
                    <a:pt x="25492" y="20895"/>
                    <a:pt x="25038" y="21517"/>
                    <a:pt x="24519" y="22101"/>
                  </a:cubicBezTo>
                  <a:cubicBezTo>
                    <a:pt x="23507" y="23249"/>
                    <a:pt x="22327" y="24189"/>
                    <a:pt x="20985" y="24928"/>
                  </a:cubicBezTo>
                  <a:cubicBezTo>
                    <a:pt x="20563" y="25155"/>
                    <a:pt x="20135" y="25356"/>
                    <a:pt x="19694" y="25545"/>
                  </a:cubicBezTo>
                  <a:cubicBezTo>
                    <a:pt x="19649" y="25570"/>
                    <a:pt x="19597" y="25583"/>
                    <a:pt x="19552" y="25609"/>
                  </a:cubicBezTo>
                  <a:cubicBezTo>
                    <a:pt x="19532" y="25629"/>
                    <a:pt x="19532" y="25642"/>
                    <a:pt x="19545" y="25661"/>
                  </a:cubicBezTo>
                  <a:cubicBezTo>
                    <a:pt x="19519" y="25668"/>
                    <a:pt x="19500" y="25635"/>
                    <a:pt x="19467" y="25661"/>
                  </a:cubicBezTo>
                  <a:close/>
                  <a:moveTo>
                    <a:pt x="18806" y="25772"/>
                  </a:moveTo>
                  <a:cubicBezTo>
                    <a:pt x="18851" y="25778"/>
                    <a:pt x="18903" y="25759"/>
                    <a:pt x="18942" y="25739"/>
                  </a:cubicBezTo>
                  <a:cubicBezTo>
                    <a:pt x="19552" y="25512"/>
                    <a:pt x="20142" y="25253"/>
                    <a:pt x="20719" y="24954"/>
                  </a:cubicBezTo>
                  <a:cubicBezTo>
                    <a:pt x="22379" y="24092"/>
                    <a:pt x="23780" y="22925"/>
                    <a:pt x="24941" y="21453"/>
                  </a:cubicBezTo>
                  <a:cubicBezTo>
                    <a:pt x="25232" y="21089"/>
                    <a:pt x="25492" y="20700"/>
                    <a:pt x="25725" y="20292"/>
                  </a:cubicBezTo>
                  <a:lnTo>
                    <a:pt x="25777" y="20195"/>
                  </a:lnTo>
                  <a:cubicBezTo>
                    <a:pt x="25777" y="20195"/>
                    <a:pt x="25777" y="20188"/>
                    <a:pt x="25771" y="20182"/>
                  </a:cubicBezTo>
                  <a:cubicBezTo>
                    <a:pt x="25771" y="20182"/>
                    <a:pt x="25758" y="20169"/>
                    <a:pt x="25758" y="20182"/>
                  </a:cubicBezTo>
                  <a:cubicBezTo>
                    <a:pt x="25732" y="20201"/>
                    <a:pt x="25712" y="20233"/>
                    <a:pt x="25686" y="20266"/>
                  </a:cubicBezTo>
                  <a:cubicBezTo>
                    <a:pt x="25427" y="20616"/>
                    <a:pt x="25142" y="20947"/>
                    <a:pt x="24850" y="21271"/>
                  </a:cubicBezTo>
                  <a:cubicBezTo>
                    <a:pt x="23702" y="22536"/>
                    <a:pt x="22405" y="23625"/>
                    <a:pt x="20978" y="24546"/>
                  </a:cubicBezTo>
                  <a:cubicBezTo>
                    <a:pt x="20330" y="24967"/>
                    <a:pt x="19656" y="25337"/>
                    <a:pt x="18955" y="25681"/>
                  </a:cubicBezTo>
                  <a:lnTo>
                    <a:pt x="18813" y="25759"/>
                  </a:lnTo>
                  <a:cubicBezTo>
                    <a:pt x="18813" y="25759"/>
                    <a:pt x="18813" y="25772"/>
                    <a:pt x="18806" y="25772"/>
                  </a:cubicBezTo>
                  <a:lnTo>
                    <a:pt x="18780" y="25772"/>
                  </a:lnTo>
                  <a:cubicBezTo>
                    <a:pt x="18774" y="25772"/>
                    <a:pt x="18774" y="25778"/>
                    <a:pt x="18767" y="25791"/>
                  </a:cubicBezTo>
                  <a:cubicBezTo>
                    <a:pt x="18774" y="25791"/>
                    <a:pt x="18780" y="25797"/>
                    <a:pt x="18787" y="25791"/>
                  </a:cubicBezTo>
                  <a:cubicBezTo>
                    <a:pt x="18800" y="25791"/>
                    <a:pt x="18800" y="25778"/>
                    <a:pt x="18806" y="25772"/>
                  </a:cubicBezTo>
                  <a:close/>
                  <a:moveTo>
                    <a:pt x="18041" y="26024"/>
                  </a:moveTo>
                  <a:cubicBezTo>
                    <a:pt x="18067" y="25992"/>
                    <a:pt x="18106" y="25986"/>
                    <a:pt x="18138" y="25966"/>
                  </a:cubicBezTo>
                  <a:cubicBezTo>
                    <a:pt x="18657" y="25726"/>
                    <a:pt x="19176" y="25467"/>
                    <a:pt x="19681" y="25188"/>
                  </a:cubicBezTo>
                  <a:cubicBezTo>
                    <a:pt x="21270" y="24332"/>
                    <a:pt x="22703" y="23268"/>
                    <a:pt x="24000" y="22010"/>
                  </a:cubicBezTo>
                  <a:cubicBezTo>
                    <a:pt x="24506" y="21524"/>
                    <a:pt x="24980" y="21005"/>
                    <a:pt x="25414" y="20454"/>
                  </a:cubicBezTo>
                  <a:cubicBezTo>
                    <a:pt x="25459" y="20396"/>
                    <a:pt x="25498" y="20331"/>
                    <a:pt x="25550" y="20279"/>
                  </a:cubicBezTo>
                  <a:cubicBezTo>
                    <a:pt x="25563" y="20253"/>
                    <a:pt x="25583" y="20221"/>
                    <a:pt x="25583" y="20188"/>
                  </a:cubicBezTo>
                  <a:lnTo>
                    <a:pt x="25589" y="20188"/>
                  </a:lnTo>
                  <a:lnTo>
                    <a:pt x="25583" y="20188"/>
                  </a:lnTo>
                  <a:cubicBezTo>
                    <a:pt x="25583" y="20188"/>
                    <a:pt x="25583" y="20182"/>
                    <a:pt x="25589" y="20182"/>
                  </a:cubicBezTo>
                  <a:cubicBezTo>
                    <a:pt x="25466" y="20311"/>
                    <a:pt x="25349" y="20441"/>
                    <a:pt x="25213" y="20571"/>
                  </a:cubicBezTo>
                  <a:cubicBezTo>
                    <a:pt x="24811" y="20966"/>
                    <a:pt x="24389" y="21355"/>
                    <a:pt x="23961" y="21725"/>
                  </a:cubicBezTo>
                  <a:cubicBezTo>
                    <a:pt x="22470" y="23022"/>
                    <a:pt x="20888" y="24209"/>
                    <a:pt x="19202" y="25253"/>
                  </a:cubicBezTo>
                  <a:cubicBezTo>
                    <a:pt x="18851" y="25473"/>
                    <a:pt x="18501" y="25674"/>
                    <a:pt x="18164" y="25895"/>
                  </a:cubicBezTo>
                  <a:cubicBezTo>
                    <a:pt x="18125" y="25921"/>
                    <a:pt x="18080" y="25940"/>
                    <a:pt x="18041" y="25973"/>
                  </a:cubicBezTo>
                  <a:cubicBezTo>
                    <a:pt x="18034" y="25986"/>
                    <a:pt x="18041" y="26005"/>
                    <a:pt x="18041" y="26024"/>
                  </a:cubicBezTo>
                  <a:cubicBezTo>
                    <a:pt x="18028" y="26024"/>
                    <a:pt x="18021" y="26024"/>
                    <a:pt x="18002" y="26018"/>
                  </a:cubicBezTo>
                  <a:cubicBezTo>
                    <a:pt x="18021" y="26018"/>
                    <a:pt x="18028" y="26018"/>
                    <a:pt x="18041" y="26024"/>
                  </a:cubicBezTo>
                  <a:close/>
                  <a:moveTo>
                    <a:pt x="23196" y="20584"/>
                  </a:moveTo>
                  <a:cubicBezTo>
                    <a:pt x="23151" y="20584"/>
                    <a:pt x="23099" y="20590"/>
                    <a:pt x="23054" y="20610"/>
                  </a:cubicBezTo>
                  <a:cubicBezTo>
                    <a:pt x="22833" y="20668"/>
                    <a:pt x="22613" y="20720"/>
                    <a:pt x="22392" y="20785"/>
                  </a:cubicBezTo>
                  <a:cubicBezTo>
                    <a:pt x="21569" y="21031"/>
                    <a:pt x="20784" y="21368"/>
                    <a:pt x="20045" y="21816"/>
                  </a:cubicBezTo>
                  <a:cubicBezTo>
                    <a:pt x="19474" y="22159"/>
                    <a:pt x="18942" y="22536"/>
                    <a:pt x="18436" y="22957"/>
                  </a:cubicBezTo>
                  <a:cubicBezTo>
                    <a:pt x="17269" y="23943"/>
                    <a:pt x="16283" y="25078"/>
                    <a:pt x="15447" y="26349"/>
                  </a:cubicBezTo>
                  <a:cubicBezTo>
                    <a:pt x="15434" y="26375"/>
                    <a:pt x="15414" y="26407"/>
                    <a:pt x="15402" y="26426"/>
                  </a:cubicBezTo>
                  <a:cubicBezTo>
                    <a:pt x="15389" y="26446"/>
                    <a:pt x="15402" y="26459"/>
                    <a:pt x="15414" y="26472"/>
                  </a:cubicBezTo>
                  <a:cubicBezTo>
                    <a:pt x="15479" y="26472"/>
                    <a:pt x="15544" y="26452"/>
                    <a:pt x="15609" y="26439"/>
                  </a:cubicBezTo>
                  <a:cubicBezTo>
                    <a:pt x="15628" y="26426"/>
                    <a:pt x="15648" y="26414"/>
                    <a:pt x="15661" y="26394"/>
                  </a:cubicBezTo>
                  <a:cubicBezTo>
                    <a:pt x="15680" y="26362"/>
                    <a:pt x="15706" y="26342"/>
                    <a:pt x="15732" y="26310"/>
                  </a:cubicBezTo>
                  <a:cubicBezTo>
                    <a:pt x="16102" y="25797"/>
                    <a:pt x="16504" y="25311"/>
                    <a:pt x="16932" y="24851"/>
                  </a:cubicBezTo>
                  <a:cubicBezTo>
                    <a:pt x="17743" y="23949"/>
                    <a:pt x="18631" y="23145"/>
                    <a:pt x="19623" y="22438"/>
                  </a:cubicBezTo>
                  <a:cubicBezTo>
                    <a:pt x="20687" y="21680"/>
                    <a:pt x="21834" y="21064"/>
                    <a:pt x="23086" y="20655"/>
                  </a:cubicBezTo>
                  <a:cubicBezTo>
                    <a:pt x="23118" y="20649"/>
                    <a:pt x="23157" y="20636"/>
                    <a:pt x="23190" y="20616"/>
                  </a:cubicBezTo>
                  <a:cubicBezTo>
                    <a:pt x="23196" y="20603"/>
                    <a:pt x="23196" y="20584"/>
                    <a:pt x="23196" y="20584"/>
                  </a:cubicBezTo>
                  <a:cubicBezTo>
                    <a:pt x="23216" y="20590"/>
                    <a:pt x="23229" y="20590"/>
                    <a:pt x="23255" y="20584"/>
                  </a:cubicBezTo>
                  <a:cubicBezTo>
                    <a:pt x="23261" y="20584"/>
                    <a:pt x="23268" y="20584"/>
                    <a:pt x="23268" y="20577"/>
                  </a:cubicBezTo>
                  <a:cubicBezTo>
                    <a:pt x="23268" y="20558"/>
                    <a:pt x="23261" y="20558"/>
                    <a:pt x="23255" y="20558"/>
                  </a:cubicBezTo>
                  <a:cubicBezTo>
                    <a:pt x="23229" y="20558"/>
                    <a:pt x="23216" y="20558"/>
                    <a:pt x="23196" y="20584"/>
                  </a:cubicBezTo>
                  <a:close/>
                  <a:moveTo>
                    <a:pt x="22969" y="20493"/>
                  </a:moveTo>
                  <a:cubicBezTo>
                    <a:pt x="22937" y="20493"/>
                    <a:pt x="22924" y="20486"/>
                    <a:pt x="22904" y="20486"/>
                  </a:cubicBezTo>
                  <a:lnTo>
                    <a:pt x="22807" y="20512"/>
                  </a:lnTo>
                  <a:cubicBezTo>
                    <a:pt x="22593" y="20545"/>
                    <a:pt x="22373" y="20590"/>
                    <a:pt x="22152" y="20642"/>
                  </a:cubicBezTo>
                  <a:cubicBezTo>
                    <a:pt x="21264" y="20843"/>
                    <a:pt x="20421" y="21174"/>
                    <a:pt x="19623" y="21621"/>
                  </a:cubicBezTo>
                  <a:cubicBezTo>
                    <a:pt x="18806" y="22075"/>
                    <a:pt x="18073" y="22646"/>
                    <a:pt x="17405" y="23294"/>
                  </a:cubicBezTo>
                  <a:cubicBezTo>
                    <a:pt x="16925" y="23755"/>
                    <a:pt x="16484" y="24254"/>
                    <a:pt x="16089" y="24786"/>
                  </a:cubicBezTo>
                  <a:cubicBezTo>
                    <a:pt x="15706" y="25285"/>
                    <a:pt x="15369" y="25810"/>
                    <a:pt x="15051" y="26362"/>
                  </a:cubicBezTo>
                  <a:cubicBezTo>
                    <a:pt x="15025" y="26414"/>
                    <a:pt x="14986" y="26452"/>
                    <a:pt x="14986" y="26511"/>
                  </a:cubicBezTo>
                  <a:cubicBezTo>
                    <a:pt x="14993" y="26517"/>
                    <a:pt x="15006" y="26524"/>
                    <a:pt x="15012" y="26524"/>
                  </a:cubicBezTo>
                  <a:cubicBezTo>
                    <a:pt x="15084" y="26524"/>
                    <a:pt x="15149" y="26504"/>
                    <a:pt x="15220" y="26491"/>
                  </a:cubicBezTo>
                  <a:cubicBezTo>
                    <a:pt x="15252" y="26446"/>
                    <a:pt x="15285" y="26394"/>
                    <a:pt x="15317" y="26342"/>
                  </a:cubicBezTo>
                  <a:cubicBezTo>
                    <a:pt x="15804" y="25583"/>
                    <a:pt x="16348" y="24870"/>
                    <a:pt x="16958" y="24209"/>
                  </a:cubicBezTo>
                  <a:cubicBezTo>
                    <a:pt x="17652" y="23443"/>
                    <a:pt x="18423" y="22756"/>
                    <a:pt x="19273" y="22166"/>
                  </a:cubicBezTo>
                  <a:cubicBezTo>
                    <a:pt x="20317" y="21433"/>
                    <a:pt x="21452" y="20895"/>
                    <a:pt x="22697" y="20571"/>
                  </a:cubicBezTo>
                  <a:cubicBezTo>
                    <a:pt x="22801" y="20551"/>
                    <a:pt x="22885" y="20538"/>
                    <a:pt x="22969" y="20493"/>
                  </a:cubicBezTo>
                  <a:close/>
                  <a:moveTo>
                    <a:pt x="14941" y="26971"/>
                  </a:moveTo>
                  <a:cubicBezTo>
                    <a:pt x="15006" y="26867"/>
                    <a:pt x="15058" y="26770"/>
                    <a:pt x="15116" y="26673"/>
                  </a:cubicBezTo>
                  <a:cubicBezTo>
                    <a:pt x="15123" y="26666"/>
                    <a:pt x="15123" y="26640"/>
                    <a:pt x="15116" y="26634"/>
                  </a:cubicBezTo>
                  <a:cubicBezTo>
                    <a:pt x="15116" y="26621"/>
                    <a:pt x="15103" y="26621"/>
                    <a:pt x="15084" y="26621"/>
                  </a:cubicBezTo>
                  <a:cubicBezTo>
                    <a:pt x="15019" y="26621"/>
                    <a:pt x="14954" y="26640"/>
                    <a:pt x="14896" y="26666"/>
                  </a:cubicBezTo>
                  <a:cubicBezTo>
                    <a:pt x="14844" y="26751"/>
                    <a:pt x="14798" y="26842"/>
                    <a:pt x="14753" y="26932"/>
                  </a:cubicBezTo>
                  <a:cubicBezTo>
                    <a:pt x="14740" y="26945"/>
                    <a:pt x="14734" y="26971"/>
                    <a:pt x="14727" y="26991"/>
                  </a:cubicBezTo>
                  <a:lnTo>
                    <a:pt x="14727" y="27004"/>
                  </a:lnTo>
                  <a:cubicBezTo>
                    <a:pt x="14734" y="27010"/>
                    <a:pt x="14740" y="27023"/>
                    <a:pt x="14753" y="27023"/>
                  </a:cubicBezTo>
                  <a:cubicBezTo>
                    <a:pt x="14811" y="27004"/>
                    <a:pt x="14863" y="26997"/>
                    <a:pt x="14941" y="26971"/>
                  </a:cubicBezTo>
                  <a:close/>
                  <a:moveTo>
                    <a:pt x="14623" y="27192"/>
                  </a:moveTo>
                  <a:cubicBezTo>
                    <a:pt x="14565" y="27289"/>
                    <a:pt x="14507" y="27399"/>
                    <a:pt x="14468" y="27516"/>
                  </a:cubicBezTo>
                  <a:lnTo>
                    <a:pt x="14468" y="27529"/>
                  </a:lnTo>
                  <a:cubicBezTo>
                    <a:pt x="14474" y="27548"/>
                    <a:pt x="14481" y="27548"/>
                    <a:pt x="14494" y="27542"/>
                  </a:cubicBezTo>
                  <a:lnTo>
                    <a:pt x="14617" y="27490"/>
                  </a:lnTo>
                  <a:cubicBezTo>
                    <a:pt x="14636" y="27484"/>
                    <a:pt x="14662" y="27458"/>
                    <a:pt x="14669" y="27445"/>
                  </a:cubicBezTo>
                  <a:cubicBezTo>
                    <a:pt x="14727" y="27347"/>
                    <a:pt x="14779" y="27257"/>
                    <a:pt x="14824" y="27159"/>
                  </a:cubicBezTo>
                  <a:lnTo>
                    <a:pt x="14824" y="27140"/>
                  </a:lnTo>
                  <a:cubicBezTo>
                    <a:pt x="14818" y="27133"/>
                    <a:pt x="14811" y="27127"/>
                    <a:pt x="14798" y="27133"/>
                  </a:cubicBezTo>
                  <a:cubicBezTo>
                    <a:pt x="14747" y="27140"/>
                    <a:pt x="14688" y="27159"/>
                    <a:pt x="14623" y="27192"/>
                  </a:cubicBezTo>
                  <a:close/>
                  <a:moveTo>
                    <a:pt x="15298" y="26589"/>
                  </a:moveTo>
                  <a:cubicBezTo>
                    <a:pt x="15233" y="26686"/>
                    <a:pt x="15175" y="26783"/>
                    <a:pt x="15123" y="26874"/>
                  </a:cubicBezTo>
                  <a:cubicBezTo>
                    <a:pt x="15123" y="26880"/>
                    <a:pt x="15123" y="26893"/>
                    <a:pt x="15136" y="26900"/>
                  </a:cubicBezTo>
                  <a:cubicBezTo>
                    <a:pt x="15136" y="26900"/>
                    <a:pt x="15142" y="26906"/>
                    <a:pt x="15149" y="26906"/>
                  </a:cubicBezTo>
                  <a:cubicBezTo>
                    <a:pt x="15200" y="26893"/>
                    <a:pt x="15252" y="26880"/>
                    <a:pt x="15304" y="26867"/>
                  </a:cubicBezTo>
                  <a:cubicBezTo>
                    <a:pt x="15317" y="26861"/>
                    <a:pt x="15343" y="26848"/>
                    <a:pt x="15350" y="26835"/>
                  </a:cubicBezTo>
                  <a:cubicBezTo>
                    <a:pt x="15408" y="26751"/>
                    <a:pt x="15466" y="26673"/>
                    <a:pt x="15512" y="26589"/>
                  </a:cubicBezTo>
                  <a:cubicBezTo>
                    <a:pt x="15512" y="26582"/>
                    <a:pt x="15512" y="26576"/>
                    <a:pt x="15505" y="26569"/>
                  </a:cubicBezTo>
                  <a:cubicBezTo>
                    <a:pt x="15505" y="26569"/>
                    <a:pt x="15499" y="26556"/>
                    <a:pt x="15492" y="26556"/>
                  </a:cubicBezTo>
                  <a:cubicBezTo>
                    <a:pt x="15434" y="26569"/>
                    <a:pt x="15369" y="26582"/>
                    <a:pt x="15298" y="26589"/>
                  </a:cubicBezTo>
                  <a:close/>
                  <a:moveTo>
                    <a:pt x="14552" y="27678"/>
                  </a:moveTo>
                  <a:cubicBezTo>
                    <a:pt x="14533" y="27672"/>
                    <a:pt x="14526" y="27659"/>
                    <a:pt x="14520" y="27659"/>
                  </a:cubicBezTo>
                  <a:cubicBezTo>
                    <a:pt x="14481" y="27672"/>
                    <a:pt x="14442" y="27685"/>
                    <a:pt x="14409" y="27704"/>
                  </a:cubicBezTo>
                  <a:cubicBezTo>
                    <a:pt x="14377" y="27717"/>
                    <a:pt x="14357" y="27743"/>
                    <a:pt x="14344" y="27769"/>
                  </a:cubicBezTo>
                  <a:cubicBezTo>
                    <a:pt x="14306" y="27853"/>
                    <a:pt x="14267" y="27944"/>
                    <a:pt x="14234" y="28035"/>
                  </a:cubicBezTo>
                  <a:lnTo>
                    <a:pt x="14234" y="28048"/>
                  </a:lnTo>
                  <a:cubicBezTo>
                    <a:pt x="14234" y="28061"/>
                    <a:pt x="14241" y="28067"/>
                    <a:pt x="14247" y="28074"/>
                  </a:cubicBezTo>
                  <a:lnTo>
                    <a:pt x="14267" y="28074"/>
                  </a:lnTo>
                  <a:cubicBezTo>
                    <a:pt x="14299" y="28061"/>
                    <a:pt x="14332" y="28041"/>
                    <a:pt x="14364" y="28015"/>
                  </a:cubicBezTo>
                  <a:cubicBezTo>
                    <a:pt x="14383" y="28002"/>
                    <a:pt x="14403" y="27983"/>
                    <a:pt x="14416" y="27963"/>
                  </a:cubicBezTo>
                  <a:cubicBezTo>
                    <a:pt x="14461" y="27873"/>
                    <a:pt x="14507" y="27775"/>
                    <a:pt x="14552" y="27678"/>
                  </a:cubicBezTo>
                  <a:close/>
                  <a:moveTo>
                    <a:pt x="14617" y="27853"/>
                  </a:moveTo>
                  <a:cubicBezTo>
                    <a:pt x="14669" y="27834"/>
                    <a:pt x="14727" y="27808"/>
                    <a:pt x="14760" y="27756"/>
                  </a:cubicBezTo>
                  <a:cubicBezTo>
                    <a:pt x="14818" y="27685"/>
                    <a:pt x="14863" y="27607"/>
                    <a:pt x="14896" y="27522"/>
                  </a:cubicBezTo>
                  <a:cubicBezTo>
                    <a:pt x="14896" y="27522"/>
                    <a:pt x="14896" y="27516"/>
                    <a:pt x="14889" y="27516"/>
                  </a:cubicBezTo>
                  <a:cubicBezTo>
                    <a:pt x="14889" y="27516"/>
                    <a:pt x="14883" y="27509"/>
                    <a:pt x="14876" y="27509"/>
                  </a:cubicBezTo>
                  <a:cubicBezTo>
                    <a:pt x="14824" y="27516"/>
                    <a:pt x="14785" y="27535"/>
                    <a:pt x="14747" y="27561"/>
                  </a:cubicBezTo>
                  <a:lnTo>
                    <a:pt x="14721" y="27587"/>
                  </a:lnTo>
                  <a:cubicBezTo>
                    <a:pt x="14669" y="27672"/>
                    <a:pt x="14623" y="27743"/>
                    <a:pt x="14597" y="27834"/>
                  </a:cubicBezTo>
                  <a:cubicBezTo>
                    <a:pt x="14597" y="27834"/>
                    <a:pt x="14604" y="27847"/>
                    <a:pt x="14617" y="27853"/>
                  </a:cubicBezTo>
                  <a:close/>
                  <a:moveTo>
                    <a:pt x="15246" y="27192"/>
                  </a:moveTo>
                  <a:cubicBezTo>
                    <a:pt x="15265" y="27198"/>
                    <a:pt x="15272" y="27205"/>
                    <a:pt x="15278" y="27205"/>
                  </a:cubicBezTo>
                  <a:cubicBezTo>
                    <a:pt x="15369" y="27185"/>
                    <a:pt x="15440" y="27153"/>
                    <a:pt x="15479" y="27068"/>
                  </a:cubicBezTo>
                  <a:cubicBezTo>
                    <a:pt x="15499" y="27036"/>
                    <a:pt x="15531" y="27010"/>
                    <a:pt x="15544" y="26978"/>
                  </a:cubicBezTo>
                  <a:cubicBezTo>
                    <a:pt x="15557" y="26965"/>
                    <a:pt x="15557" y="26945"/>
                    <a:pt x="15564" y="26932"/>
                  </a:cubicBezTo>
                  <a:cubicBezTo>
                    <a:pt x="15499" y="26913"/>
                    <a:pt x="15447" y="26958"/>
                    <a:pt x="15382" y="26965"/>
                  </a:cubicBezTo>
                  <a:cubicBezTo>
                    <a:pt x="15343" y="27036"/>
                    <a:pt x="15285" y="27107"/>
                    <a:pt x="15246" y="27192"/>
                  </a:cubicBezTo>
                  <a:close/>
                  <a:moveTo>
                    <a:pt x="15933" y="26673"/>
                  </a:moveTo>
                  <a:cubicBezTo>
                    <a:pt x="15985" y="26699"/>
                    <a:pt x="16018" y="26666"/>
                    <a:pt x="16056" y="26653"/>
                  </a:cubicBezTo>
                  <a:cubicBezTo>
                    <a:pt x="16082" y="26647"/>
                    <a:pt x="16108" y="26640"/>
                    <a:pt x="16128" y="26615"/>
                  </a:cubicBezTo>
                  <a:cubicBezTo>
                    <a:pt x="16180" y="26569"/>
                    <a:pt x="16219" y="26517"/>
                    <a:pt x="16257" y="26472"/>
                  </a:cubicBezTo>
                  <a:lnTo>
                    <a:pt x="16257" y="26452"/>
                  </a:lnTo>
                  <a:cubicBezTo>
                    <a:pt x="16251" y="26446"/>
                    <a:pt x="16245" y="26439"/>
                    <a:pt x="16238" y="26439"/>
                  </a:cubicBezTo>
                  <a:cubicBezTo>
                    <a:pt x="16186" y="26446"/>
                    <a:pt x="16141" y="26452"/>
                    <a:pt x="16095" y="26459"/>
                  </a:cubicBezTo>
                  <a:cubicBezTo>
                    <a:pt x="16043" y="26511"/>
                    <a:pt x="15998" y="26569"/>
                    <a:pt x="15959" y="26621"/>
                  </a:cubicBezTo>
                  <a:close/>
                  <a:moveTo>
                    <a:pt x="15006" y="27613"/>
                  </a:moveTo>
                  <a:cubicBezTo>
                    <a:pt x="15051" y="27594"/>
                    <a:pt x="15103" y="27574"/>
                    <a:pt x="15136" y="27522"/>
                  </a:cubicBezTo>
                  <a:cubicBezTo>
                    <a:pt x="15168" y="27471"/>
                    <a:pt x="15207" y="27425"/>
                    <a:pt x="15239" y="27373"/>
                  </a:cubicBezTo>
                  <a:cubicBezTo>
                    <a:pt x="15239" y="27367"/>
                    <a:pt x="15239" y="27360"/>
                    <a:pt x="15233" y="27354"/>
                  </a:cubicBezTo>
                  <a:lnTo>
                    <a:pt x="15213" y="27354"/>
                  </a:lnTo>
                  <a:cubicBezTo>
                    <a:pt x="15142" y="27367"/>
                    <a:pt x="15077" y="27406"/>
                    <a:pt x="15045" y="27490"/>
                  </a:cubicBezTo>
                  <a:cubicBezTo>
                    <a:pt x="15025" y="27522"/>
                    <a:pt x="15006" y="27555"/>
                    <a:pt x="14986" y="27587"/>
                  </a:cubicBezTo>
                  <a:lnTo>
                    <a:pt x="14986" y="27600"/>
                  </a:lnTo>
                  <a:cubicBezTo>
                    <a:pt x="14993" y="27607"/>
                    <a:pt x="15006" y="27613"/>
                    <a:pt x="15006" y="27613"/>
                  </a:cubicBezTo>
                  <a:close/>
                  <a:moveTo>
                    <a:pt x="15920" y="26835"/>
                  </a:moveTo>
                  <a:cubicBezTo>
                    <a:pt x="15901" y="26829"/>
                    <a:pt x="15894" y="26816"/>
                    <a:pt x="15888" y="26816"/>
                  </a:cubicBezTo>
                  <a:cubicBezTo>
                    <a:pt x="15823" y="26816"/>
                    <a:pt x="15771" y="26842"/>
                    <a:pt x="15732" y="26900"/>
                  </a:cubicBezTo>
                  <a:cubicBezTo>
                    <a:pt x="15706" y="26932"/>
                    <a:pt x="15687" y="26971"/>
                    <a:pt x="15661" y="27004"/>
                  </a:cubicBezTo>
                  <a:cubicBezTo>
                    <a:pt x="15654" y="27010"/>
                    <a:pt x="15654" y="27023"/>
                    <a:pt x="15661" y="27030"/>
                  </a:cubicBezTo>
                  <a:cubicBezTo>
                    <a:pt x="15791" y="27023"/>
                    <a:pt x="15855" y="26926"/>
                    <a:pt x="15920" y="26835"/>
                  </a:cubicBezTo>
                  <a:close/>
                  <a:moveTo>
                    <a:pt x="16614" y="26407"/>
                  </a:moveTo>
                  <a:lnTo>
                    <a:pt x="16608" y="26394"/>
                  </a:lnTo>
                  <a:cubicBezTo>
                    <a:pt x="16549" y="26388"/>
                    <a:pt x="16504" y="26388"/>
                    <a:pt x="16465" y="26426"/>
                  </a:cubicBezTo>
                  <a:cubicBezTo>
                    <a:pt x="16426" y="26459"/>
                    <a:pt x="16407" y="26491"/>
                    <a:pt x="16374" y="26524"/>
                  </a:cubicBezTo>
                  <a:cubicBezTo>
                    <a:pt x="16368" y="26537"/>
                    <a:pt x="16374" y="26543"/>
                    <a:pt x="16374" y="26550"/>
                  </a:cubicBezTo>
                  <a:cubicBezTo>
                    <a:pt x="16374" y="26550"/>
                    <a:pt x="16381" y="26556"/>
                    <a:pt x="16387" y="26556"/>
                  </a:cubicBezTo>
                  <a:cubicBezTo>
                    <a:pt x="16426" y="26556"/>
                    <a:pt x="16478" y="26550"/>
                    <a:pt x="16510" y="26517"/>
                  </a:cubicBezTo>
                  <a:cubicBezTo>
                    <a:pt x="16549" y="26485"/>
                    <a:pt x="16582" y="26452"/>
                    <a:pt x="16614" y="26420"/>
                  </a:cubicBezTo>
                  <a:close/>
                  <a:moveTo>
                    <a:pt x="14163" y="28742"/>
                  </a:moveTo>
                  <a:cubicBezTo>
                    <a:pt x="14150" y="28761"/>
                    <a:pt x="14150" y="28774"/>
                    <a:pt x="14143" y="28780"/>
                  </a:cubicBezTo>
                  <a:cubicBezTo>
                    <a:pt x="14143" y="28787"/>
                    <a:pt x="14143" y="28787"/>
                    <a:pt x="14150" y="28793"/>
                  </a:cubicBezTo>
                  <a:lnTo>
                    <a:pt x="14163" y="28793"/>
                  </a:lnTo>
                  <a:cubicBezTo>
                    <a:pt x="14208" y="28774"/>
                    <a:pt x="14234" y="28716"/>
                    <a:pt x="14260" y="28664"/>
                  </a:cubicBezTo>
                  <a:cubicBezTo>
                    <a:pt x="14273" y="28644"/>
                    <a:pt x="14299" y="28618"/>
                    <a:pt x="14293" y="28579"/>
                  </a:cubicBezTo>
                  <a:lnTo>
                    <a:pt x="14280" y="28566"/>
                  </a:lnTo>
                  <a:cubicBezTo>
                    <a:pt x="14247" y="28579"/>
                    <a:pt x="14228" y="28599"/>
                    <a:pt x="14208" y="28625"/>
                  </a:cubicBezTo>
                  <a:cubicBezTo>
                    <a:pt x="14182" y="28664"/>
                    <a:pt x="14176" y="28709"/>
                    <a:pt x="14163" y="28742"/>
                  </a:cubicBezTo>
                  <a:close/>
                  <a:moveTo>
                    <a:pt x="14909" y="27853"/>
                  </a:moveTo>
                  <a:lnTo>
                    <a:pt x="14909" y="27834"/>
                  </a:lnTo>
                  <a:cubicBezTo>
                    <a:pt x="14909" y="27821"/>
                    <a:pt x="14889" y="27834"/>
                    <a:pt x="14883" y="27834"/>
                  </a:cubicBezTo>
                  <a:cubicBezTo>
                    <a:pt x="14850" y="27840"/>
                    <a:pt x="14824" y="27860"/>
                    <a:pt x="14805" y="27886"/>
                  </a:cubicBezTo>
                  <a:cubicBezTo>
                    <a:pt x="14785" y="27931"/>
                    <a:pt x="14766" y="27957"/>
                    <a:pt x="14740" y="28002"/>
                  </a:cubicBezTo>
                  <a:lnTo>
                    <a:pt x="14740" y="28015"/>
                  </a:lnTo>
                  <a:cubicBezTo>
                    <a:pt x="14753" y="28015"/>
                    <a:pt x="14766" y="28022"/>
                    <a:pt x="14772" y="28015"/>
                  </a:cubicBezTo>
                  <a:cubicBezTo>
                    <a:pt x="14831" y="27976"/>
                    <a:pt x="14863" y="27911"/>
                    <a:pt x="14909" y="27853"/>
                  </a:cubicBezTo>
                  <a:close/>
                  <a:moveTo>
                    <a:pt x="16251" y="26738"/>
                  </a:moveTo>
                  <a:cubicBezTo>
                    <a:pt x="16212" y="26718"/>
                    <a:pt x="16212" y="26718"/>
                    <a:pt x="16193" y="26725"/>
                  </a:cubicBezTo>
                  <a:cubicBezTo>
                    <a:pt x="16154" y="26744"/>
                    <a:pt x="16121" y="26777"/>
                    <a:pt x="16095" y="26809"/>
                  </a:cubicBezTo>
                  <a:cubicBezTo>
                    <a:pt x="16089" y="26816"/>
                    <a:pt x="16089" y="26822"/>
                    <a:pt x="16089" y="26835"/>
                  </a:cubicBezTo>
                  <a:cubicBezTo>
                    <a:pt x="16089" y="26842"/>
                    <a:pt x="16121" y="26848"/>
                    <a:pt x="16128" y="26842"/>
                  </a:cubicBezTo>
                  <a:cubicBezTo>
                    <a:pt x="16180" y="26816"/>
                    <a:pt x="16219" y="26783"/>
                    <a:pt x="16251" y="26738"/>
                  </a:cubicBezTo>
                  <a:close/>
                  <a:moveTo>
                    <a:pt x="15564" y="27231"/>
                  </a:moveTo>
                  <a:cubicBezTo>
                    <a:pt x="15538" y="27205"/>
                    <a:pt x="15525" y="27218"/>
                    <a:pt x="15505" y="27231"/>
                  </a:cubicBezTo>
                  <a:cubicBezTo>
                    <a:pt x="15460" y="27257"/>
                    <a:pt x="15427" y="27302"/>
                    <a:pt x="15402" y="27354"/>
                  </a:cubicBezTo>
                  <a:lnTo>
                    <a:pt x="15402" y="27367"/>
                  </a:lnTo>
                  <a:cubicBezTo>
                    <a:pt x="15408" y="27367"/>
                    <a:pt x="15427" y="27380"/>
                    <a:pt x="15434" y="27380"/>
                  </a:cubicBezTo>
                  <a:cubicBezTo>
                    <a:pt x="15492" y="27334"/>
                    <a:pt x="15531" y="27289"/>
                    <a:pt x="15564" y="27231"/>
                  </a:cubicBezTo>
                  <a:close/>
                  <a:moveTo>
                    <a:pt x="16964" y="26349"/>
                  </a:moveTo>
                  <a:cubicBezTo>
                    <a:pt x="16958" y="26342"/>
                    <a:pt x="16951" y="26329"/>
                    <a:pt x="16938" y="26329"/>
                  </a:cubicBezTo>
                  <a:cubicBezTo>
                    <a:pt x="16887" y="26323"/>
                    <a:pt x="16841" y="26362"/>
                    <a:pt x="16809" y="26407"/>
                  </a:cubicBezTo>
                  <a:lnTo>
                    <a:pt x="16809" y="26420"/>
                  </a:lnTo>
                  <a:cubicBezTo>
                    <a:pt x="16809" y="26426"/>
                    <a:pt x="16822" y="26426"/>
                    <a:pt x="16828" y="26426"/>
                  </a:cubicBezTo>
                  <a:cubicBezTo>
                    <a:pt x="16880" y="26426"/>
                    <a:pt x="16925" y="26394"/>
                    <a:pt x="16964" y="26355"/>
                  </a:cubicBezTo>
                  <a:cubicBezTo>
                    <a:pt x="16958" y="26355"/>
                    <a:pt x="16958" y="26349"/>
                    <a:pt x="16964" y="26349"/>
                  </a:cubicBezTo>
                  <a:close/>
                  <a:moveTo>
                    <a:pt x="23391" y="20538"/>
                  </a:moveTo>
                  <a:cubicBezTo>
                    <a:pt x="23384" y="20538"/>
                    <a:pt x="23384" y="20525"/>
                    <a:pt x="23378" y="20525"/>
                  </a:cubicBezTo>
                  <a:cubicBezTo>
                    <a:pt x="23358" y="20525"/>
                    <a:pt x="23358" y="20538"/>
                    <a:pt x="23371" y="20545"/>
                  </a:cubicBezTo>
                  <a:lnTo>
                    <a:pt x="23384" y="20545"/>
                  </a:lnTo>
                  <a:cubicBezTo>
                    <a:pt x="23391" y="20545"/>
                    <a:pt x="23391" y="20538"/>
                    <a:pt x="23391" y="20538"/>
                  </a:cubicBezTo>
                  <a:close/>
                  <a:moveTo>
                    <a:pt x="12749" y="32697"/>
                  </a:moveTo>
                  <a:lnTo>
                    <a:pt x="12743" y="32684"/>
                  </a:lnTo>
                  <a:lnTo>
                    <a:pt x="12736" y="32704"/>
                  </a:lnTo>
                  <a:close/>
                  <a:moveTo>
                    <a:pt x="13981" y="29183"/>
                  </a:moveTo>
                  <a:lnTo>
                    <a:pt x="13981" y="29183"/>
                  </a:lnTo>
                  <a:lnTo>
                    <a:pt x="13988" y="29183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95" name="Google Shape;695;p31"/>
          <p:cNvGrpSpPr/>
          <p:nvPr/>
        </p:nvGrpSpPr>
        <p:grpSpPr>
          <a:xfrm rot="-1071373">
            <a:off x="9882051" y="414777"/>
            <a:ext cx="1789647" cy="2074028"/>
            <a:chOff x="2813400" y="2039398"/>
            <a:chExt cx="974358" cy="1129187"/>
          </a:xfrm>
        </p:grpSpPr>
        <p:sp>
          <p:nvSpPr>
            <p:cNvPr id="696" name="Google Shape;696;p31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" name="Google Shape;697;p31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98" name="Google Shape;698;p31"/>
          <p:cNvGrpSpPr/>
          <p:nvPr/>
        </p:nvGrpSpPr>
        <p:grpSpPr>
          <a:xfrm rot="3011575">
            <a:off x="7672486" y="2355372"/>
            <a:ext cx="501985" cy="733957"/>
            <a:chOff x="4382307" y="2951025"/>
            <a:chExt cx="772284" cy="1129164"/>
          </a:xfrm>
        </p:grpSpPr>
        <p:sp>
          <p:nvSpPr>
            <p:cNvPr id="699" name="Google Shape;699;p31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" name="Google Shape;700;p31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01" name="Google Shape;701;p31"/>
          <p:cNvGrpSpPr/>
          <p:nvPr/>
        </p:nvGrpSpPr>
        <p:grpSpPr>
          <a:xfrm>
            <a:off x="8028380" y="-310361"/>
            <a:ext cx="628471" cy="773591"/>
            <a:chOff x="2484425" y="526713"/>
            <a:chExt cx="596271" cy="733958"/>
          </a:xfrm>
        </p:grpSpPr>
        <p:sp>
          <p:nvSpPr>
            <p:cNvPr id="702" name="Google Shape;702;p31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" name="Google Shape;703;p31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04" name="Google Shape;704;p31"/>
          <p:cNvGrpSpPr/>
          <p:nvPr/>
        </p:nvGrpSpPr>
        <p:grpSpPr>
          <a:xfrm rot="3231292">
            <a:off x="10719903" y="3538490"/>
            <a:ext cx="639552" cy="918877"/>
            <a:chOff x="3197975" y="2626937"/>
            <a:chExt cx="606737" cy="871730"/>
          </a:xfrm>
        </p:grpSpPr>
        <p:sp>
          <p:nvSpPr>
            <p:cNvPr id="705" name="Google Shape;705;p31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6" name="Google Shape;706;p31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07" name="Google Shape;707;p31"/>
          <p:cNvGrpSpPr/>
          <p:nvPr/>
        </p:nvGrpSpPr>
        <p:grpSpPr>
          <a:xfrm rot="1310977">
            <a:off x="7685616" y="4393018"/>
            <a:ext cx="1204845" cy="1793404"/>
            <a:chOff x="3712845" y="1982925"/>
            <a:chExt cx="409431" cy="609436"/>
          </a:xfrm>
        </p:grpSpPr>
        <p:sp>
          <p:nvSpPr>
            <p:cNvPr id="708" name="Google Shape;708;p31"/>
            <p:cNvSpPr/>
            <p:nvPr/>
          </p:nvSpPr>
          <p:spPr>
            <a:xfrm>
              <a:off x="3725687" y="1982925"/>
              <a:ext cx="396590" cy="609436"/>
            </a:xfrm>
            <a:custGeom>
              <a:avLst/>
              <a:gdLst/>
              <a:ahLst/>
              <a:cxnLst/>
              <a:rect l="l" t="t" r="r" b="b"/>
              <a:pathLst>
                <a:path w="6609" h="10156" extrusionOk="0">
                  <a:moveTo>
                    <a:pt x="5668" y="2082"/>
                  </a:moveTo>
                  <a:cubicBezTo>
                    <a:pt x="5992" y="1310"/>
                    <a:pt x="5901" y="344"/>
                    <a:pt x="5220" y="65"/>
                  </a:cubicBezTo>
                  <a:cubicBezTo>
                    <a:pt x="5091" y="13"/>
                    <a:pt x="4955" y="0"/>
                    <a:pt x="4818" y="0"/>
                  </a:cubicBezTo>
                  <a:cubicBezTo>
                    <a:pt x="3904" y="33"/>
                    <a:pt x="3067" y="720"/>
                    <a:pt x="3139" y="1563"/>
                  </a:cubicBezTo>
                  <a:cubicBezTo>
                    <a:pt x="3418" y="4708"/>
                    <a:pt x="1330" y="3911"/>
                    <a:pt x="448" y="6589"/>
                  </a:cubicBezTo>
                  <a:cubicBezTo>
                    <a:pt x="0" y="7918"/>
                    <a:pt x="986" y="9351"/>
                    <a:pt x="2322" y="9786"/>
                  </a:cubicBezTo>
                  <a:cubicBezTo>
                    <a:pt x="2406" y="9805"/>
                    <a:pt x="2490" y="9831"/>
                    <a:pt x="2581" y="9857"/>
                  </a:cubicBezTo>
                  <a:cubicBezTo>
                    <a:pt x="2665" y="9883"/>
                    <a:pt x="2750" y="9896"/>
                    <a:pt x="2841" y="9916"/>
                  </a:cubicBezTo>
                  <a:cubicBezTo>
                    <a:pt x="4215" y="10156"/>
                    <a:pt x="5655" y="9332"/>
                    <a:pt x="5986" y="7970"/>
                  </a:cubicBezTo>
                  <a:cubicBezTo>
                    <a:pt x="6608" y="5448"/>
                    <a:pt x="4695" y="4352"/>
                    <a:pt x="5668" y="208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" name="Google Shape;709;p31"/>
            <p:cNvSpPr/>
            <p:nvPr/>
          </p:nvSpPr>
          <p:spPr>
            <a:xfrm>
              <a:off x="3712845" y="2004708"/>
              <a:ext cx="335082" cy="585313"/>
            </a:xfrm>
            <a:custGeom>
              <a:avLst/>
              <a:gdLst/>
              <a:ahLst/>
              <a:cxnLst/>
              <a:rect l="l" t="t" r="r" b="b"/>
              <a:pathLst>
                <a:path w="5584" h="9754" extrusionOk="0">
                  <a:moveTo>
                    <a:pt x="4747" y="39"/>
                  </a:moveTo>
                  <a:cubicBezTo>
                    <a:pt x="4747" y="39"/>
                    <a:pt x="3826" y="0"/>
                    <a:pt x="3729" y="1751"/>
                  </a:cubicBezTo>
                  <a:cubicBezTo>
                    <a:pt x="3619" y="3502"/>
                    <a:pt x="3093" y="3904"/>
                    <a:pt x="1544" y="5558"/>
                  </a:cubicBezTo>
                  <a:cubicBezTo>
                    <a:pt x="0" y="7212"/>
                    <a:pt x="2192" y="9754"/>
                    <a:pt x="3697" y="8891"/>
                  </a:cubicBezTo>
                  <a:cubicBezTo>
                    <a:pt x="4715" y="8301"/>
                    <a:pt x="4099" y="4520"/>
                    <a:pt x="4442" y="2037"/>
                  </a:cubicBezTo>
                  <a:cubicBezTo>
                    <a:pt x="4585" y="947"/>
                    <a:pt x="5584" y="189"/>
                    <a:pt x="4747" y="39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10" name="Google Shape;710;p31"/>
          <p:cNvGrpSpPr/>
          <p:nvPr/>
        </p:nvGrpSpPr>
        <p:grpSpPr>
          <a:xfrm rot="-4391825">
            <a:off x="344258" y="-691243"/>
            <a:ext cx="1144389" cy="1703416"/>
            <a:chOff x="3712845" y="1982925"/>
            <a:chExt cx="409431" cy="609436"/>
          </a:xfrm>
        </p:grpSpPr>
        <p:sp>
          <p:nvSpPr>
            <p:cNvPr id="711" name="Google Shape;711;p31"/>
            <p:cNvSpPr/>
            <p:nvPr/>
          </p:nvSpPr>
          <p:spPr>
            <a:xfrm>
              <a:off x="3725687" y="1982925"/>
              <a:ext cx="396590" cy="609436"/>
            </a:xfrm>
            <a:custGeom>
              <a:avLst/>
              <a:gdLst/>
              <a:ahLst/>
              <a:cxnLst/>
              <a:rect l="l" t="t" r="r" b="b"/>
              <a:pathLst>
                <a:path w="6609" h="10156" extrusionOk="0">
                  <a:moveTo>
                    <a:pt x="5668" y="2082"/>
                  </a:moveTo>
                  <a:cubicBezTo>
                    <a:pt x="5992" y="1310"/>
                    <a:pt x="5901" y="344"/>
                    <a:pt x="5220" y="65"/>
                  </a:cubicBezTo>
                  <a:cubicBezTo>
                    <a:pt x="5091" y="13"/>
                    <a:pt x="4955" y="0"/>
                    <a:pt x="4818" y="0"/>
                  </a:cubicBezTo>
                  <a:cubicBezTo>
                    <a:pt x="3904" y="33"/>
                    <a:pt x="3067" y="720"/>
                    <a:pt x="3139" y="1563"/>
                  </a:cubicBezTo>
                  <a:cubicBezTo>
                    <a:pt x="3418" y="4708"/>
                    <a:pt x="1330" y="3911"/>
                    <a:pt x="448" y="6589"/>
                  </a:cubicBezTo>
                  <a:cubicBezTo>
                    <a:pt x="0" y="7918"/>
                    <a:pt x="986" y="9351"/>
                    <a:pt x="2322" y="9786"/>
                  </a:cubicBezTo>
                  <a:cubicBezTo>
                    <a:pt x="2406" y="9805"/>
                    <a:pt x="2490" y="9831"/>
                    <a:pt x="2581" y="9857"/>
                  </a:cubicBezTo>
                  <a:cubicBezTo>
                    <a:pt x="2665" y="9883"/>
                    <a:pt x="2750" y="9896"/>
                    <a:pt x="2841" y="9916"/>
                  </a:cubicBezTo>
                  <a:cubicBezTo>
                    <a:pt x="4215" y="10156"/>
                    <a:pt x="5655" y="9332"/>
                    <a:pt x="5986" y="7970"/>
                  </a:cubicBezTo>
                  <a:cubicBezTo>
                    <a:pt x="6608" y="5448"/>
                    <a:pt x="4695" y="4352"/>
                    <a:pt x="5668" y="208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" name="Google Shape;712;p31"/>
            <p:cNvSpPr/>
            <p:nvPr/>
          </p:nvSpPr>
          <p:spPr>
            <a:xfrm>
              <a:off x="3712845" y="2004708"/>
              <a:ext cx="335082" cy="585313"/>
            </a:xfrm>
            <a:custGeom>
              <a:avLst/>
              <a:gdLst/>
              <a:ahLst/>
              <a:cxnLst/>
              <a:rect l="l" t="t" r="r" b="b"/>
              <a:pathLst>
                <a:path w="5584" h="9754" extrusionOk="0">
                  <a:moveTo>
                    <a:pt x="4747" y="39"/>
                  </a:moveTo>
                  <a:cubicBezTo>
                    <a:pt x="4747" y="39"/>
                    <a:pt x="3826" y="0"/>
                    <a:pt x="3729" y="1751"/>
                  </a:cubicBezTo>
                  <a:cubicBezTo>
                    <a:pt x="3619" y="3502"/>
                    <a:pt x="3093" y="3904"/>
                    <a:pt x="1544" y="5558"/>
                  </a:cubicBezTo>
                  <a:cubicBezTo>
                    <a:pt x="0" y="7212"/>
                    <a:pt x="2192" y="9754"/>
                    <a:pt x="3697" y="8891"/>
                  </a:cubicBezTo>
                  <a:cubicBezTo>
                    <a:pt x="4715" y="8301"/>
                    <a:pt x="4099" y="4520"/>
                    <a:pt x="4442" y="2037"/>
                  </a:cubicBezTo>
                  <a:cubicBezTo>
                    <a:pt x="4585" y="947"/>
                    <a:pt x="5584" y="189"/>
                    <a:pt x="4747" y="39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13" name="Google Shape;713;p31"/>
          <p:cNvGrpSpPr/>
          <p:nvPr/>
        </p:nvGrpSpPr>
        <p:grpSpPr>
          <a:xfrm rot="-3037880">
            <a:off x="-75181" y="1170200"/>
            <a:ext cx="356165" cy="520753"/>
            <a:chOff x="4382307" y="2951025"/>
            <a:chExt cx="772284" cy="1129164"/>
          </a:xfrm>
        </p:grpSpPr>
        <p:sp>
          <p:nvSpPr>
            <p:cNvPr id="714" name="Google Shape;714;p31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" name="Google Shape;715;p31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16" name="Google Shape;716;p31"/>
          <p:cNvSpPr txBox="1"/>
          <p:nvPr/>
        </p:nvSpPr>
        <p:spPr>
          <a:xfrm>
            <a:off x="833267" y="5335033"/>
            <a:ext cx="5418000" cy="6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333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CREDITS: This presentation template was created by </a:t>
            </a:r>
            <a:r>
              <a:rPr lang="en-GB" sz="1333">
                <a:solidFill>
                  <a:schemeClr val="dk1"/>
                </a:solidFill>
                <a:uFill>
                  <a:noFill/>
                </a:uFill>
                <a:latin typeface="Assistant ExtraLight"/>
                <a:ea typeface="Assistant ExtraLight"/>
                <a:cs typeface="Assistant ExtraLight"/>
                <a:sym typeface="Assistant ExtraLight"/>
                <a:hlinkClick r:id="rId2"/>
              </a:rPr>
              <a:t>Slidesgo</a:t>
            </a:r>
            <a:r>
              <a:rPr lang="en-GB" sz="1333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, including icons by </a:t>
            </a:r>
            <a:r>
              <a:rPr lang="en-GB" sz="1333">
                <a:solidFill>
                  <a:schemeClr val="dk1"/>
                </a:solidFill>
                <a:uFill>
                  <a:noFill/>
                </a:uFill>
                <a:latin typeface="Assistant ExtraLight"/>
                <a:ea typeface="Assistant ExtraLight"/>
                <a:cs typeface="Assistant ExtraLight"/>
                <a:sym typeface="Assistant ExtraLight"/>
                <a:hlinkClick r:id="rId3"/>
              </a:rPr>
              <a:t>Flaticon</a:t>
            </a:r>
            <a:r>
              <a:rPr lang="en-GB" sz="1333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, and infographics &amp; images by </a:t>
            </a:r>
            <a:r>
              <a:rPr lang="en-GB" sz="1333">
                <a:solidFill>
                  <a:schemeClr val="dk1"/>
                </a:solidFill>
                <a:uFill>
                  <a:noFill/>
                </a:uFill>
                <a:latin typeface="Assistant ExtraLight"/>
                <a:ea typeface="Assistant ExtraLight"/>
                <a:cs typeface="Assistant ExtraLight"/>
                <a:sym typeface="Assistant ExtraLight"/>
                <a:hlinkClick r:id="rId4"/>
              </a:rPr>
              <a:t>Freepik</a:t>
            </a:r>
            <a:endParaRPr sz="1333">
              <a:solidFill>
                <a:schemeClr val="dk1"/>
              </a:solidFill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8780529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32"/>
          <p:cNvSpPr/>
          <p:nvPr/>
        </p:nvSpPr>
        <p:spPr>
          <a:xfrm rot="1411904" flipH="1">
            <a:off x="-2026565" y="2277457"/>
            <a:ext cx="5259743" cy="5300111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719" name="Google Shape;719;p32"/>
          <p:cNvGrpSpPr/>
          <p:nvPr/>
        </p:nvGrpSpPr>
        <p:grpSpPr>
          <a:xfrm rot="-5893304" flipH="1">
            <a:off x="-141877" y="661847"/>
            <a:ext cx="1806828" cy="2224047"/>
            <a:chOff x="2484425" y="526713"/>
            <a:chExt cx="596271" cy="733958"/>
          </a:xfrm>
        </p:grpSpPr>
        <p:sp>
          <p:nvSpPr>
            <p:cNvPr id="720" name="Google Shape;720;p32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" name="Google Shape;721;p32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22" name="Google Shape;722;p32"/>
          <p:cNvSpPr/>
          <p:nvPr/>
        </p:nvSpPr>
        <p:spPr>
          <a:xfrm rot="122544" flipH="1">
            <a:off x="10093157" y="-1054105"/>
            <a:ext cx="5259697" cy="5300065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723" name="Google Shape;723;p32"/>
          <p:cNvGrpSpPr/>
          <p:nvPr/>
        </p:nvGrpSpPr>
        <p:grpSpPr>
          <a:xfrm rot="-8974716" flipH="1">
            <a:off x="11068323" y="3091112"/>
            <a:ext cx="2035357" cy="2871885"/>
            <a:chOff x="900300" y="2441375"/>
            <a:chExt cx="596283" cy="841371"/>
          </a:xfrm>
        </p:grpSpPr>
        <p:sp>
          <p:nvSpPr>
            <p:cNvPr id="724" name="Google Shape;724;p32"/>
            <p:cNvSpPr/>
            <p:nvPr/>
          </p:nvSpPr>
          <p:spPr>
            <a:xfrm>
              <a:off x="900300" y="2441375"/>
              <a:ext cx="596283" cy="841371"/>
            </a:xfrm>
            <a:custGeom>
              <a:avLst/>
              <a:gdLst/>
              <a:ahLst/>
              <a:cxnLst/>
              <a:rect l="l" t="t" r="r" b="b"/>
              <a:pathLst>
                <a:path w="14423" h="20350" extrusionOk="0">
                  <a:moveTo>
                    <a:pt x="11116" y="7068"/>
                  </a:moveTo>
                  <a:cubicBezTo>
                    <a:pt x="8249" y="3145"/>
                    <a:pt x="5558" y="4903"/>
                    <a:pt x="6473" y="1025"/>
                  </a:cubicBezTo>
                  <a:cubicBezTo>
                    <a:pt x="6576" y="584"/>
                    <a:pt x="6291" y="0"/>
                    <a:pt x="5169" y="499"/>
                  </a:cubicBezTo>
                  <a:cubicBezTo>
                    <a:pt x="4495" y="798"/>
                    <a:pt x="4060" y="785"/>
                    <a:pt x="2854" y="298"/>
                  </a:cubicBezTo>
                  <a:cubicBezTo>
                    <a:pt x="2685" y="227"/>
                    <a:pt x="2491" y="227"/>
                    <a:pt x="2290" y="240"/>
                  </a:cubicBezTo>
                  <a:cubicBezTo>
                    <a:pt x="1531" y="305"/>
                    <a:pt x="960" y="927"/>
                    <a:pt x="870" y="1686"/>
                  </a:cubicBezTo>
                  <a:cubicBezTo>
                    <a:pt x="714" y="3015"/>
                    <a:pt x="1771" y="3106"/>
                    <a:pt x="1356" y="5188"/>
                  </a:cubicBezTo>
                  <a:cubicBezTo>
                    <a:pt x="1350" y="5207"/>
                    <a:pt x="1350" y="5233"/>
                    <a:pt x="1343" y="5259"/>
                  </a:cubicBezTo>
                  <a:cubicBezTo>
                    <a:pt x="1" y="11031"/>
                    <a:pt x="2043" y="20349"/>
                    <a:pt x="10655" y="14344"/>
                  </a:cubicBezTo>
                  <a:cubicBezTo>
                    <a:pt x="10765" y="14247"/>
                    <a:pt x="14423" y="11582"/>
                    <a:pt x="11116" y="706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" name="Google Shape;725;p32"/>
            <p:cNvSpPr/>
            <p:nvPr/>
          </p:nvSpPr>
          <p:spPr>
            <a:xfrm>
              <a:off x="971907" y="2465479"/>
              <a:ext cx="455264" cy="729574"/>
            </a:xfrm>
            <a:custGeom>
              <a:avLst/>
              <a:gdLst/>
              <a:ahLst/>
              <a:cxnLst/>
              <a:rect l="l" t="t" r="r" b="b"/>
              <a:pathLst>
                <a:path w="11012" h="17646" extrusionOk="0">
                  <a:moveTo>
                    <a:pt x="8190" y="6278"/>
                  </a:moveTo>
                  <a:cubicBezTo>
                    <a:pt x="5739" y="2925"/>
                    <a:pt x="3444" y="4430"/>
                    <a:pt x="4222" y="1116"/>
                  </a:cubicBezTo>
                  <a:cubicBezTo>
                    <a:pt x="4313" y="733"/>
                    <a:pt x="3930" y="1"/>
                    <a:pt x="3100" y="662"/>
                  </a:cubicBezTo>
                  <a:cubicBezTo>
                    <a:pt x="0" y="3159"/>
                    <a:pt x="428" y="17646"/>
                    <a:pt x="7788" y="12497"/>
                  </a:cubicBezTo>
                  <a:cubicBezTo>
                    <a:pt x="7886" y="12432"/>
                    <a:pt x="11011" y="10149"/>
                    <a:pt x="8190" y="62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26" name="Google Shape;726;p32"/>
          <p:cNvSpPr/>
          <p:nvPr/>
        </p:nvSpPr>
        <p:spPr>
          <a:xfrm flipH="1">
            <a:off x="11189066" y="177401"/>
            <a:ext cx="969281" cy="676497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7" name="Google Shape;727;p32"/>
          <p:cNvSpPr/>
          <p:nvPr/>
        </p:nvSpPr>
        <p:spPr>
          <a:xfrm rot="-6982392" flipH="1">
            <a:off x="1003072" y="5867422"/>
            <a:ext cx="836296" cy="647729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21895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33"/>
          <p:cNvSpPr/>
          <p:nvPr/>
        </p:nvSpPr>
        <p:spPr>
          <a:xfrm rot="8677287" flipH="1">
            <a:off x="-2352433" y="3862726"/>
            <a:ext cx="5259743" cy="5300111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730" name="Google Shape;730;p33"/>
          <p:cNvGrpSpPr/>
          <p:nvPr/>
        </p:nvGrpSpPr>
        <p:grpSpPr>
          <a:xfrm rot="-9554320" flipH="1">
            <a:off x="1148308" y="5319590"/>
            <a:ext cx="1210229" cy="1489687"/>
            <a:chOff x="2484425" y="526713"/>
            <a:chExt cx="596271" cy="733958"/>
          </a:xfrm>
        </p:grpSpPr>
        <p:sp>
          <p:nvSpPr>
            <p:cNvPr id="731" name="Google Shape;731;p33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33" name="Google Shape;733;p33"/>
          <p:cNvSpPr/>
          <p:nvPr/>
        </p:nvSpPr>
        <p:spPr>
          <a:xfrm rot="-2018729" flipH="1">
            <a:off x="9120153" y="-2595415"/>
            <a:ext cx="5259712" cy="5300080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734" name="Google Shape;734;p33"/>
          <p:cNvGrpSpPr/>
          <p:nvPr/>
        </p:nvGrpSpPr>
        <p:grpSpPr>
          <a:xfrm rot="2236258">
            <a:off x="10612645" y="1191553"/>
            <a:ext cx="1299176" cy="1505619"/>
            <a:chOff x="2813400" y="2039398"/>
            <a:chExt cx="974358" cy="1129187"/>
          </a:xfrm>
        </p:grpSpPr>
        <p:sp>
          <p:nvSpPr>
            <p:cNvPr id="735" name="Google Shape;735;p33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37" name="Google Shape;737;p33"/>
          <p:cNvSpPr/>
          <p:nvPr/>
        </p:nvSpPr>
        <p:spPr>
          <a:xfrm>
            <a:off x="-464299" y="3433501"/>
            <a:ext cx="969281" cy="676497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8" name="Google Shape;738;p33"/>
          <p:cNvSpPr/>
          <p:nvPr/>
        </p:nvSpPr>
        <p:spPr>
          <a:xfrm rot="7456315">
            <a:off x="10278245" y="-115942"/>
            <a:ext cx="668497" cy="466588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87475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E4BBDC-2D87-F240-175F-283B6F467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E4EFE7-8E9F-FE8D-F5A5-BD207F6E54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A4849A6-BE75-B34C-582D-E44A60AB2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EA7D62-F09B-5B4E-7E40-1E2D97AD0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FC7993-1E9F-3B56-F602-E0DAC173E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247668-29A7-0574-FF21-0D38F669D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6896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9949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77D0DA-5DC6-3702-6314-10EDC1785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8D9294-E966-C2E5-15F8-17DC45E63B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8A2553B-D5CE-D6B7-FED2-9D09E501B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20179CC-E7C0-6D21-C907-F24CAAEEF3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0C69AEA-5C4D-4832-4C82-1980A34875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F9FD26A-A463-331F-A1CD-4C3538B8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00F907D-CE09-DC18-41D2-07F695382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F6862DF-F451-8605-EF2C-BCBD240B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610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C84A23-4FDA-8232-E02B-8A2DE159B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8430445-4298-3DD9-6064-D88F1885E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E595EEB-12CC-37E7-D443-C2551794D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1723AA3-6EC0-69AA-15C5-12EB0DCE1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189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C3448AE-338B-C229-37B5-2A194FD65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B9542A1-390C-0C69-E74B-14BE2A19A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362CD7-A3C9-000A-F451-53EA4218C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227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98A250-69B4-0954-EAC4-7C9C68282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926A38-3994-7389-EE39-E1A3D47B2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CA3C8AF-0391-8D5B-05F7-C997E0D710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C153AC-04F3-9EBE-8D8D-3ED77992C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3E39DD-6644-526E-824A-E6E9D0B54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6CA96BD-DDBB-E054-54A6-8035DDC2D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4355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9B8843-4DCC-F075-006D-4613AFF64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883C21F-22D2-20A6-5958-18E9CD3D49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39EE756-548D-AE64-160A-C58C10D84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38957B-AB34-BFD6-E755-A8CAAB130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8883E06-5195-C8A4-8D91-D5FDA38C3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C207DA-088C-EB6D-687A-E6B912330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872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467D2DF-07AE-C82B-0066-46DEB158F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BD88B3-14CB-1F5A-0F09-1E6B4C48D4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8B23F9-4CBF-1FBB-47E7-98A3FC6C9F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2DD886-CF6A-4FA2-BA5B-EDDAC0CD9A85}" type="datetimeFigureOut">
              <a:rPr lang="zh-CN" altLang="en-US" smtClean="0"/>
              <a:t>2025/11/23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AACCB7-3FE3-4C80-C3A8-0878620FE7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DE5C35-E3D7-7A4E-757C-3D3A98CBDB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57AC41-D49D-4829-AE40-2F5550DB0B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260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ssistant"/>
              <a:buChar char="●"/>
              <a:defRPr sz="18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○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■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●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○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■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●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○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■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855544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7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36"/>
          <p:cNvSpPr txBox="1">
            <a:spLocks noGrp="1"/>
          </p:cNvSpPr>
          <p:nvPr>
            <p:ph type="title"/>
          </p:nvPr>
        </p:nvSpPr>
        <p:spPr>
          <a:xfrm>
            <a:off x="5223361" y="2249355"/>
            <a:ext cx="5240020" cy="295402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10666" dirty="0"/>
              <a:t>Split cup</a:t>
            </a:r>
          </a:p>
        </p:txBody>
      </p:sp>
      <p:sp>
        <p:nvSpPr>
          <p:cNvPr id="748" name="Google Shape;748;p36"/>
          <p:cNvSpPr txBox="1">
            <a:spLocks noGrp="1"/>
          </p:cNvSpPr>
          <p:nvPr>
            <p:ph type="subTitle" idx="1"/>
          </p:nvPr>
        </p:nvSpPr>
        <p:spPr>
          <a:xfrm>
            <a:off x="9035660" y="4157916"/>
            <a:ext cx="1427721" cy="54046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-GB" dirty="0"/>
              <a:t>GROUP4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8"/>
          <p:cNvSpPr/>
          <p:nvPr/>
        </p:nvSpPr>
        <p:spPr>
          <a:xfrm rot="1897247">
            <a:off x="7203118" y="3970084"/>
            <a:ext cx="1016985" cy="1016985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60" name="Google Shape;760;p38"/>
          <p:cNvSpPr/>
          <p:nvPr/>
        </p:nvSpPr>
        <p:spPr>
          <a:xfrm rot="1897247">
            <a:off x="8796652" y="1644450"/>
            <a:ext cx="1016985" cy="1016985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61" name="Google Shape;761;p38"/>
          <p:cNvSpPr/>
          <p:nvPr/>
        </p:nvSpPr>
        <p:spPr>
          <a:xfrm rot="1897247">
            <a:off x="5587518" y="1644450"/>
            <a:ext cx="1016985" cy="1016985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62" name="Google Shape;762;p38"/>
          <p:cNvSpPr txBox="1">
            <a:spLocks noGrp="1"/>
          </p:cNvSpPr>
          <p:nvPr>
            <p:ph type="title"/>
          </p:nvPr>
        </p:nvSpPr>
        <p:spPr>
          <a:xfrm>
            <a:off x="1655400" y="693833"/>
            <a:ext cx="8881200" cy="66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4000">
                <a:latin typeface="Yanone Kaffeesatz"/>
                <a:ea typeface="Yanone Kaffeesatz"/>
                <a:cs typeface="Yanone Kaffeesatz"/>
                <a:sym typeface="Yanone Kaffeesatz"/>
              </a:rPr>
              <a:t>Table of contents</a:t>
            </a:r>
            <a:endParaRPr sz="4000">
              <a:latin typeface="Yanone Kaffeesatz"/>
              <a:ea typeface="Yanone Kaffeesatz"/>
              <a:cs typeface="Yanone Kaffeesatz"/>
              <a:sym typeface="Yanone Kaffeesatz"/>
            </a:endParaRPr>
          </a:p>
        </p:txBody>
      </p:sp>
      <p:sp>
        <p:nvSpPr>
          <p:cNvPr id="764" name="Google Shape;764;p38"/>
          <p:cNvSpPr txBox="1">
            <a:spLocks noGrp="1"/>
          </p:cNvSpPr>
          <p:nvPr>
            <p:ph type="subTitle" idx="2"/>
          </p:nvPr>
        </p:nvSpPr>
        <p:spPr>
          <a:xfrm>
            <a:off x="1340000" y="2590984"/>
            <a:ext cx="3052800" cy="54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dirty="0"/>
              <a:t>HOOK</a:t>
            </a:r>
            <a:endParaRPr lang="en-GB" dirty="0"/>
          </a:p>
        </p:txBody>
      </p:sp>
      <p:sp>
        <p:nvSpPr>
          <p:cNvPr id="765" name="Google Shape;765;p38"/>
          <p:cNvSpPr/>
          <p:nvPr/>
        </p:nvSpPr>
        <p:spPr>
          <a:xfrm rot="1897247">
            <a:off x="2358318" y="1644450"/>
            <a:ext cx="1016985" cy="1016985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66" name="Google Shape;766;p38"/>
          <p:cNvSpPr txBox="1">
            <a:spLocks noGrp="1"/>
          </p:cNvSpPr>
          <p:nvPr>
            <p:ph type="title" idx="3"/>
          </p:nvPr>
        </p:nvSpPr>
        <p:spPr>
          <a:xfrm>
            <a:off x="2358200" y="1743500"/>
            <a:ext cx="1016400" cy="67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GB"/>
              <a:t>01</a:t>
            </a:r>
          </a:p>
        </p:txBody>
      </p:sp>
      <p:sp>
        <p:nvSpPr>
          <p:cNvPr id="768" name="Google Shape;768;p38"/>
          <p:cNvSpPr txBox="1">
            <a:spLocks noGrp="1"/>
          </p:cNvSpPr>
          <p:nvPr>
            <p:ph type="subTitle" idx="5"/>
          </p:nvPr>
        </p:nvSpPr>
        <p:spPr>
          <a:xfrm>
            <a:off x="4569600" y="2591000"/>
            <a:ext cx="3052800" cy="54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GB" dirty="0"/>
              <a:t>PROBLEM &amp; SOLUTION</a:t>
            </a:r>
          </a:p>
        </p:txBody>
      </p:sp>
      <p:sp>
        <p:nvSpPr>
          <p:cNvPr id="769" name="Google Shape;769;p38"/>
          <p:cNvSpPr txBox="1">
            <a:spLocks noGrp="1"/>
          </p:cNvSpPr>
          <p:nvPr>
            <p:ph type="title" idx="6"/>
          </p:nvPr>
        </p:nvSpPr>
        <p:spPr>
          <a:xfrm>
            <a:off x="5587800" y="1743500"/>
            <a:ext cx="1016400" cy="67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GB"/>
              <a:t>02</a:t>
            </a:r>
          </a:p>
        </p:txBody>
      </p:sp>
      <p:sp>
        <p:nvSpPr>
          <p:cNvPr id="771" name="Google Shape;771;p38"/>
          <p:cNvSpPr txBox="1">
            <a:spLocks noGrp="1"/>
          </p:cNvSpPr>
          <p:nvPr>
            <p:ph type="subTitle" idx="8"/>
          </p:nvPr>
        </p:nvSpPr>
        <p:spPr>
          <a:xfrm>
            <a:off x="7778733" y="2591000"/>
            <a:ext cx="3052800" cy="54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GB" dirty="0"/>
              <a:t>VALUE PROPOSITION</a:t>
            </a:r>
          </a:p>
        </p:txBody>
      </p:sp>
      <p:sp>
        <p:nvSpPr>
          <p:cNvPr id="772" name="Google Shape;772;p38"/>
          <p:cNvSpPr txBox="1">
            <a:spLocks noGrp="1"/>
          </p:cNvSpPr>
          <p:nvPr>
            <p:ph type="title" idx="9"/>
          </p:nvPr>
        </p:nvSpPr>
        <p:spPr>
          <a:xfrm>
            <a:off x="8796933" y="1734317"/>
            <a:ext cx="1016400" cy="67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GB"/>
              <a:t>03</a:t>
            </a:r>
          </a:p>
        </p:txBody>
      </p:sp>
      <p:sp>
        <p:nvSpPr>
          <p:cNvPr id="774" name="Google Shape;774;p38"/>
          <p:cNvSpPr txBox="1">
            <a:spLocks noGrp="1"/>
          </p:cNvSpPr>
          <p:nvPr>
            <p:ph type="subTitle" idx="14"/>
          </p:nvPr>
        </p:nvSpPr>
        <p:spPr>
          <a:xfrm>
            <a:off x="2568100" y="4917912"/>
            <a:ext cx="3649400" cy="54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GB" dirty="0"/>
              <a:t>TARGET CUSTOMER &amp; MARKET</a:t>
            </a:r>
          </a:p>
        </p:txBody>
      </p:sp>
      <p:sp>
        <p:nvSpPr>
          <p:cNvPr id="776" name="Google Shape;776;p38"/>
          <p:cNvSpPr txBox="1">
            <a:spLocks noGrp="1"/>
          </p:cNvSpPr>
          <p:nvPr>
            <p:ph type="subTitle" idx="17"/>
          </p:nvPr>
        </p:nvSpPr>
        <p:spPr>
          <a:xfrm>
            <a:off x="6183584" y="4917912"/>
            <a:ext cx="3052800" cy="54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altLang="zh-CN" b="0" i="0" dirty="0">
                <a:effectLst/>
                <a:latin typeface="Inter"/>
              </a:rPr>
              <a:t>THE ASK</a:t>
            </a:r>
            <a:endParaRPr lang="en-GB" dirty="0"/>
          </a:p>
        </p:txBody>
      </p:sp>
      <p:sp>
        <p:nvSpPr>
          <p:cNvPr id="777" name="Google Shape;777;p38"/>
          <p:cNvSpPr txBox="1">
            <a:spLocks noGrp="1"/>
          </p:cNvSpPr>
          <p:nvPr>
            <p:ph type="title" idx="18"/>
          </p:nvPr>
        </p:nvSpPr>
        <p:spPr>
          <a:xfrm>
            <a:off x="7201784" y="4097133"/>
            <a:ext cx="1016400" cy="67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GB"/>
              <a:t>05</a:t>
            </a:r>
          </a:p>
        </p:txBody>
      </p:sp>
      <p:sp>
        <p:nvSpPr>
          <p:cNvPr id="778" name="Google Shape;778;p38"/>
          <p:cNvSpPr/>
          <p:nvPr/>
        </p:nvSpPr>
        <p:spPr>
          <a:xfrm rot="1897247">
            <a:off x="3972718" y="3970084"/>
            <a:ext cx="1016985" cy="1016985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79" name="Google Shape;779;p38"/>
          <p:cNvSpPr txBox="1">
            <a:spLocks noGrp="1"/>
          </p:cNvSpPr>
          <p:nvPr>
            <p:ph type="title" idx="15"/>
          </p:nvPr>
        </p:nvSpPr>
        <p:spPr>
          <a:xfrm>
            <a:off x="3974600" y="4085684"/>
            <a:ext cx="1016400" cy="67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GB"/>
              <a:t>04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0"/>
          <p:cNvSpPr txBox="1">
            <a:spLocks noGrp="1"/>
          </p:cNvSpPr>
          <p:nvPr>
            <p:ph type="subTitle" idx="2"/>
          </p:nvPr>
        </p:nvSpPr>
        <p:spPr>
          <a:xfrm>
            <a:off x="3505200" y="3572133"/>
            <a:ext cx="5181600" cy="54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GB" dirty="0"/>
              <a:t>HOOK</a:t>
            </a:r>
          </a:p>
        </p:txBody>
      </p:sp>
      <p:sp>
        <p:nvSpPr>
          <p:cNvPr id="792" name="Google Shape;792;p40"/>
          <p:cNvSpPr txBox="1">
            <a:spLocks noGrp="1"/>
          </p:cNvSpPr>
          <p:nvPr>
            <p:ph type="title"/>
          </p:nvPr>
        </p:nvSpPr>
        <p:spPr>
          <a:xfrm>
            <a:off x="5348133" y="2206200"/>
            <a:ext cx="1474400" cy="67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GB"/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男孩在吃东西&#10;&#10;AI 生成的内容可能不正确。">
            <a:extLst>
              <a:ext uri="{FF2B5EF4-FFF2-40B4-BE49-F238E27FC236}">
                <a16:creationId xmlns:a16="http://schemas.microsoft.com/office/drawing/2014/main" id="{27D11A1F-B6CE-4BDF-ECFE-4F6BDA88B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922" y="845898"/>
            <a:ext cx="5166205" cy="5166205"/>
          </a:xfrm>
          <a:prstGeom prst="rect">
            <a:avLst/>
          </a:prstGeom>
        </p:spPr>
      </p:pic>
      <p:sp>
        <p:nvSpPr>
          <p:cNvPr id="5" name="标题 2">
            <a:extLst>
              <a:ext uri="{FF2B5EF4-FFF2-40B4-BE49-F238E27FC236}">
                <a16:creationId xmlns:a16="http://schemas.microsoft.com/office/drawing/2014/main" id="{2CF70A81-726C-8EC9-1C7B-6B79A68C0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2133" y="3753260"/>
            <a:ext cx="3338393" cy="5166205"/>
          </a:xfrm>
        </p:spPr>
        <p:txBody>
          <a:bodyPr/>
          <a:lstStyle/>
          <a:p>
            <a:pPr algn="l"/>
            <a:r>
              <a:rPr lang="en-US" altLang="zh-CN" sz="12800" dirty="0">
                <a:latin typeface="Berlin Sans FB Demi" panose="020E0802020502020306" pitchFamily="34" charset="0"/>
              </a:rPr>
              <a:t>?</a:t>
            </a:r>
            <a:endParaRPr lang="zh-CN" altLang="en-US" sz="12800" dirty="0">
              <a:latin typeface="Berlin Sans FB Demi" panose="020E0802020502020306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C21AE20-D3DE-E38A-5E73-98D484A75F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8742" y="2259831"/>
            <a:ext cx="1619245" cy="155303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4C408D1-0340-217D-845B-DCAA384910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1891" y="2393975"/>
            <a:ext cx="1687548" cy="1359285"/>
          </a:xfrm>
          <a:prstGeom prst="rect">
            <a:avLst/>
          </a:prstGeom>
        </p:spPr>
      </p:pic>
      <p:sp>
        <p:nvSpPr>
          <p:cNvPr id="10" name="标题 2">
            <a:extLst>
              <a:ext uri="{FF2B5EF4-FFF2-40B4-BE49-F238E27FC236}">
                <a16:creationId xmlns:a16="http://schemas.microsoft.com/office/drawing/2014/main" id="{2C7E4CAA-C9A0-AF2E-7822-1996E38C284A}"/>
              </a:ext>
            </a:extLst>
          </p:cNvPr>
          <p:cNvSpPr txBox="1">
            <a:spLocks/>
          </p:cNvSpPr>
          <p:nvPr/>
        </p:nvSpPr>
        <p:spPr>
          <a:xfrm>
            <a:off x="8380200" y="2076642"/>
            <a:ext cx="474133" cy="317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3000" b="1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pPr algn="l" defTabSz="1219170">
              <a:buClr>
                <a:srgbClr val="74A8D8"/>
              </a:buClr>
            </a:pPr>
            <a:r>
              <a:rPr lang="en-US" altLang="zh-CN" sz="10666" kern="0" dirty="0">
                <a:solidFill>
                  <a:srgbClr val="74A8D8"/>
                </a:solidFill>
                <a:latin typeface="Berlin Sans FB Demi" panose="020E0802020502020306" pitchFamily="34" charset="0"/>
              </a:rPr>
              <a:t>+</a:t>
            </a:r>
            <a:endParaRPr lang="zh-CN" altLang="en-US" sz="10666" kern="0" dirty="0">
              <a:solidFill>
                <a:srgbClr val="74A8D8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23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41"/>
          <p:cNvSpPr/>
          <p:nvPr/>
        </p:nvSpPr>
        <p:spPr>
          <a:xfrm rot="1896812">
            <a:off x="3240325" y="1375289"/>
            <a:ext cx="1494123" cy="1494123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99" name="Google Shape;799;p41"/>
          <p:cNvSpPr txBox="1">
            <a:spLocks noGrp="1"/>
          </p:cNvSpPr>
          <p:nvPr>
            <p:ph type="subTitle" idx="2"/>
          </p:nvPr>
        </p:nvSpPr>
        <p:spPr>
          <a:xfrm>
            <a:off x="914387" y="3571148"/>
            <a:ext cx="6146000" cy="54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GB" dirty="0"/>
              <a:t>PROBLEM &amp; SOLUTION</a:t>
            </a:r>
          </a:p>
        </p:txBody>
      </p:sp>
      <p:sp>
        <p:nvSpPr>
          <p:cNvPr id="800" name="Google Shape;800;p41"/>
          <p:cNvSpPr txBox="1">
            <a:spLocks noGrp="1"/>
          </p:cNvSpPr>
          <p:nvPr>
            <p:ph type="title"/>
          </p:nvPr>
        </p:nvSpPr>
        <p:spPr>
          <a:xfrm>
            <a:off x="3239533" y="1727267"/>
            <a:ext cx="1474400" cy="67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GB" dirty="0"/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图片包含 人, 男人, 桌子, 食物&#10;&#10;AI 生成的内容可能不正确。">
            <a:extLst>
              <a:ext uri="{FF2B5EF4-FFF2-40B4-BE49-F238E27FC236}">
                <a16:creationId xmlns:a16="http://schemas.microsoft.com/office/drawing/2014/main" id="{9ACB5AAA-BF27-9E59-5AE0-ED1E640A5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6938" y="3475589"/>
            <a:ext cx="3196481" cy="3196481"/>
          </a:xfrm>
          <a:prstGeom prst="rect">
            <a:avLst/>
          </a:prstGeom>
        </p:spPr>
      </p:pic>
      <p:pic>
        <p:nvPicPr>
          <p:cNvPr id="25" name="图片 24" descr="男人手里拿着咖啡杯&#10;&#10;AI 生成的内容可能不正确。">
            <a:extLst>
              <a:ext uri="{FF2B5EF4-FFF2-40B4-BE49-F238E27FC236}">
                <a16:creationId xmlns:a16="http://schemas.microsoft.com/office/drawing/2014/main" id="{30CF1C47-4826-BEBD-99DE-8EE3DF5F4F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738" y="180265"/>
            <a:ext cx="3295324" cy="3295324"/>
          </a:xfrm>
          <a:prstGeom prst="rect">
            <a:avLst/>
          </a:prstGeom>
        </p:spPr>
      </p:pic>
      <p:pic>
        <p:nvPicPr>
          <p:cNvPr id="27" name="图片 26" descr="图片包含 桌子, 盘子, 旧, 设备&#10;&#10;AI 生成的内容可能不正确。">
            <a:extLst>
              <a:ext uri="{FF2B5EF4-FFF2-40B4-BE49-F238E27FC236}">
                <a16:creationId xmlns:a16="http://schemas.microsoft.com/office/drawing/2014/main" id="{67AC4501-3D2C-6ADA-055E-CE8B6DA924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6988" y="1796577"/>
            <a:ext cx="3358025" cy="33580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杯子里装着饮料&#10;&#10;AI 生成的内容可能不正确。">
            <a:extLst>
              <a:ext uri="{FF2B5EF4-FFF2-40B4-BE49-F238E27FC236}">
                <a16:creationId xmlns:a16="http://schemas.microsoft.com/office/drawing/2014/main" id="{D9F88F15-5EF4-1389-28B0-8F1F7202C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628" y="222721"/>
            <a:ext cx="11404744" cy="641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294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Clear Lineal Gradients Newsletter by Slidesgo">
  <a:themeElements>
    <a:clrScheme name="Simple Light">
      <a:dk1>
        <a:srgbClr val="74A8D8"/>
      </a:dk1>
      <a:lt1>
        <a:srgbClr val="FFFFFF"/>
      </a:lt1>
      <a:dk2>
        <a:srgbClr val="877BAA"/>
      </a:dk2>
      <a:lt2>
        <a:srgbClr val="877BAA"/>
      </a:lt2>
      <a:accent1>
        <a:srgbClr val="D2E1FD"/>
      </a:accent1>
      <a:accent2>
        <a:srgbClr val="F0DBD7"/>
      </a:accent2>
      <a:accent3>
        <a:srgbClr val="78909C"/>
      </a:accent3>
      <a:accent4>
        <a:srgbClr val="D2E1FD"/>
      </a:accent4>
      <a:accent5>
        <a:srgbClr val="F0DBD7"/>
      </a:accent5>
      <a:accent6>
        <a:srgbClr val="78909C"/>
      </a:accent6>
      <a:hlink>
        <a:srgbClr val="877BA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</Words>
  <Application>Microsoft Office PowerPoint</Application>
  <PresentationFormat>宽屏</PresentationFormat>
  <Paragraphs>19</Paragraphs>
  <Slides>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1" baseType="lpstr">
      <vt:lpstr>Inter</vt:lpstr>
      <vt:lpstr>Quicksand</vt:lpstr>
      <vt:lpstr>Quicksand Light</vt:lpstr>
      <vt:lpstr>Yanone Kaffeesatz</vt:lpstr>
      <vt:lpstr>Yanone Kaffeesatz ExtraLight</vt:lpstr>
      <vt:lpstr>等线</vt:lpstr>
      <vt:lpstr>等线 Light</vt:lpstr>
      <vt:lpstr>Arial</vt:lpstr>
      <vt:lpstr>Assistant</vt:lpstr>
      <vt:lpstr>Assistant ExtraLight</vt:lpstr>
      <vt:lpstr>Berlin Sans FB Demi</vt:lpstr>
      <vt:lpstr>Roboto Condensed Light</vt:lpstr>
      <vt:lpstr>Office 主题​​</vt:lpstr>
      <vt:lpstr>Clear Lineal Gradients Newsletter by Slidesgo</vt:lpstr>
      <vt:lpstr>Split cup</vt:lpstr>
      <vt:lpstr>Table of contents</vt:lpstr>
      <vt:lpstr>01</vt:lpstr>
      <vt:lpstr>?</vt:lpstr>
      <vt:lpstr>02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zhenyu he</dc:creator>
  <cp:lastModifiedBy>zhenyu he</cp:lastModifiedBy>
  <cp:revision>1</cp:revision>
  <dcterms:created xsi:type="dcterms:W3CDTF">2025-11-23T11:59:45Z</dcterms:created>
  <dcterms:modified xsi:type="dcterms:W3CDTF">2025-11-23T11:59:56Z</dcterms:modified>
</cp:coreProperties>
</file>

<file path=docProps/thumbnail.jpeg>
</file>